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14"/>
  </p:notesMasterIdLst>
  <p:handoutMasterIdLst>
    <p:handoutMasterId r:id="rId15"/>
  </p:handoutMasterIdLst>
  <p:sldIdLst>
    <p:sldId id="315" r:id="rId3"/>
    <p:sldId id="305" r:id="rId4"/>
    <p:sldId id="357" r:id="rId5"/>
    <p:sldId id="406" r:id="rId6"/>
    <p:sldId id="413" r:id="rId7"/>
    <p:sldId id="414" r:id="rId8"/>
    <p:sldId id="415" r:id="rId9"/>
    <p:sldId id="432" r:id="rId10"/>
    <p:sldId id="417" r:id="rId11"/>
    <p:sldId id="310" r:id="rId12"/>
    <p:sldId id="431" r:id="rId13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B45"/>
    <a:srgbClr val="F99B34"/>
    <a:srgbClr val="DAE3F3"/>
    <a:srgbClr val="F7941E"/>
    <a:srgbClr val="F89C32"/>
    <a:srgbClr val="44749D"/>
    <a:srgbClr val="B56727"/>
    <a:srgbClr val="00A651"/>
    <a:srgbClr val="069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7" autoAdjust="0"/>
    <p:restoredTop sz="87776" autoAdjust="0"/>
  </p:normalViewPr>
  <p:slideViewPr>
    <p:cSldViewPr snapToGrid="0" snapToObjects="1">
      <p:cViewPr varScale="1">
        <p:scale>
          <a:sx n="44" d="100"/>
          <a:sy n="44" d="100"/>
        </p:scale>
        <p:origin x="-414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8B2537-39AB-4F58-9966-33C68047622C}" type="datetimeFigureOut">
              <a:rPr lang="en-US"/>
              <a:pPr>
                <a:defRPr/>
              </a:pPr>
              <a:t>6/3/2018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126A9-6A64-4564-AD00-24F9A994E1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94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2B0C28-14D4-4541-9329-F7928A83F5DE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5230C5-E07D-43DD-8553-361D1210C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9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3205E23-CED8-4ECF-9277-AB48E42015F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8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4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34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9D637FF-E2C1-4D49-91FF-C04DB5F5156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1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65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9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D0A0-4D6D-45DF-9A43-53ED9D34836B}" type="datetimeFigureOut">
              <a:rPr lang="en-US"/>
              <a:pPr>
                <a:defRPr/>
              </a:pPr>
              <a:t>6/3/2018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5BCB-7D30-4F65-9CC2-BF015F6B49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146-09C4-4F3A-8844-864A8AC9EB84}" type="datetimeFigureOut">
              <a:rPr lang="en-US"/>
              <a:pPr>
                <a:defRPr/>
              </a:pPr>
              <a:t>6/3/2018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941E-3243-4320-BE74-1CE7A4F15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C5D7-6770-4448-823B-D058BB5F0FB0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95B-F6B7-4B0B-95BC-01BFEA3317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A78-B1BB-4002-8365-97DAB3A8A049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2BB1-19A2-4F61-9984-0D5C167898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402E-34BF-493B-81B9-76D3123D8A40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BE40-AA0D-4ABB-BD15-066526A30C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D8B6-FB74-4A79-8909-BE7BC70125B2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455C-4232-438F-B466-C4E86168B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1C77-36F2-462A-A105-78B346D0DD40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FED35-A9C6-47EA-AD4D-82C93D430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8B6A-7F5F-45BF-8EFA-79DC2F1443EE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F71-F807-49F7-B30B-8A4F9EB7A4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0543-3D65-404E-8E9D-5A9735EFC7A7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CC19-EED0-4B77-9E44-1DBB3D4DF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4E3EA-A1AB-4506-BFBC-C8D1CC96DCC6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3E11-3341-4B0A-93CF-352A349BE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905D-B144-4F7D-9B1F-94D8EA028E20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E408-BCD5-46CE-98EE-EF7241CA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DA1-2900-431B-8E9B-E915C66173B4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1448-5687-4118-967D-DEE83A5BBB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629-578B-4020-90B9-28A9D5B69665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97E3-AD51-4EBC-AD04-B872DAAB0A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B5E42A-7788-4EDE-B448-F2092F94B048}" type="datetimeFigureOut">
              <a:rPr lang="en-US"/>
              <a:pPr>
                <a:defRPr/>
              </a:pPr>
              <a:t>6/3/2018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E41394-4B1A-4966-8634-137C3E06C6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6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</p:sldLayoutIdLst>
  <p:txStyles>
    <p:titleStyle>
      <a:lvl1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7B21D-6A94-4677-A77F-23813697F6D5}" type="datetimeFigureOut">
              <a:rPr lang="pt-BR"/>
              <a:pPr>
                <a:defRPr/>
              </a:pPr>
              <a:t>03/06/2018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0D057-FBA4-4C6E-B8B1-B0C7B7CF97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4</a:t>
            </a: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BR" sz="23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PRINCÍPIOS BÍBLICOS PARA SER BEM SUCEDIDO NO SERVIÇO</a:t>
            </a:r>
            <a:endParaRPr lang="pt-BR" sz="23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ONEIDA MERCADANTE</a:t>
            </a:r>
            <a:endParaRPr lang="pt-BR" sz="15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1"/>
            <a:ext cx="9906000" cy="51703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RECORDANDO...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96083" y="988362"/>
            <a:ext cx="752819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 smtClean="0"/>
              <a:t>AULA 01 </a:t>
            </a:r>
            <a:r>
              <a:rPr lang="pt-BR" sz="1800" dirty="0" smtClean="0"/>
              <a:t>: Neemias é chamado para uma grande obra.</a:t>
            </a:r>
          </a:p>
          <a:p>
            <a:endParaRPr lang="pt-BR" sz="1800" dirty="0" smtClean="0">
              <a:solidFill>
                <a:schemeClr val="bg1"/>
              </a:solidFill>
            </a:endParaRPr>
          </a:p>
          <a:p>
            <a:r>
              <a:rPr lang="pt-BR" sz="1800" b="1" dirty="0" smtClean="0"/>
              <a:t>AULA 02</a:t>
            </a:r>
            <a:r>
              <a:rPr lang="pt-BR" sz="1800" dirty="0" smtClean="0"/>
              <a:t>: Oração</a:t>
            </a:r>
          </a:p>
          <a:p>
            <a:endParaRPr lang="pt-BR" sz="1800" dirty="0"/>
          </a:p>
          <a:p>
            <a:r>
              <a:rPr lang="pt-BR" sz="1800" b="1" dirty="0" smtClean="0"/>
              <a:t>AULA 03</a:t>
            </a:r>
            <a:r>
              <a:rPr lang="pt-BR" sz="1800" dirty="0" smtClean="0"/>
              <a:t>: Servindo ao Senhor com excelência</a:t>
            </a:r>
          </a:p>
          <a:p>
            <a:endParaRPr lang="pt-BR" dirty="0" smtClean="0"/>
          </a:p>
        </p:txBody>
      </p:sp>
      <p:pic>
        <p:nvPicPr>
          <p:cNvPr id="4" name="Picture 2" descr="Resultado de imagem para muros de jerusalem derrubad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3" y="3268736"/>
            <a:ext cx="9187444" cy="347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	</a:t>
            </a:r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PRINCÍPIOS BÍBLICOS PARA SER BEM SUCEDIDO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88634" y="1212888"/>
            <a:ext cx="59596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“O trabalho em equipe faz o sonho se realizar.”</a:t>
            </a:r>
          </a:p>
          <a:p>
            <a:r>
              <a:rPr lang="pt-BR" sz="1600" dirty="0"/>
              <a:t>                                                                 </a:t>
            </a:r>
            <a:r>
              <a:rPr lang="pt-BR" sz="1600" dirty="0" smtClean="0"/>
              <a:t>       </a:t>
            </a:r>
            <a:r>
              <a:rPr lang="pt-BR" sz="1600" dirty="0"/>
              <a:t>John Maxwell</a:t>
            </a:r>
          </a:p>
          <a:p>
            <a:endParaRPr lang="pt-BR" sz="16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813684" y="2117839"/>
            <a:ext cx="55913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“Os líderes se empenham para que as pessoas não só compreendam a visão, mas também para que a vivenciem e respirem.”</a:t>
            </a:r>
          </a:p>
          <a:p>
            <a:pPr algn="just"/>
            <a:r>
              <a:rPr lang="pt-BR" sz="2000" b="1" dirty="0"/>
              <a:t> </a:t>
            </a:r>
            <a:r>
              <a:rPr lang="pt-BR" sz="2000" b="1" dirty="0" smtClean="0"/>
              <a:t>                                                     </a:t>
            </a:r>
            <a:r>
              <a:rPr lang="pt-BR" sz="1600" dirty="0"/>
              <a:t>Jack </a:t>
            </a:r>
            <a:r>
              <a:rPr lang="pt-BR" sz="1600" dirty="0" err="1"/>
              <a:t>Welch</a:t>
            </a:r>
            <a:endParaRPr lang="pt-BR" sz="1600" dirty="0"/>
          </a:p>
          <a:p>
            <a:pPr algn="just"/>
            <a:endParaRPr lang="pt-BR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888634" y="4129709"/>
            <a:ext cx="4961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“A visão é </a:t>
            </a:r>
            <a:r>
              <a:rPr lang="pt-BR" sz="2000" b="1" dirty="0" smtClean="0"/>
              <a:t>a </a:t>
            </a:r>
            <a:r>
              <a:rPr lang="pt-BR" sz="2000" b="1" dirty="0" smtClean="0"/>
              <a:t>mais poderosa arma do líder. É a imagem do futuro que produz paixão.”                        </a:t>
            </a:r>
            <a:r>
              <a:rPr lang="pt-BR" sz="1600" dirty="0" smtClean="0"/>
              <a:t>Bill </a:t>
            </a:r>
            <a:r>
              <a:rPr lang="pt-BR" sz="1600" dirty="0" err="1" smtClean="0"/>
              <a:t>Hybels</a:t>
            </a:r>
            <a:endParaRPr lang="pt-BR" sz="1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48318" y="1159665"/>
            <a:ext cx="28503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/>
              <a:t>Na década de 1940, um jovem evangelista chamado Billy Graham teve o sonho de pregar para multidões em estádios lotados. Desde aquele ano, 210 milhões de pessoas ouviram Billy Graham pregar ao </a:t>
            </a:r>
            <a:r>
              <a:rPr lang="pt-BR" sz="2000" b="1" dirty="0" smtClean="0"/>
              <a:t>vivo, enquanto </a:t>
            </a:r>
            <a:r>
              <a:rPr lang="pt-BR" sz="2000" b="1" dirty="0"/>
              <a:t>mais de um bilhão já o ouviu pela televisão e pelo rádio.</a:t>
            </a:r>
          </a:p>
          <a:p>
            <a:pPr algn="just"/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 primeiro princípio do sucesso é a coordenação</a:t>
            </a:r>
            <a:endParaRPr lang="pt-BR" sz="32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44933" y="1588957"/>
            <a:ext cx="88161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Fique inconformado com o caos.</a:t>
            </a:r>
          </a:p>
          <a:p>
            <a:pPr algn="just"/>
            <a:endParaRPr lang="pt-BR" sz="2000" b="1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Coloque as pessoas certas no lugar certo . 3.2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pt-BR" sz="2000" b="1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Trabalhe com harmonia com os demais.</a:t>
            </a:r>
          </a:p>
          <a:p>
            <a:pPr algn="just"/>
            <a:endParaRPr lang="pt-BR" sz="2000" b="1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Aproveite as facilidades. 3.23,28-30</a:t>
            </a:r>
          </a:p>
          <a:p>
            <a:pPr algn="just"/>
            <a:endParaRPr lang="pt-BR" sz="2000" b="1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Trabalhe em equipe.</a:t>
            </a:r>
          </a:p>
          <a:p>
            <a:pPr marL="285750" indent="-285750">
              <a:buFont typeface="Wingdings" pitchFamily="2" charset="2"/>
              <a:buChar char="ü"/>
            </a:pPr>
            <a:endParaRPr lang="pt-B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-1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14670" y="2934586"/>
            <a:ext cx="6092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200" dirty="0"/>
          </a:p>
          <a:p>
            <a:endParaRPr lang="pt-BR" sz="1200" dirty="0" smtClean="0"/>
          </a:p>
          <a:p>
            <a:endParaRPr lang="pt-BR" sz="1200" dirty="0"/>
          </a:p>
          <a:p>
            <a:endParaRPr lang="pt-BR" sz="12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414670" y="314793"/>
            <a:ext cx="925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>
                    <a:lumMod val="95000"/>
                  </a:schemeClr>
                </a:solidFill>
              </a:rPr>
              <a:t>O segundo princípio é a cooperação</a:t>
            </a:r>
            <a:endParaRPr lang="pt-BR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84420" y="1738859"/>
            <a:ext cx="86493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Não deixe ninguém de fora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Os líderes precisam dar o exemplo. O sumo sacerdote foi o primeiro da lista a abraçar a obra. 3.1 Sua posição de liderança não o isentou do trabalho, mas o fez exemplo para os demais. Os sacerdotes, de igual forma, lançaram mão á obra. 3.22,28. Os ourives e perfumistas também se envolveram na obra. 3.8,31.  Os regentes dos 2 distritos  se dispuseram a trabalhar. 3.9,12,14,15,16.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As mulheres não podem ficar de fora 3.12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Envolva também as pessoas de fora. 3.5,7,13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2000" b="1" dirty="0" smtClean="0"/>
              <a:t>Não espere unanimidade . 3.5 Neemias não permitiu que a rejeição das pessoas tirasse seu entusiasmo e otimismo. Ele trabalhou com quem estava disposto a trabalhar.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 terceiro princípio é a aprovação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4912" y="1648047"/>
            <a:ext cx="8474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Trate as pessoas pelo nome.</a:t>
            </a:r>
          </a:p>
          <a:p>
            <a:endParaRPr lang="pt-BR" sz="2000" b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Procure sempre motivar os seus trabalhadores.</a:t>
            </a:r>
          </a:p>
          <a:p>
            <a:endParaRPr lang="pt-BR" sz="2000" b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Leve as pessoas a transcenderem.</a:t>
            </a:r>
          </a:p>
          <a:p>
            <a:endParaRPr lang="pt-BR" sz="2000" b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Saiba apreciar as grandes e pequenas coisas. 3.13,14 </a:t>
            </a:r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 quarto princípio é a comunicação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4912" y="1617196"/>
            <a:ext cx="8474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Dê instruções claras.</a:t>
            </a:r>
          </a:p>
          <a:p>
            <a:endParaRPr lang="pt-BR" sz="2000" b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pt-BR" sz="2000" b="1" dirty="0" smtClean="0"/>
              <a:t>Delegue autoridade a outros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156666" y="3545094"/>
            <a:ext cx="7792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/>
              <a:t>A liderança que não se importa com a comunicação produz, para si, prejuízo</a:t>
            </a:r>
          </a:p>
          <a:p>
            <a:pPr algn="just"/>
            <a:r>
              <a:rPr lang="pt-BR" sz="1600" dirty="0" smtClean="0"/>
              <a:t>                                                                                                              </a:t>
            </a:r>
            <a:r>
              <a:rPr lang="pt-BR" sz="1400" dirty="0" smtClean="0"/>
              <a:t>David </a:t>
            </a:r>
            <a:r>
              <a:rPr lang="pt-BR" sz="1400" dirty="0" err="1" smtClean="0"/>
              <a:t>Hocking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8811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4763" y="2402958"/>
            <a:ext cx="7740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800" dirty="0"/>
          </a:p>
        </p:txBody>
      </p:sp>
      <p:pic>
        <p:nvPicPr>
          <p:cNvPr id="1026" name="Picture 2" descr="http://proavirtualg15.pbworks.com/f/1161632308/conclus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534" y="149902"/>
            <a:ext cx="4400422" cy="146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779489" y="2772290"/>
            <a:ext cx="824459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pt-BR" sz="1800" b="1" dirty="0"/>
              <a:t>3</a:t>
            </a:r>
            <a:r>
              <a:rPr lang="pt-BR" sz="1800" b="1" dirty="0" smtClean="0"/>
              <a:t>.15 </a:t>
            </a:r>
            <a:r>
              <a:rPr lang="pt-BR" sz="1800" b="1" dirty="0" smtClean="0"/>
              <a:t>– As palavras edificou e reparou estão no pretérito perfeito. Cada um terminou aquilo que começou. Muitos começam, mas não terminam. Muitos começam, mas quando </a:t>
            </a:r>
            <a:r>
              <a:rPr lang="pt-BR" sz="1800" b="1" dirty="0" err="1" smtClean="0"/>
              <a:t>vêem</a:t>
            </a:r>
            <a:r>
              <a:rPr lang="pt-BR" sz="1800" b="1" dirty="0" smtClean="0"/>
              <a:t>  os escombros, os perigos, o ataque dos inimigos, desistem. Contudo, sob a liderança de Neemias, todos começaram e terminaram.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800" b="1" dirty="0" smtClean="0"/>
              <a:t>Eles todos eram voluntários. Trabalharam com ânimo </a:t>
            </a:r>
            <a:r>
              <a:rPr lang="pt-BR" sz="1800" b="1" dirty="0"/>
              <a:t>,</a:t>
            </a:r>
            <a:r>
              <a:rPr lang="pt-BR" sz="1800" b="1" dirty="0" smtClean="0"/>
              <a:t>empenho e sucesso. Em 52 dias os muros foram levantados.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800" b="1" dirty="0" smtClean="0"/>
              <a:t>A cidade deixou de ser opróbio, e o que parecia impossível, tornou-se realidade quando todos deram as mãos para fazer a obra.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800" b="1" dirty="0" smtClean="0"/>
              <a:t>O capital da igreja é fé e coragem.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800" b="1" dirty="0" smtClean="0"/>
              <a:t>Quando o povo de Deus crê e trabalha, o impossível pode acontecer.</a:t>
            </a:r>
          </a:p>
          <a:p>
            <a:pPr algn="just"/>
            <a:r>
              <a:rPr lang="pt-BR" sz="1800" b="1" dirty="0" smtClean="0"/>
              <a:t>                                                                                       </a:t>
            </a:r>
            <a:r>
              <a:rPr lang="pt-BR" sz="1600" dirty="0" smtClean="0"/>
              <a:t>Hernandes Dias Lopes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74755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74757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74758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74760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61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4759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81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6217</TotalTime>
  <Words>573</Words>
  <Application>Microsoft Office PowerPoint</Application>
  <PresentationFormat>Papel A4 (210 x 297 mm)</PresentationFormat>
  <Paragraphs>75</Paragraphs>
  <Slides>11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3" baseType="lpstr">
      <vt:lpstr>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USUARIO</cp:lastModifiedBy>
  <cp:revision>189</cp:revision>
  <dcterms:created xsi:type="dcterms:W3CDTF">2016-03-02T16:16:57Z</dcterms:created>
  <dcterms:modified xsi:type="dcterms:W3CDTF">2018-06-03T14:55:16Z</dcterms:modified>
</cp:coreProperties>
</file>