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Override PartName="/ppt/diagrams/quickStyle1.xml" ContentType="application/vnd.openxmlformats-officedocument.drawingml.diagramStyl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  <p:sldMasterId id="2147483699" r:id="rId2"/>
  </p:sldMasterIdLst>
  <p:notesMasterIdLst>
    <p:notesMasterId r:id="rId38"/>
  </p:notesMasterIdLst>
  <p:handoutMasterIdLst>
    <p:handoutMasterId r:id="rId39"/>
  </p:handoutMasterIdLst>
  <p:sldIdLst>
    <p:sldId id="315" r:id="rId3"/>
    <p:sldId id="305" r:id="rId4"/>
    <p:sldId id="410" r:id="rId5"/>
    <p:sldId id="357" r:id="rId6"/>
    <p:sldId id="411" r:id="rId7"/>
    <p:sldId id="412" r:id="rId8"/>
    <p:sldId id="413" r:id="rId9"/>
    <p:sldId id="414" r:id="rId10"/>
    <p:sldId id="427" r:id="rId11"/>
    <p:sldId id="415" r:id="rId12"/>
    <p:sldId id="428" r:id="rId13"/>
    <p:sldId id="417" r:id="rId14"/>
    <p:sldId id="418" r:id="rId15"/>
    <p:sldId id="419" r:id="rId16"/>
    <p:sldId id="429" r:id="rId17"/>
    <p:sldId id="420" r:id="rId18"/>
    <p:sldId id="430" r:id="rId19"/>
    <p:sldId id="422" r:id="rId20"/>
    <p:sldId id="423" r:id="rId21"/>
    <p:sldId id="375" r:id="rId22"/>
    <p:sldId id="374" r:id="rId23"/>
    <p:sldId id="402" r:id="rId24"/>
    <p:sldId id="403" r:id="rId25"/>
    <p:sldId id="320" r:id="rId26"/>
    <p:sldId id="404" r:id="rId27"/>
    <p:sldId id="405" r:id="rId28"/>
    <p:sldId id="407" r:id="rId29"/>
    <p:sldId id="406" r:id="rId30"/>
    <p:sldId id="409" r:id="rId31"/>
    <p:sldId id="408" r:id="rId32"/>
    <p:sldId id="395" r:id="rId33"/>
    <p:sldId id="426" r:id="rId34"/>
    <p:sldId id="424" r:id="rId35"/>
    <p:sldId id="369" r:id="rId36"/>
    <p:sldId id="310" r:id="rId37"/>
  </p:sldIdLst>
  <p:sldSz cx="9906000" cy="6858000" type="A4"/>
  <p:notesSz cx="6858000" cy="9144000"/>
  <p:defaultTextStyle>
    <a:defPPr>
      <a:defRPr lang="en-US"/>
    </a:defPPr>
    <a:lvl1pPr algn="l" defTabSz="238125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238125" indent="219075" algn="l" defTabSz="238125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477838" indent="436563" algn="l" defTabSz="238125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717550" indent="654050" algn="l" defTabSz="238125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957263" indent="871538" algn="l" defTabSz="238125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97B45"/>
    <a:srgbClr val="F99B34"/>
    <a:srgbClr val="DAE3F3"/>
    <a:srgbClr val="F7941E"/>
    <a:srgbClr val="F89C32"/>
    <a:srgbClr val="44749D"/>
    <a:srgbClr val="B56727"/>
    <a:srgbClr val="00A651"/>
    <a:srgbClr val="06954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Estilo Escuro 1 - Ênfas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Estilo Escuro 2 - Ênfase 5/Ênfas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Estilo Escuro 2 - Ênfase 3/Ênfas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Estilo Escuro 2 - Ênfase 1/Ênfas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87776" autoAdjust="0"/>
  </p:normalViewPr>
  <p:slideViewPr>
    <p:cSldViewPr snapToGrid="0" snapToObjects="1">
      <p:cViewPr varScale="1">
        <p:scale>
          <a:sx n="64" d="100"/>
          <a:sy n="64" d="100"/>
        </p:scale>
        <p:origin x="-1356" y="-9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1" d="100"/>
          <a:sy n="91" d="100"/>
        </p:scale>
        <p:origin x="3288" y="20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5F6740-8A26-4FE6-AE41-D8BD63C36649}" type="doc">
      <dgm:prSet loTypeId="urn:microsoft.com/office/officeart/2005/8/layout/hProcess9" loCatId="process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D2E262D5-1275-4275-BA2D-BB69AF383F2D}">
      <dgm:prSet/>
      <dgm:spPr/>
      <dgm:t>
        <a:bodyPr/>
        <a:lstStyle/>
        <a:p>
          <a:pPr rtl="0"/>
          <a:r>
            <a:rPr lang="pt-BR" dirty="0"/>
            <a:t>ADORAÇÃO</a:t>
          </a:r>
        </a:p>
      </dgm:t>
    </dgm:pt>
    <dgm:pt modelId="{415583FA-26B7-4A34-8C83-26A1F2898741}" type="parTrans" cxnId="{1548A781-B6B3-4ECF-86A4-DAC84D5F0828}">
      <dgm:prSet/>
      <dgm:spPr/>
      <dgm:t>
        <a:bodyPr/>
        <a:lstStyle/>
        <a:p>
          <a:endParaRPr lang="pt-BR"/>
        </a:p>
      </dgm:t>
    </dgm:pt>
    <dgm:pt modelId="{38DE9FD8-C772-4E74-8339-4E77E047719C}" type="sibTrans" cxnId="{1548A781-B6B3-4ECF-86A4-DAC84D5F0828}">
      <dgm:prSet/>
      <dgm:spPr/>
      <dgm:t>
        <a:bodyPr/>
        <a:lstStyle/>
        <a:p>
          <a:endParaRPr lang="pt-BR"/>
        </a:p>
      </dgm:t>
    </dgm:pt>
    <dgm:pt modelId="{3BBE1A97-65C8-431C-99F3-9A6B22117609}">
      <dgm:prSet/>
      <dgm:spPr/>
      <dgm:t>
        <a:bodyPr/>
        <a:lstStyle/>
        <a:p>
          <a:pPr rtl="0"/>
          <a:r>
            <a:rPr lang="pt-BR" dirty="0"/>
            <a:t>LOUVOR</a:t>
          </a:r>
        </a:p>
      </dgm:t>
    </dgm:pt>
    <dgm:pt modelId="{9615CA0A-BB48-4568-95BB-8852CA022D3F}" type="parTrans" cxnId="{20D0D9BA-3699-4D13-A212-BFC823648D50}">
      <dgm:prSet/>
      <dgm:spPr/>
      <dgm:t>
        <a:bodyPr/>
        <a:lstStyle/>
        <a:p>
          <a:endParaRPr lang="pt-BR"/>
        </a:p>
      </dgm:t>
    </dgm:pt>
    <dgm:pt modelId="{32C21C2F-3370-4BB5-B2B3-1B783739F313}" type="sibTrans" cxnId="{20D0D9BA-3699-4D13-A212-BFC823648D50}">
      <dgm:prSet/>
      <dgm:spPr/>
      <dgm:t>
        <a:bodyPr/>
        <a:lstStyle/>
        <a:p>
          <a:endParaRPr lang="pt-BR"/>
        </a:p>
      </dgm:t>
    </dgm:pt>
    <dgm:pt modelId="{F51A0F68-5FA9-4A60-87B9-16E9480ADD5C}">
      <dgm:prSet/>
      <dgm:spPr/>
      <dgm:t>
        <a:bodyPr/>
        <a:lstStyle/>
        <a:p>
          <a:pPr rtl="0"/>
          <a:r>
            <a:rPr lang="pt-BR" dirty="0"/>
            <a:t>PERSEVERANÇA</a:t>
          </a:r>
        </a:p>
      </dgm:t>
    </dgm:pt>
    <dgm:pt modelId="{3DF559C6-AA35-443E-BAFF-77DF56E21448}" type="parTrans" cxnId="{098217A7-0EB5-4B14-8DD3-1CD4D29D80AE}">
      <dgm:prSet/>
      <dgm:spPr/>
      <dgm:t>
        <a:bodyPr/>
        <a:lstStyle/>
        <a:p>
          <a:endParaRPr lang="pt-BR"/>
        </a:p>
      </dgm:t>
    </dgm:pt>
    <dgm:pt modelId="{D65C25C8-8719-4517-A78E-2061A4A6A550}" type="sibTrans" cxnId="{098217A7-0EB5-4B14-8DD3-1CD4D29D80AE}">
      <dgm:prSet/>
      <dgm:spPr/>
      <dgm:t>
        <a:bodyPr/>
        <a:lstStyle/>
        <a:p>
          <a:endParaRPr lang="pt-BR"/>
        </a:p>
      </dgm:t>
    </dgm:pt>
    <dgm:pt modelId="{25C43A25-9870-4BAE-8510-F02F2F747780}">
      <dgm:prSet/>
      <dgm:spPr/>
      <dgm:t>
        <a:bodyPr/>
        <a:lstStyle/>
        <a:p>
          <a:pPr rtl="0"/>
          <a:r>
            <a:rPr lang="pt-BR" dirty="0"/>
            <a:t>CONFISSÃO</a:t>
          </a:r>
        </a:p>
      </dgm:t>
    </dgm:pt>
    <dgm:pt modelId="{8504B074-E31B-4441-8D09-C49C53CAF578}" type="parTrans" cxnId="{3F0EF2F1-DEC4-44F6-9BF2-2824D5A3375E}">
      <dgm:prSet/>
      <dgm:spPr/>
      <dgm:t>
        <a:bodyPr/>
        <a:lstStyle/>
        <a:p>
          <a:endParaRPr lang="pt-BR"/>
        </a:p>
      </dgm:t>
    </dgm:pt>
    <dgm:pt modelId="{9D91D973-878D-42CC-9B4F-306D039C2167}" type="sibTrans" cxnId="{3F0EF2F1-DEC4-44F6-9BF2-2824D5A3375E}">
      <dgm:prSet/>
      <dgm:spPr/>
      <dgm:t>
        <a:bodyPr/>
        <a:lstStyle/>
        <a:p>
          <a:endParaRPr lang="pt-BR"/>
        </a:p>
      </dgm:t>
    </dgm:pt>
    <dgm:pt modelId="{F3B2439B-3B20-4FA7-89D0-4DE3BE4A951D}">
      <dgm:prSet/>
      <dgm:spPr/>
      <dgm:t>
        <a:bodyPr/>
        <a:lstStyle/>
        <a:p>
          <a:pPr rtl="0"/>
          <a:r>
            <a:rPr lang="pt-BR" dirty="0"/>
            <a:t>CONHECIMEN-TO DA PALAVRA</a:t>
          </a:r>
        </a:p>
      </dgm:t>
    </dgm:pt>
    <dgm:pt modelId="{62735C6D-AF8E-4938-8CA6-98D718132FBF}" type="parTrans" cxnId="{3BB7BC0C-B2DD-4118-8497-B70BE56837E7}">
      <dgm:prSet/>
      <dgm:spPr/>
      <dgm:t>
        <a:bodyPr/>
        <a:lstStyle/>
        <a:p>
          <a:endParaRPr lang="pt-BR"/>
        </a:p>
      </dgm:t>
    </dgm:pt>
    <dgm:pt modelId="{5CD46A86-BD05-4E34-98A2-652B899E46EB}" type="sibTrans" cxnId="{3BB7BC0C-B2DD-4118-8497-B70BE56837E7}">
      <dgm:prSet/>
      <dgm:spPr/>
      <dgm:t>
        <a:bodyPr/>
        <a:lstStyle/>
        <a:p>
          <a:endParaRPr lang="pt-BR"/>
        </a:p>
      </dgm:t>
    </dgm:pt>
    <dgm:pt modelId="{7E35DAB0-E866-4FC4-A2D1-AA63080CEC79}">
      <dgm:prSet/>
      <dgm:spPr/>
      <dgm:t>
        <a:bodyPr/>
        <a:lstStyle/>
        <a:p>
          <a:pPr rtl="0"/>
          <a:r>
            <a:rPr lang="pt-BR" dirty="0"/>
            <a:t>PETIÇÃO</a:t>
          </a:r>
        </a:p>
      </dgm:t>
    </dgm:pt>
    <dgm:pt modelId="{4BE36F0E-6B08-43B0-9AA6-91F70063AF79}" type="parTrans" cxnId="{49E5239D-5DA9-40E6-BF03-8946ADF6DE7C}">
      <dgm:prSet/>
      <dgm:spPr/>
      <dgm:t>
        <a:bodyPr/>
        <a:lstStyle/>
        <a:p>
          <a:endParaRPr lang="pt-BR"/>
        </a:p>
      </dgm:t>
    </dgm:pt>
    <dgm:pt modelId="{08293D0F-6B7A-4ADD-9A79-77144F521F85}" type="sibTrans" cxnId="{49E5239D-5DA9-40E6-BF03-8946ADF6DE7C}">
      <dgm:prSet/>
      <dgm:spPr/>
      <dgm:t>
        <a:bodyPr/>
        <a:lstStyle/>
        <a:p>
          <a:endParaRPr lang="pt-BR"/>
        </a:p>
      </dgm:t>
    </dgm:pt>
    <dgm:pt modelId="{21B745C3-E059-4E52-9A54-8AAA986A398C}" type="pres">
      <dgm:prSet presAssocID="{565F6740-8A26-4FE6-AE41-D8BD63C36649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6D2B25DB-B730-439F-B062-FE7EA87D97EE}" type="pres">
      <dgm:prSet presAssocID="{565F6740-8A26-4FE6-AE41-D8BD63C36649}" presName="arrow" presStyleLbl="bgShp" presStyleIdx="0" presStyleCnt="1"/>
      <dgm:spPr/>
    </dgm:pt>
    <dgm:pt modelId="{8ABC4930-5DD9-4B2D-918A-F1A40C1177EA}" type="pres">
      <dgm:prSet presAssocID="{565F6740-8A26-4FE6-AE41-D8BD63C36649}" presName="linearProcess" presStyleCnt="0"/>
      <dgm:spPr/>
    </dgm:pt>
    <dgm:pt modelId="{21F2380E-88E1-4572-BCD4-1B209A935672}" type="pres">
      <dgm:prSet presAssocID="{D2E262D5-1275-4275-BA2D-BB69AF383F2D}" presName="text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6496919-D2C2-47A4-85C8-221798429BE0}" type="pres">
      <dgm:prSet presAssocID="{38DE9FD8-C772-4E74-8339-4E77E047719C}" presName="sibTrans" presStyleCnt="0"/>
      <dgm:spPr/>
    </dgm:pt>
    <dgm:pt modelId="{0B8577AF-02FC-4493-839C-5C89BED193FA}" type="pres">
      <dgm:prSet presAssocID="{3BBE1A97-65C8-431C-99F3-9A6B22117609}" presName="text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AD499C9-DF76-4A70-A7CE-A10488D13C7F}" type="pres">
      <dgm:prSet presAssocID="{32C21C2F-3370-4BB5-B2B3-1B783739F313}" presName="sibTrans" presStyleCnt="0"/>
      <dgm:spPr/>
    </dgm:pt>
    <dgm:pt modelId="{77572072-E713-4C42-A388-429079141EE9}" type="pres">
      <dgm:prSet presAssocID="{F51A0F68-5FA9-4A60-87B9-16E9480ADD5C}" presName="text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D3CBDEE-7852-48A2-AD7E-993B6C3868F3}" type="pres">
      <dgm:prSet presAssocID="{D65C25C8-8719-4517-A78E-2061A4A6A550}" presName="sibTrans" presStyleCnt="0"/>
      <dgm:spPr/>
    </dgm:pt>
    <dgm:pt modelId="{9F507E68-AD29-430E-9457-632DD41E17A0}" type="pres">
      <dgm:prSet presAssocID="{25C43A25-9870-4BAE-8510-F02F2F747780}" presName="text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68F0BEB-69E5-4D7A-B5A5-7FBD835682E9}" type="pres">
      <dgm:prSet presAssocID="{9D91D973-878D-42CC-9B4F-306D039C2167}" presName="sibTrans" presStyleCnt="0"/>
      <dgm:spPr/>
    </dgm:pt>
    <dgm:pt modelId="{C1415BF9-7FE1-4FC4-BA5F-39D75A17AB9D}" type="pres">
      <dgm:prSet presAssocID="{F3B2439B-3B20-4FA7-89D0-4DE3BE4A951D}" presName="text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92C21DA-10DC-47F8-9ED9-73E0494D714C}" type="pres">
      <dgm:prSet presAssocID="{5CD46A86-BD05-4E34-98A2-652B899E46EB}" presName="sibTrans" presStyleCnt="0"/>
      <dgm:spPr/>
    </dgm:pt>
    <dgm:pt modelId="{F273B4B2-48A2-4733-83BE-48E0114C7A1E}" type="pres">
      <dgm:prSet presAssocID="{7E35DAB0-E866-4FC4-A2D1-AA63080CEC79}" presName="text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20D0D9BA-3699-4D13-A212-BFC823648D50}" srcId="{565F6740-8A26-4FE6-AE41-D8BD63C36649}" destId="{3BBE1A97-65C8-431C-99F3-9A6B22117609}" srcOrd="1" destOrd="0" parTransId="{9615CA0A-BB48-4568-95BB-8852CA022D3F}" sibTransId="{32C21C2F-3370-4BB5-B2B3-1B783739F313}"/>
    <dgm:cxn modelId="{098217A7-0EB5-4B14-8DD3-1CD4D29D80AE}" srcId="{565F6740-8A26-4FE6-AE41-D8BD63C36649}" destId="{F51A0F68-5FA9-4A60-87B9-16E9480ADD5C}" srcOrd="2" destOrd="0" parTransId="{3DF559C6-AA35-443E-BAFF-77DF56E21448}" sibTransId="{D65C25C8-8719-4517-A78E-2061A4A6A550}"/>
    <dgm:cxn modelId="{49E5239D-5DA9-40E6-BF03-8946ADF6DE7C}" srcId="{565F6740-8A26-4FE6-AE41-D8BD63C36649}" destId="{7E35DAB0-E866-4FC4-A2D1-AA63080CEC79}" srcOrd="5" destOrd="0" parTransId="{4BE36F0E-6B08-43B0-9AA6-91F70063AF79}" sibTransId="{08293D0F-6B7A-4ADD-9A79-77144F521F85}"/>
    <dgm:cxn modelId="{2D201972-9D5B-47D0-B90D-5CDF05C57BC4}" type="presOf" srcId="{7E35DAB0-E866-4FC4-A2D1-AA63080CEC79}" destId="{F273B4B2-48A2-4733-83BE-48E0114C7A1E}" srcOrd="0" destOrd="0" presId="urn:microsoft.com/office/officeart/2005/8/layout/hProcess9"/>
    <dgm:cxn modelId="{2072BE6B-865B-447D-95C7-CE2506F1C73E}" type="presOf" srcId="{3BBE1A97-65C8-431C-99F3-9A6B22117609}" destId="{0B8577AF-02FC-4493-839C-5C89BED193FA}" srcOrd="0" destOrd="0" presId="urn:microsoft.com/office/officeart/2005/8/layout/hProcess9"/>
    <dgm:cxn modelId="{3BB7BC0C-B2DD-4118-8497-B70BE56837E7}" srcId="{565F6740-8A26-4FE6-AE41-D8BD63C36649}" destId="{F3B2439B-3B20-4FA7-89D0-4DE3BE4A951D}" srcOrd="4" destOrd="0" parTransId="{62735C6D-AF8E-4938-8CA6-98D718132FBF}" sibTransId="{5CD46A86-BD05-4E34-98A2-652B899E46EB}"/>
    <dgm:cxn modelId="{3F0EF2F1-DEC4-44F6-9BF2-2824D5A3375E}" srcId="{565F6740-8A26-4FE6-AE41-D8BD63C36649}" destId="{25C43A25-9870-4BAE-8510-F02F2F747780}" srcOrd="3" destOrd="0" parTransId="{8504B074-E31B-4441-8D09-C49C53CAF578}" sibTransId="{9D91D973-878D-42CC-9B4F-306D039C2167}"/>
    <dgm:cxn modelId="{0C19E2C8-8C8C-43A5-A21A-AB394B8283E5}" type="presOf" srcId="{D2E262D5-1275-4275-BA2D-BB69AF383F2D}" destId="{21F2380E-88E1-4572-BCD4-1B209A935672}" srcOrd="0" destOrd="0" presId="urn:microsoft.com/office/officeart/2005/8/layout/hProcess9"/>
    <dgm:cxn modelId="{1548A781-B6B3-4ECF-86A4-DAC84D5F0828}" srcId="{565F6740-8A26-4FE6-AE41-D8BD63C36649}" destId="{D2E262D5-1275-4275-BA2D-BB69AF383F2D}" srcOrd="0" destOrd="0" parTransId="{415583FA-26B7-4A34-8C83-26A1F2898741}" sibTransId="{38DE9FD8-C772-4E74-8339-4E77E047719C}"/>
    <dgm:cxn modelId="{3D23A253-9E36-4083-8E6F-C976D53141D0}" type="presOf" srcId="{565F6740-8A26-4FE6-AE41-D8BD63C36649}" destId="{21B745C3-E059-4E52-9A54-8AAA986A398C}" srcOrd="0" destOrd="0" presId="urn:microsoft.com/office/officeart/2005/8/layout/hProcess9"/>
    <dgm:cxn modelId="{11AC2DE8-8AB3-4871-861F-5360E1B076E6}" type="presOf" srcId="{F3B2439B-3B20-4FA7-89D0-4DE3BE4A951D}" destId="{C1415BF9-7FE1-4FC4-BA5F-39D75A17AB9D}" srcOrd="0" destOrd="0" presId="urn:microsoft.com/office/officeart/2005/8/layout/hProcess9"/>
    <dgm:cxn modelId="{700EE437-729B-42B3-B272-F015676DAE62}" type="presOf" srcId="{F51A0F68-5FA9-4A60-87B9-16E9480ADD5C}" destId="{77572072-E713-4C42-A388-429079141EE9}" srcOrd="0" destOrd="0" presId="urn:microsoft.com/office/officeart/2005/8/layout/hProcess9"/>
    <dgm:cxn modelId="{4F94FDDC-36E7-41CC-B6EF-1114A4389CAB}" type="presOf" srcId="{25C43A25-9870-4BAE-8510-F02F2F747780}" destId="{9F507E68-AD29-430E-9457-632DD41E17A0}" srcOrd="0" destOrd="0" presId="urn:microsoft.com/office/officeart/2005/8/layout/hProcess9"/>
    <dgm:cxn modelId="{F8CBF368-E3B5-4F12-A895-6F52DC3D7397}" type="presParOf" srcId="{21B745C3-E059-4E52-9A54-8AAA986A398C}" destId="{6D2B25DB-B730-439F-B062-FE7EA87D97EE}" srcOrd="0" destOrd="0" presId="urn:microsoft.com/office/officeart/2005/8/layout/hProcess9"/>
    <dgm:cxn modelId="{7AF78BA3-5D0A-490F-B2C8-C02BB40D8317}" type="presParOf" srcId="{21B745C3-E059-4E52-9A54-8AAA986A398C}" destId="{8ABC4930-5DD9-4B2D-918A-F1A40C1177EA}" srcOrd="1" destOrd="0" presId="urn:microsoft.com/office/officeart/2005/8/layout/hProcess9"/>
    <dgm:cxn modelId="{A9D3425D-F9C7-4C2D-BF38-5D2D9DE73A17}" type="presParOf" srcId="{8ABC4930-5DD9-4B2D-918A-F1A40C1177EA}" destId="{21F2380E-88E1-4572-BCD4-1B209A935672}" srcOrd="0" destOrd="0" presId="urn:microsoft.com/office/officeart/2005/8/layout/hProcess9"/>
    <dgm:cxn modelId="{6FD06FE9-36C6-42E1-B2E3-2507556AA727}" type="presParOf" srcId="{8ABC4930-5DD9-4B2D-918A-F1A40C1177EA}" destId="{06496919-D2C2-47A4-85C8-221798429BE0}" srcOrd="1" destOrd="0" presId="urn:microsoft.com/office/officeart/2005/8/layout/hProcess9"/>
    <dgm:cxn modelId="{1DB67E2D-8B96-4D58-AE79-FFC555B0FDBC}" type="presParOf" srcId="{8ABC4930-5DD9-4B2D-918A-F1A40C1177EA}" destId="{0B8577AF-02FC-4493-839C-5C89BED193FA}" srcOrd="2" destOrd="0" presId="urn:microsoft.com/office/officeart/2005/8/layout/hProcess9"/>
    <dgm:cxn modelId="{FE2D7C67-50C5-46F6-8A7C-6A0247ACD171}" type="presParOf" srcId="{8ABC4930-5DD9-4B2D-918A-F1A40C1177EA}" destId="{4AD499C9-DF76-4A70-A7CE-A10488D13C7F}" srcOrd="3" destOrd="0" presId="urn:microsoft.com/office/officeart/2005/8/layout/hProcess9"/>
    <dgm:cxn modelId="{88D89E5C-7B55-4FA5-9B56-3EE5A9FBF65A}" type="presParOf" srcId="{8ABC4930-5DD9-4B2D-918A-F1A40C1177EA}" destId="{77572072-E713-4C42-A388-429079141EE9}" srcOrd="4" destOrd="0" presId="urn:microsoft.com/office/officeart/2005/8/layout/hProcess9"/>
    <dgm:cxn modelId="{7D46365A-2BF8-419B-B0A3-01C5D3DD755A}" type="presParOf" srcId="{8ABC4930-5DD9-4B2D-918A-F1A40C1177EA}" destId="{9D3CBDEE-7852-48A2-AD7E-993B6C3868F3}" srcOrd="5" destOrd="0" presId="urn:microsoft.com/office/officeart/2005/8/layout/hProcess9"/>
    <dgm:cxn modelId="{DFFC1FCE-2A0B-489B-B875-54D9EC886504}" type="presParOf" srcId="{8ABC4930-5DD9-4B2D-918A-F1A40C1177EA}" destId="{9F507E68-AD29-430E-9457-632DD41E17A0}" srcOrd="6" destOrd="0" presId="urn:microsoft.com/office/officeart/2005/8/layout/hProcess9"/>
    <dgm:cxn modelId="{B22E1557-1164-49DF-A0C3-DD86FEAACC02}" type="presParOf" srcId="{8ABC4930-5DD9-4B2D-918A-F1A40C1177EA}" destId="{F68F0BEB-69E5-4D7A-B5A5-7FBD835682E9}" srcOrd="7" destOrd="0" presId="urn:microsoft.com/office/officeart/2005/8/layout/hProcess9"/>
    <dgm:cxn modelId="{ACECA35C-7444-4ACC-8B20-4A9717628E25}" type="presParOf" srcId="{8ABC4930-5DD9-4B2D-918A-F1A40C1177EA}" destId="{C1415BF9-7FE1-4FC4-BA5F-39D75A17AB9D}" srcOrd="8" destOrd="0" presId="urn:microsoft.com/office/officeart/2005/8/layout/hProcess9"/>
    <dgm:cxn modelId="{6D9B48CA-4EE7-482E-8CE4-85D15CA8B3C5}" type="presParOf" srcId="{8ABC4930-5DD9-4B2D-918A-F1A40C1177EA}" destId="{392C21DA-10DC-47F8-9ED9-73E0494D714C}" srcOrd="9" destOrd="0" presId="urn:microsoft.com/office/officeart/2005/8/layout/hProcess9"/>
    <dgm:cxn modelId="{53E0757A-44C2-43FD-B3D7-8BE275AB7CD6}" type="presParOf" srcId="{8ABC4930-5DD9-4B2D-918A-F1A40C1177EA}" destId="{F273B4B2-48A2-4733-83BE-48E0114C7A1E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65F6740-8A26-4FE6-AE41-D8BD63C36649}" type="doc">
      <dgm:prSet loTypeId="urn:microsoft.com/office/officeart/2005/8/layout/hProcess9" loCatId="process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D2E262D5-1275-4275-BA2D-BB69AF383F2D}">
      <dgm:prSet/>
      <dgm:spPr/>
      <dgm:t>
        <a:bodyPr/>
        <a:lstStyle/>
        <a:p>
          <a:pPr rtl="0"/>
          <a:r>
            <a:rPr lang="pt-BR" dirty="0"/>
            <a:t>ADORAÇÃO</a:t>
          </a:r>
        </a:p>
      </dgm:t>
    </dgm:pt>
    <dgm:pt modelId="{415583FA-26B7-4A34-8C83-26A1F2898741}" type="parTrans" cxnId="{1548A781-B6B3-4ECF-86A4-DAC84D5F0828}">
      <dgm:prSet/>
      <dgm:spPr/>
      <dgm:t>
        <a:bodyPr/>
        <a:lstStyle/>
        <a:p>
          <a:endParaRPr lang="pt-BR"/>
        </a:p>
      </dgm:t>
    </dgm:pt>
    <dgm:pt modelId="{38DE9FD8-C772-4E74-8339-4E77E047719C}" type="sibTrans" cxnId="{1548A781-B6B3-4ECF-86A4-DAC84D5F0828}">
      <dgm:prSet/>
      <dgm:spPr/>
      <dgm:t>
        <a:bodyPr/>
        <a:lstStyle/>
        <a:p>
          <a:endParaRPr lang="pt-BR"/>
        </a:p>
      </dgm:t>
    </dgm:pt>
    <dgm:pt modelId="{3BBE1A97-65C8-431C-99F3-9A6B22117609}">
      <dgm:prSet/>
      <dgm:spPr/>
      <dgm:t>
        <a:bodyPr/>
        <a:lstStyle/>
        <a:p>
          <a:pPr rtl="0"/>
          <a:r>
            <a:rPr lang="pt-BR" dirty="0"/>
            <a:t>LOUVOR</a:t>
          </a:r>
        </a:p>
      </dgm:t>
    </dgm:pt>
    <dgm:pt modelId="{9615CA0A-BB48-4568-95BB-8852CA022D3F}" type="parTrans" cxnId="{20D0D9BA-3699-4D13-A212-BFC823648D50}">
      <dgm:prSet/>
      <dgm:spPr/>
      <dgm:t>
        <a:bodyPr/>
        <a:lstStyle/>
        <a:p>
          <a:endParaRPr lang="pt-BR"/>
        </a:p>
      </dgm:t>
    </dgm:pt>
    <dgm:pt modelId="{32C21C2F-3370-4BB5-B2B3-1B783739F313}" type="sibTrans" cxnId="{20D0D9BA-3699-4D13-A212-BFC823648D50}">
      <dgm:prSet/>
      <dgm:spPr/>
      <dgm:t>
        <a:bodyPr/>
        <a:lstStyle/>
        <a:p>
          <a:endParaRPr lang="pt-BR"/>
        </a:p>
      </dgm:t>
    </dgm:pt>
    <dgm:pt modelId="{F51A0F68-5FA9-4A60-87B9-16E9480ADD5C}">
      <dgm:prSet/>
      <dgm:spPr/>
      <dgm:t>
        <a:bodyPr/>
        <a:lstStyle/>
        <a:p>
          <a:pPr rtl="0"/>
          <a:r>
            <a:rPr lang="pt-BR" dirty="0"/>
            <a:t>PERSEVERANÇA</a:t>
          </a:r>
        </a:p>
      </dgm:t>
    </dgm:pt>
    <dgm:pt modelId="{3DF559C6-AA35-443E-BAFF-77DF56E21448}" type="parTrans" cxnId="{098217A7-0EB5-4B14-8DD3-1CD4D29D80AE}">
      <dgm:prSet/>
      <dgm:spPr/>
      <dgm:t>
        <a:bodyPr/>
        <a:lstStyle/>
        <a:p>
          <a:endParaRPr lang="pt-BR"/>
        </a:p>
      </dgm:t>
    </dgm:pt>
    <dgm:pt modelId="{D65C25C8-8719-4517-A78E-2061A4A6A550}" type="sibTrans" cxnId="{098217A7-0EB5-4B14-8DD3-1CD4D29D80AE}">
      <dgm:prSet/>
      <dgm:spPr/>
      <dgm:t>
        <a:bodyPr/>
        <a:lstStyle/>
        <a:p>
          <a:endParaRPr lang="pt-BR"/>
        </a:p>
      </dgm:t>
    </dgm:pt>
    <dgm:pt modelId="{25C43A25-9870-4BAE-8510-F02F2F747780}">
      <dgm:prSet/>
      <dgm:spPr/>
      <dgm:t>
        <a:bodyPr/>
        <a:lstStyle/>
        <a:p>
          <a:pPr rtl="0"/>
          <a:r>
            <a:rPr lang="pt-BR" dirty="0"/>
            <a:t>CONFISSÃO</a:t>
          </a:r>
        </a:p>
      </dgm:t>
    </dgm:pt>
    <dgm:pt modelId="{8504B074-E31B-4441-8D09-C49C53CAF578}" type="parTrans" cxnId="{3F0EF2F1-DEC4-44F6-9BF2-2824D5A3375E}">
      <dgm:prSet/>
      <dgm:spPr/>
      <dgm:t>
        <a:bodyPr/>
        <a:lstStyle/>
        <a:p>
          <a:endParaRPr lang="pt-BR"/>
        </a:p>
      </dgm:t>
    </dgm:pt>
    <dgm:pt modelId="{9D91D973-878D-42CC-9B4F-306D039C2167}" type="sibTrans" cxnId="{3F0EF2F1-DEC4-44F6-9BF2-2824D5A3375E}">
      <dgm:prSet/>
      <dgm:spPr/>
      <dgm:t>
        <a:bodyPr/>
        <a:lstStyle/>
        <a:p>
          <a:endParaRPr lang="pt-BR"/>
        </a:p>
      </dgm:t>
    </dgm:pt>
    <dgm:pt modelId="{F3B2439B-3B20-4FA7-89D0-4DE3BE4A951D}">
      <dgm:prSet/>
      <dgm:spPr/>
      <dgm:t>
        <a:bodyPr/>
        <a:lstStyle/>
        <a:p>
          <a:pPr rtl="0"/>
          <a:r>
            <a:rPr lang="pt-BR" dirty="0"/>
            <a:t>CONHECIMEN-TO DA PALAVRA</a:t>
          </a:r>
        </a:p>
      </dgm:t>
    </dgm:pt>
    <dgm:pt modelId="{62735C6D-AF8E-4938-8CA6-98D718132FBF}" type="parTrans" cxnId="{3BB7BC0C-B2DD-4118-8497-B70BE56837E7}">
      <dgm:prSet/>
      <dgm:spPr/>
      <dgm:t>
        <a:bodyPr/>
        <a:lstStyle/>
        <a:p>
          <a:endParaRPr lang="pt-BR"/>
        </a:p>
      </dgm:t>
    </dgm:pt>
    <dgm:pt modelId="{5CD46A86-BD05-4E34-98A2-652B899E46EB}" type="sibTrans" cxnId="{3BB7BC0C-B2DD-4118-8497-B70BE56837E7}">
      <dgm:prSet/>
      <dgm:spPr/>
      <dgm:t>
        <a:bodyPr/>
        <a:lstStyle/>
        <a:p>
          <a:endParaRPr lang="pt-BR"/>
        </a:p>
      </dgm:t>
    </dgm:pt>
    <dgm:pt modelId="{7E35DAB0-E866-4FC4-A2D1-AA63080CEC79}">
      <dgm:prSet/>
      <dgm:spPr/>
      <dgm:t>
        <a:bodyPr/>
        <a:lstStyle/>
        <a:p>
          <a:pPr rtl="0"/>
          <a:r>
            <a:rPr lang="pt-BR" dirty="0"/>
            <a:t>PETIÇÃO</a:t>
          </a:r>
        </a:p>
      </dgm:t>
    </dgm:pt>
    <dgm:pt modelId="{4BE36F0E-6B08-43B0-9AA6-91F70063AF79}" type="parTrans" cxnId="{49E5239D-5DA9-40E6-BF03-8946ADF6DE7C}">
      <dgm:prSet/>
      <dgm:spPr/>
      <dgm:t>
        <a:bodyPr/>
        <a:lstStyle/>
        <a:p>
          <a:endParaRPr lang="pt-BR"/>
        </a:p>
      </dgm:t>
    </dgm:pt>
    <dgm:pt modelId="{08293D0F-6B7A-4ADD-9A79-77144F521F85}" type="sibTrans" cxnId="{49E5239D-5DA9-40E6-BF03-8946ADF6DE7C}">
      <dgm:prSet/>
      <dgm:spPr/>
      <dgm:t>
        <a:bodyPr/>
        <a:lstStyle/>
        <a:p>
          <a:endParaRPr lang="pt-BR"/>
        </a:p>
      </dgm:t>
    </dgm:pt>
    <dgm:pt modelId="{21B745C3-E059-4E52-9A54-8AAA986A398C}" type="pres">
      <dgm:prSet presAssocID="{565F6740-8A26-4FE6-AE41-D8BD63C36649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6D2B25DB-B730-439F-B062-FE7EA87D97EE}" type="pres">
      <dgm:prSet presAssocID="{565F6740-8A26-4FE6-AE41-D8BD63C36649}" presName="arrow" presStyleLbl="bgShp" presStyleIdx="0" presStyleCnt="1"/>
      <dgm:spPr/>
    </dgm:pt>
    <dgm:pt modelId="{8ABC4930-5DD9-4B2D-918A-F1A40C1177EA}" type="pres">
      <dgm:prSet presAssocID="{565F6740-8A26-4FE6-AE41-D8BD63C36649}" presName="linearProcess" presStyleCnt="0"/>
      <dgm:spPr/>
    </dgm:pt>
    <dgm:pt modelId="{21F2380E-88E1-4572-BCD4-1B209A935672}" type="pres">
      <dgm:prSet presAssocID="{D2E262D5-1275-4275-BA2D-BB69AF383F2D}" presName="text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6496919-D2C2-47A4-85C8-221798429BE0}" type="pres">
      <dgm:prSet presAssocID="{38DE9FD8-C772-4E74-8339-4E77E047719C}" presName="sibTrans" presStyleCnt="0"/>
      <dgm:spPr/>
    </dgm:pt>
    <dgm:pt modelId="{0B8577AF-02FC-4493-839C-5C89BED193FA}" type="pres">
      <dgm:prSet presAssocID="{3BBE1A97-65C8-431C-99F3-9A6B22117609}" presName="text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AD499C9-DF76-4A70-A7CE-A10488D13C7F}" type="pres">
      <dgm:prSet presAssocID="{32C21C2F-3370-4BB5-B2B3-1B783739F313}" presName="sibTrans" presStyleCnt="0"/>
      <dgm:spPr/>
    </dgm:pt>
    <dgm:pt modelId="{77572072-E713-4C42-A388-429079141EE9}" type="pres">
      <dgm:prSet presAssocID="{F51A0F68-5FA9-4A60-87B9-16E9480ADD5C}" presName="text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D3CBDEE-7852-48A2-AD7E-993B6C3868F3}" type="pres">
      <dgm:prSet presAssocID="{D65C25C8-8719-4517-A78E-2061A4A6A550}" presName="sibTrans" presStyleCnt="0"/>
      <dgm:spPr/>
    </dgm:pt>
    <dgm:pt modelId="{9F507E68-AD29-430E-9457-632DD41E17A0}" type="pres">
      <dgm:prSet presAssocID="{25C43A25-9870-4BAE-8510-F02F2F747780}" presName="text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68F0BEB-69E5-4D7A-B5A5-7FBD835682E9}" type="pres">
      <dgm:prSet presAssocID="{9D91D973-878D-42CC-9B4F-306D039C2167}" presName="sibTrans" presStyleCnt="0"/>
      <dgm:spPr/>
    </dgm:pt>
    <dgm:pt modelId="{C1415BF9-7FE1-4FC4-BA5F-39D75A17AB9D}" type="pres">
      <dgm:prSet presAssocID="{F3B2439B-3B20-4FA7-89D0-4DE3BE4A951D}" presName="text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92C21DA-10DC-47F8-9ED9-73E0494D714C}" type="pres">
      <dgm:prSet presAssocID="{5CD46A86-BD05-4E34-98A2-652B899E46EB}" presName="sibTrans" presStyleCnt="0"/>
      <dgm:spPr/>
    </dgm:pt>
    <dgm:pt modelId="{F273B4B2-48A2-4733-83BE-48E0114C7A1E}" type="pres">
      <dgm:prSet presAssocID="{7E35DAB0-E866-4FC4-A2D1-AA63080CEC79}" presName="text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0FDE3B2B-68F4-41B2-A3F5-628B86F67C2E}" type="presOf" srcId="{565F6740-8A26-4FE6-AE41-D8BD63C36649}" destId="{21B745C3-E059-4E52-9A54-8AAA986A398C}" srcOrd="0" destOrd="0" presId="urn:microsoft.com/office/officeart/2005/8/layout/hProcess9"/>
    <dgm:cxn modelId="{7ABBD6F9-EC8F-4D6F-87EB-1812706D9D57}" type="presOf" srcId="{7E35DAB0-E866-4FC4-A2D1-AA63080CEC79}" destId="{F273B4B2-48A2-4733-83BE-48E0114C7A1E}" srcOrd="0" destOrd="0" presId="urn:microsoft.com/office/officeart/2005/8/layout/hProcess9"/>
    <dgm:cxn modelId="{1548A781-B6B3-4ECF-86A4-DAC84D5F0828}" srcId="{565F6740-8A26-4FE6-AE41-D8BD63C36649}" destId="{D2E262D5-1275-4275-BA2D-BB69AF383F2D}" srcOrd="0" destOrd="0" parTransId="{415583FA-26B7-4A34-8C83-26A1F2898741}" sibTransId="{38DE9FD8-C772-4E74-8339-4E77E047719C}"/>
    <dgm:cxn modelId="{ABCAA80C-0999-4D1E-BED0-98868CB0F32A}" type="presOf" srcId="{F51A0F68-5FA9-4A60-87B9-16E9480ADD5C}" destId="{77572072-E713-4C42-A388-429079141EE9}" srcOrd="0" destOrd="0" presId="urn:microsoft.com/office/officeart/2005/8/layout/hProcess9"/>
    <dgm:cxn modelId="{20D0D9BA-3699-4D13-A212-BFC823648D50}" srcId="{565F6740-8A26-4FE6-AE41-D8BD63C36649}" destId="{3BBE1A97-65C8-431C-99F3-9A6B22117609}" srcOrd="1" destOrd="0" parTransId="{9615CA0A-BB48-4568-95BB-8852CA022D3F}" sibTransId="{32C21C2F-3370-4BB5-B2B3-1B783739F313}"/>
    <dgm:cxn modelId="{3F0EF2F1-DEC4-44F6-9BF2-2824D5A3375E}" srcId="{565F6740-8A26-4FE6-AE41-D8BD63C36649}" destId="{25C43A25-9870-4BAE-8510-F02F2F747780}" srcOrd="3" destOrd="0" parTransId="{8504B074-E31B-4441-8D09-C49C53CAF578}" sibTransId="{9D91D973-878D-42CC-9B4F-306D039C2167}"/>
    <dgm:cxn modelId="{92B1B113-8BA0-427C-9F14-88C4C24A8613}" type="presOf" srcId="{D2E262D5-1275-4275-BA2D-BB69AF383F2D}" destId="{21F2380E-88E1-4572-BCD4-1B209A935672}" srcOrd="0" destOrd="0" presId="urn:microsoft.com/office/officeart/2005/8/layout/hProcess9"/>
    <dgm:cxn modelId="{EF22D5FC-42BD-4E07-AC5D-23D3C51BDF8A}" type="presOf" srcId="{F3B2439B-3B20-4FA7-89D0-4DE3BE4A951D}" destId="{C1415BF9-7FE1-4FC4-BA5F-39D75A17AB9D}" srcOrd="0" destOrd="0" presId="urn:microsoft.com/office/officeart/2005/8/layout/hProcess9"/>
    <dgm:cxn modelId="{098217A7-0EB5-4B14-8DD3-1CD4D29D80AE}" srcId="{565F6740-8A26-4FE6-AE41-D8BD63C36649}" destId="{F51A0F68-5FA9-4A60-87B9-16E9480ADD5C}" srcOrd="2" destOrd="0" parTransId="{3DF559C6-AA35-443E-BAFF-77DF56E21448}" sibTransId="{D65C25C8-8719-4517-A78E-2061A4A6A550}"/>
    <dgm:cxn modelId="{49E5239D-5DA9-40E6-BF03-8946ADF6DE7C}" srcId="{565F6740-8A26-4FE6-AE41-D8BD63C36649}" destId="{7E35DAB0-E866-4FC4-A2D1-AA63080CEC79}" srcOrd="5" destOrd="0" parTransId="{4BE36F0E-6B08-43B0-9AA6-91F70063AF79}" sibTransId="{08293D0F-6B7A-4ADD-9A79-77144F521F85}"/>
    <dgm:cxn modelId="{13519EEA-D513-4772-93D9-D15989D0BF4B}" type="presOf" srcId="{3BBE1A97-65C8-431C-99F3-9A6B22117609}" destId="{0B8577AF-02FC-4493-839C-5C89BED193FA}" srcOrd="0" destOrd="0" presId="urn:microsoft.com/office/officeart/2005/8/layout/hProcess9"/>
    <dgm:cxn modelId="{5E518818-E383-486C-B4A6-A6BEF08D3FF5}" type="presOf" srcId="{25C43A25-9870-4BAE-8510-F02F2F747780}" destId="{9F507E68-AD29-430E-9457-632DD41E17A0}" srcOrd="0" destOrd="0" presId="urn:microsoft.com/office/officeart/2005/8/layout/hProcess9"/>
    <dgm:cxn modelId="{3BB7BC0C-B2DD-4118-8497-B70BE56837E7}" srcId="{565F6740-8A26-4FE6-AE41-D8BD63C36649}" destId="{F3B2439B-3B20-4FA7-89D0-4DE3BE4A951D}" srcOrd="4" destOrd="0" parTransId="{62735C6D-AF8E-4938-8CA6-98D718132FBF}" sibTransId="{5CD46A86-BD05-4E34-98A2-652B899E46EB}"/>
    <dgm:cxn modelId="{7C3B8F71-BC20-46F1-BE7E-62709DFB53B6}" type="presParOf" srcId="{21B745C3-E059-4E52-9A54-8AAA986A398C}" destId="{6D2B25DB-B730-439F-B062-FE7EA87D97EE}" srcOrd="0" destOrd="0" presId="urn:microsoft.com/office/officeart/2005/8/layout/hProcess9"/>
    <dgm:cxn modelId="{F15B8B56-FC66-430D-8B08-CE3B5231C9BC}" type="presParOf" srcId="{21B745C3-E059-4E52-9A54-8AAA986A398C}" destId="{8ABC4930-5DD9-4B2D-918A-F1A40C1177EA}" srcOrd="1" destOrd="0" presId="urn:microsoft.com/office/officeart/2005/8/layout/hProcess9"/>
    <dgm:cxn modelId="{7CE22BE4-EC3D-4C2A-8041-71904DA6F028}" type="presParOf" srcId="{8ABC4930-5DD9-4B2D-918A-F1A40C1177EA}" destId="{21F2380E-88E1-4572-BCD4-1B209A935672}" srcOrd="0" destOrd="0" presId="urn:microsoft.com/office/officeart/2005/8/layout/hProcess9"/>
    <dgm:cxn modelId="{D2D82092-D8F8-4916-A62D-6BC1FAF96ABF}" type="presParOf" srcId="{8ABC4930-5DD9-4B2D-918A-F1A40C1177EA}" destId="{06496919-D2C2-47A4-85C8-221798429BE0}" srcOrd="1" destOrd="0" presId="urn:microsoft.com/office/officeart/2005/8/layout/hProcess9"/>
    <dgm:cxn modelId="{03D75045-2A3E-42B3-A0E5-501C60EE5586}" type="presParOf" srcId="{8ABC4930-5DD9-4B2D-918A-F1A40C1177EA}" destId="{0B8577AF-02FC-4493-839C-5C89BED193FA}" srcOrd="2" destOrd="0" presId="urn:microsoft.com/office/officeart/2005/8/layout/hProcess9"/>
    <dgm:cxn modelId="{FF51AC82-0D11-4D18-AD60-F4AB96F89FF6}" type="presParOf" srcId="{8ABC4930-5DD9-4B2D-918A-F1A40C1177EA}" destId="{4AD499C9-DF76-4A70-A7CE-A10488D13C7F}" srcOrd="3" destOrd="0" presId="urn:microsoft.com/office/officeart/2005/8/layout/hProcess9"/>
    <dgm:cxn modelId="{D657E0E5-B3B7-4198-849F-BFAAB3A26C7C}" type="presParOf" srcId="{8ABC4930-5DD9-4B2D-918A-F1A40C1177EA}" destId="{77572072-E713-4C42-A388-429079141EE9}" srcOrd="4" destOrd="0" presId="urn:microsoft.com/office/officeart/2005/8/layout/hProcess9"/>
    <dgm:cxn modelId="{943F22F4-48F4-44D0-A9E2-45A4EFA09B0C}" type="presParOf" srcId="{8ABC4930-5DD9-4B2D-918A-F1A40C1177EA}" destId="{9D3CBDEE-7852-48A2-AD7E-993B6C3868F3}" srcOrd="5" destOrd="0" presId="urn:microsoft.com/office/officeart/2005/8/layout/hProcess9"/>
    <dgm:cxn modelId="{E98A0ADD-606A-449B-87F0-8A07849E4625}" type="presParOf" srcId="{8ABC4930-5DD9-4B2D-918A-F1A40C1177EA}" destId="{9F507E68-AD29-430E-9457-632DD41E17A0}" srcOrd="6" destOrd="0" presId="urn:microsoft.com/office/officeart/2005/8/layout/hProcess9"/>
    <dgm:cxn modelId="{329C63DC-A838-499D-8EE3-E4D06418D9EA}" type="presParOf" srcId="{8ABC4930-5DD9-4B2D-918A-F1A40C1177EA}" destId="{F68F0BEB-69E5-4D7A-B5A5-7FBD835682E9}" srcOrd="7" destOrd="0" presId="urn:microsoft.com/office/officeart/2005/8/layout/hProcess9"/>
    <dgm:cxn modelId="{F6CD8A84-7650-4A01-AA54-9343FA1AC4C4}" type="presParOf" srcId="{8ABC4930-5DD9-4B2D-918A-F1A40C1177EA}" destId="{C1415BF9-7FE1-4FC4-BA5F-39D75A17AB9D}" srcOrd="8" destOrd="0" presId="urn:microsoft.com/office/officeart/2005/8/layout/hProcess9"/>
    <dgm:cxn modelId="{9DAF7B71-D315-4A08-B35B-93A3B21FFF17}" type="presParOf" srcId="{8ABC4930-5DD9-4B2D-918A-F1A40C1177EA}" destId="{392C21DA-10DC-47F8-9ED9-73E0494D714C}" srcOrd="9" destOrd="0" presId="urn:microsoft.com/office/officeart/2005/8/layout/hProcess9"/>
    <dgm:cxn modelId="{FD071C16-3515-406E-B03F-A07E3A30B104}" type="presParOf" srcId="{8ABC4930-5DD9-4B2D-918A-F1A40C1177EA}" destId="{F273B4B2-48A2-4733-83BE-48E0114C7A1E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6F57D1C-D834-4ABE-AC1A-C9C9EC0CE9FA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9EAD1457-9A36-4980-A200-970B39364176}">
      <dgm:prSet/>
      <dgm:spPr/>
      <dgm:t>
        <a:bodyPr/>
        <a:lstStyle/>
        <a:p>
          <a:r>
            <a:rPr lang="pt-BR"/>
            <a:t>A IMPORTÂNCIA DA ORAÇÃO.</a:t>
          </a:r>
        </a:p>
      </dgm:t>
    </dgm:pt>
    <dgm:pt modelId="{48D942C4-A488-4EA9-81DE-2EB76D28A7DA}" type="parTrans" cxnId="{56D486D0-1B6C-4317-878D-229D09570DD7}">
      <dgm:prSet/>
      <dgm:spPr/>
      <dgm:t>
        <a:bodyPr/>
        <a:lstStyle/>
        <a:p>
          <a:endParaRPr lang="pt-BR"/>
        </a:p>
      </dgm:t>
    </dgm:pt>
    <dgm:pt modelId="{1A874684-C485-4F9E-84B2-EA7A5101D161}" type="sibTrans" cxnId="{56D486D0-1B6C-4317-878D-229D09570DD7}">
      <dgm:prSet/>
      <dgm:spPr/>
      <dgm:t>
        <a:bodyPr/>
        <a:lstStyle/>
        <a:p>
          <a:endParaRPr lang="pt-BR"/>
        </a:p>
      </dgm:t>
    </dgm:pt>
    <dgm:pt modelId="{F369D0F9-9236-418E-8FF8-E26944412064}">
      <dgm:prSet/>
      <dgm:spPr/>
      <dgm:t>
        <a:bodyPr/>
        <a:lstStyle/>
        <a:p>
          <a:r>
            <a:rPr lang="pt-BR"/>
            <a:t>A ORAR ANTES DE AGIR.</a:t>
          </a:r>
        </a:p>
      </dgm:t>
    </dgm:pt>
    <dgm:pt modelId="{CA6B9490-982A-49CB-8200-A3610AB019AE}" type="parTrans" cxnId="{0D8AF29E-6C40-453D-AF2E-2B75B3CEADB4}">
      <dgm:prSet/>
      <dgm:spPr/>
      <dgm:t>
        <a:bodyPr/>
        <a:lstStyle/>
        <a:p>
          <a:endParaRPr lang="pt-BR"/>
        </a:p>
      </dgm:t>
    </dgm:pt>
    <dgm:pt modelId="{AD06EBA9-532C-4E1B-8893-5CEE4E4411B2}" type="sibTrans" cxnId="{0D8AF29E-6C40-453D-AF2E-2B75B3CEADB4}">
      <dgm:prSet/>
      <dgm:spPr/>
      <dgm:t>
        <a:bodyPr/>
        <a:lstStyle/>
        <a:p>
          <a:endParaRPr lang="pt-BR"/>
        </a:p>
      </dgm:t>
    </dgm:pt>
    <dgm:pt modelId="{BC7C8683-7ED5-46F4-BBA0-2EFBFFD50A3C}">
      <dgm:prSet/>
      <dgm:spPr/>
      <dgm:t>
        <a:bodyPr/>
        <a:lstStyle/>
        <a:p>
          <a:r>
            <a:rPr lang="pt-BR" dirty="0"/>
            <a:t>ADORAR, LOUVAR, CONFESSAR E FINALMENTE, SUPLICAR</a:t>
          </a:r>
        </a:p>
      </dgm:t>
    </dgm:pt>
    <dgm:pt modelId="{51184559-F467-48E0-9DD7-0E7188AC064C}" type="parTrans" cxnId="{D78770C4-1B06-468A-AEED-6BF9F979F3CA}">
      <dgm:prSet/>
      <dgm:spPr/>
      <dgm:t>
        <a:bodyPr/>
        <a:lstStyle/>
        <a:p>
          <a:endParaRPr lang="pt-BR"/>
        </a:p>
      </dgm:t>
    </dgm:pt>
    <dgm:pt modelId="{5004132B-8799-4CA6-9317-A4754883E732}" type="sibTrans" cxnId="{D78770C4-1B06-468A-AEED-6BF9F979F3CA}">
      <dgm:prSet/>
      <dgm:spPr/>
      <dgm:t>
        <a:bodyPr/>
        <a:lstStyle/>
        <a:p>
          <a:endParaRPr lang="pt-BR"/>
        </a:p>
      </dgm:t>
    </dgm:pt>
    <dgm:pt modelId="{1DD75170-14F4-43E3-AE3A-1D555914BFF0}" type="pres">
      <dgm:prSet presAssocID="{36F57D1C-D834-4ABE-AC1A-C9C9EC0CE9FA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pt-BR"/>
        </a:p>
      </dgm:t>
    </dgm:pt>
    <dgm:pt modelId="{00D9C365-9AA1-472A-A09F-26BE238B9EE7}" type="pres">
      <dgm:prSet presAssocID="{9EAD1457-9A36-4980-A200-970B39364176}" presName="composite" presStyleCnt="0"/>
      <dgm:spPr/>
    </dgm:pt>
    <dgm:pt modelId="{6C056BA4-8B25-4977-80BD-8C6C90B8CCF9}" type="pres">
      <dgm:prSet presAssocID="{9EAD1457-9A36-4980-A200-970B39364176}" presName="LShape" presStyleLbl="alignNode1" presStyleIdx="0" presStyleCnt="5"/>
      <dgm:spPr/>
    </dgm:pt>
    <dgm:pt modelId="{1E7D9B90-4608-4CB9-AD55-6E29A2705C54}" type="pres">
      <dgm:prSet presAssocID="{9EAD1457-9A36-4980-A200-970B39364176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EC267EA-464F-49E0-A569-F9744170F8AB}" type="pres">
      <dgm:prSet presAssocID="{9EAD1457-9A36-4980-A200-970B39364176}" presName="Triangle" presStyleLbl="alignNode1" presStyleIdx="1" presStyleCnt="5"/>
      <dgm:spPr/>
    </dgm:pt>
    <dgm:pt modelId="{1BD977D2-8696-4786-8F2A-4FC481B6CC4E}" type="pres">
      <dgm:prSet presAssocID="{1A874684-C485-4F9E-84B2-EA7A5101D161}" presName="sibTrans" presStyleCnt="0"/>
      <dgm:spPr/>
    </dgm:pt>
    <dgm:pt modelId="{B2A7BB85-79F5-452F-8C33-3CB8C2D6D5A8}" type="pres">
      <dgm:prSet presAssocID="{1A874684-C485-4F9E-84B2-EA7A5101D161}" presName="space" presStyleCnt="0"/>
      <dgm:spPr/>
    </dgm:pt>
    <dgm:pt modelId="{1B7B71EA-D4B4-4BAC-B4AE-90486CC7860B}" type="pres">
      <dgm:prSet presAssocID="{F369D0F9-9236-418E-8FF8-E26944412064}" presName="composite" presStyleCnt="0"/>
      <dgm:spPr/>
    </dgm:pt>
    <dgm:pt modelId="{E99F1BA8-57C1-4238-A18B-FF8B549400DF}" type="pres">
      <dgm:prSet presAssocID="{F369D0F9-9236-418E-8FF8-E26944412064}" presName="LShape" presStyleLbl="alignNode1" presStyleIdx="2" presStyleCnt="5"/>
      <dgm:spPr/>
    </dgm:pt>
    <dgm:pt modelId="{5E755385-E4D9-434E-BC60-19CBF2E78884}" type="pres">
      <dgm:prSet presAssocID="{F369D0F9-9236-418E-8FF8-E26944412064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9DC50E5-9954-4A8E-A008-9BEB7CB2CF96}" type="pres">
      <dgm:prSet presAssocID="{F369D0F9-9236-418E-8FF8-E26944412064}" presName="Triangle" presStyleLbl="alignNode1" presStyleIdx="3" presStyleCnt="5"/>
      <dgm:spPr/>
    </dgm:pt>
    <dgm:pt modelId="{29F8CA09-C5FD-4984-B169-84CC64E58CC9}" type="pres">
      <dgm:prSet presAssocID="{AD06EBA9-532C-4E1B-8893-5CEE4E4411B2}" presName="sibTrans" presStyleCnt="0"/>
      <dgm:spPr/>
    </dgm:pt>
    <dgm:pt modelId="{8688FCE3-0837-4D51-8A2D-C2579F5EEAFD}" type="pres">
      <dgm:prSet presAssocID="{AD06EBA9-532C-4E1B-8893-5CEE4E4411B2}" presName="space" presStyleCnt="0"/>
      <dgm:spPr/>
    </dgm:pt>
    <dgm:pt modelId="{C2ED0F5B-080D-4203-9953-BF51BB93E2C9}" type="pres">
      <dgm:prSet presAssocID="{BC7C8683-7ED5-46F4-BBA0-2EFBFFD50A3C}" presName="composite" presStyleCnt="0"/>
      <dgm:spPr/>
    </dgm:pt>
    <dgm:pt modelId="{A2524C4A-5F8D-40A4-ABDF-A88FDD8CCAC6}" type="pres">
      <dgm:prSet presAssocID="{BC7C8683-7ED5-46F4-BBA0-2EFBFFD50A3C}" presName="LShape" presStyleLbl="alignNode1" presStyleIdx="4" presStyleCnt="5"/>
      <dgm:spPr/>
    </dgm:pt>
    <dgm:pt modelId="{E91A9AA4-D48B-46CB-AAD1-F68681433850}" type="pres">
      <dgm:prSet presAssocID="{BC7C8683-7ED5-46F4-BBA0-2EFBFFD50A3C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CD52E426-5988-47B7-8FB5-DBF1DEFB8442}" type="presOf" srcId="{BC7C8683-7ED5-46F4-BBA0-2EFBFFD50A3C}" destId="{E91A9AA4-D48B-46CB-AAD1-F68681433850}" srcOrd="0" destOrd="0" presId="urn:microsoft.com/office/officeart/2009/3/layout/StepUpProcess"/>
    <dgm:cxn modelId="{C1C82A5B-710F-4A4A-8596-6641831C340D}" type="presOf" srcId="{36F57D1C-D834-4ABE-AC1A-C9C9EC0CE9FA}" destId="{1DD75170-14F4-43E3-AE3A-1D555914BFF0}" srcOrd="0" destOrd="0" presId="urn:microsoft.com/office/officeart/2009/3/layout/StepUpProcess"/>
    <dgm:cxn modelId="{A38B3DF4-67F1-4FEF-9E22-3039DAD874E8}" type="presOf" srcId="{9EAD1457-9A36-4980-A200-970B39364176}" destId="{1E7D9B90-4608-4CB9-AD55-6E29A2705C54}" srcOrd="0" destOrd="0" presId="urn:microsoft.com/office/officeart/2009/3/layout/StepUpProcess"/>
    <dgm:cxn modelId="{D78770C4-1B06-468A-AEED-6BF9F979F3CA}" srcId="{36F57D1C-D834-4ABE-AC1A-C9C9EC0CE9FA}" destId="{BC7C8683-7ED5-46F4-BBA0-2EFBFFD50A3C}" srcOrd="2" destOrd="0" parTransId="{51184559-F467-48E0-9DD7-0E7188AC064C}" sibTransId="{5004132B-8799-4CA6-9317-A4754883E732}"/>
    <dgm:cxn modelId="{56D486D0-1B6C-4317-878D-229D09570DD7}" srcId="{36F57D1C-D834-4ABE-AC1A-C9C9EC0CE9FA}" destId="{9EAD1457-9A36-4980-A200-970B39364176}" srcOrd="0" destOrd="0" parTransId="{48D942C4-A488-4EA9-81DE-2EB76D28A7DA}" sibTransId="{1A874684-C485-4F9E-84B2-EA7A5101D161}"/>
    <dgm:cxn modelId="{0D8AF29E-6C40-453D-AF2E-2B75B3CEADB4}" srcId="{36F57D1C-D834-4ABE-AC1A-C9C9EC0CE9FA}" destId="{F369D0F9-9236-418E-8FF8-E26944412064}" srcOrd="1" destOrd="0" parTransId="{CA6B9490-982A-49CB-8200-A3610AB019AE}" sibTransId="{AD06EBA9-532C-4E1B-8893-5CEE4E4411B2}"/>
    <dgm:cxn modelId="{B90B34DA-C1B6-4BA6-9C0B-6F820A5DF427}" type="presOf" srcId="{F369D0F9-9236-418E-8FF8-E26944412064}" destId="{5E755385-E4D9-434E-BC60-19CBF2E78884}" srcOrd="0" destOrd="0" presId="urn:microsoft.com/office/officeart/2009/3/layout/StepUpProcess"/>
    <dgm:cxn modelId="{F1D4A1B3-31B1-4689-B5F0-EA05CCE2544E}" type="presParOf" srcId="{1DD75170-14F4-43E3-AE3A-1D555914BFF0}" destId="{00D9C365-9AA1-472A-A09F-26BE238B9EE7}" srcOrd="0" destOrd="0" presId="urn:microsoft.com/office/officeart/2009/3/layout/StepUpProcess"/>
    <dgm:cxn modelId="{96465C81-0F98-479C-A022-1BEC37E063C6}" type="presParOf" srcId="{00D9C365-9AA1-472A-A09F-26BE238B9EE7}" destId="{6C056BA4-8B25-4977-80BD-8C6C90B8CCF9}" srcOrd="0" destOrd="0" presId="urn:microsoft.com/office/officeart/2009/3/layout/StepUpProcess"/>
    <dgm:cxn modelId="{69496095-BF2F-457A-8667-7F59480DD3DE}" type="presParOf" srcId="{00D9C365-9AA1-472A-A09F-26BE238B9EE7}" destId="{1E7D9B90-4608-4CB9-AD55-6E29A2705C54}" srcOrd="1" destOrd="0" presId="urn:microsoft.com/office/officeart/2009/3/layout/StepUpProcess"/>
    <dgm:cxn modelId="{465484D7-6AD6-4E42-BD71-0B1A18DC0F5D}" type="presParOf" srcId="{00D9C365-9AA1-472A-A09F-26BE238B9EE7}" destId="{5EC267EA-464F-49E0-A569-F9744170F8AB}" srcOrd="2" destOrd="0" presId="urn:microsoft.com/office/officeart/2009/3/layout/StepUpProcess"/>
    <dgm:cxn modelId="{677AFBB9-9944-421E-BCB1-5252A8A538DA}" type="presParOf" srcId="{1DD75170-14F4-43E3-AE3A-1D555914BFF0}" destId="{1BD977D2-8696-4786-8F2A-4FC481B6CC4E}" srcOrd="1" destOrd="0" presId="urn:microsoft.com/office/officeart/2009/3/layout/StepUpProcess"/>
    <dgm:cxn modelId="{D8283740-F7DE-4ADF-9FA2-33009A8D5C75}" type="presParOf" srcId="{1BD977D2-8696-4786-8F2A-4FC481B6CC4E}" destId="{B2A7BB85-79F5-452F-8C33-3CB8C2D6D5A8}" srcOrd="0" destOrd="0" presId="urn:microsoft.com/office/officeart/2009/3/layout/StepUpProcess"/>
    <dgm:cxn modelId="{D95D48EC-7385-43F9-9DB5-0B27FCE51C3D}" type="presParOf" srcId="{1DD75170-14F4-43E3-AE3A-1D555914BFF0}" destId="{1B7B71EA-D4B4-4BAC-B4AE-90486CC7860B}" srcOrd="2" destOrd="0" presId="urn:microsoft.com/office/officeart/2009/3/layout/StepUpProcess"/>
    <dgm:cxn modelId="{18A24E65-B09F-423D-BA1C-9F739761D4CC}" type="presParOf" srcId="{1B7B71EA-D4B4-4BAC-B4AE-90486CC7860B}" destId="{E99F1BA8-57C1-4238-A18B-FF8B549400DF}" srcOrd="0" destOrd="0" presId="urn:microsoft.com/office/officeart/2009/3/layout/StepUpProcess"/>
    <dgm:cxn modelId="{0E0E1ECA-FB1A-4079-B3B9-2C009E045732}" type="presParOf" srcId="{1B7B71EA-D4B4-4BAC-B4AE-90486CC7860B}" destId="{5E755385-E4D9-434E-BC60-19CBF2E78884}" srcOrd="1" destOrd="0" presId="urn:microsoft.com/office/officeart/2009/3/layout/StepUpProcess"/>
    <dgm:cxn modelId="{93BF92FE-1336-4880-A6CF-7A68E5F49FFF}" type="presParOf" srcId="{1B7B71EA-D4B4-4BAC-B4AE-90486CC7860B}" destId="{B9DC50E5-9954-4A8E-A008-9BEB7CB2CF96}" srcOrd="2" destOrd="0" presId="urn:microsoft.com/office/officeart/2009/3/layout/StepUpProcess"/>
    <dgm:cxn modelId="{5E181BED-9ADE-4425-B3A5-0EFE93677F5D}" type="presParOf" srcId="{1DD75170-14F4-43E3-AE3A-1D555914BFF0}" destId="{29F8CA09-C5FD-4984-B169-84CC64E58CC9}" srcOrd="3" destOrd="0" presId="urn:microsoft.com/office/officeart/2009/3/layout/StepUpProcess"/>
    <dgm:cxn modelId="{175EFB7D-A398-45FA-9E7D-E2229F701CAA}" type="presParOf" srcId="{29F8CA09-C5FD-4984-B169-84CC64E58CC9}" destId="{8688FCE3-0837-4D51-8A2D-C2579F5EEAFD}" srcOrd="0" destOrd="0" presId="urn:microsoft.com/office/officeart/2009/3/layout/StepUpProcess"/>
    <dgm:cxn modelId="{1E8C4493-94AF-4EEC-9052-7C4FD6C9A10C}" type="presParOf" srcId="{1DD75170-14F4-43E3-AE3A-1D555914BFF0}" destId="{C2ED0F5B-080D-4203-9953-BF51BB93E2C9}" srcOrd="4" destOrd="0" presId="urn:microsoft.com/office/officeart/2009/3/layout/StepUpProcess"/>
    <dgm:cxn modelId="{31E58FAB-5972-4BC5-92AF-FA3A4E2D9AEB}" type="presParOf" srcId="{C2ED0F5B-080D-4203-9953-BF51BB93E2C9}" destId="{A2524C4A-5F8D-40A4-ABDF-A88FDD8CCAC6}" srcOrd="0" destOrd="0" presId="urn:microsoft.com/office/officeart/2009/3/layout/StepUpProcess"/>
    <dgm:cxn modelId="{5EB2A35D-B487-4DF1-9FCC-9BC497EBBF33}" type="presParOf" srcId="{C2ED0F5B-080D-4203-9953-BF51BB93E2C9}" destId="{E91A9AA4-D48B-46CB-AAD1-F68681433850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D2B25DB-B730-439F-B062-FE7EA87D97EE}">
      <dsp:nvSpPr>
        <dsp:cNvPr id="0" name=""/>
        <dsp:cNvSpPr/>
      </dsp:nvSpPr>
      <dsp:spPr>
        <a:xfrm>
          <a:off x="737234" y="0"/>
          <a:ext cx="8355329" cy="4787704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400500" extrusionH="63500" contourW="12700" prstMaterial="matte">
          <a:contourClr>
            <a:schemeClr val="lt1">
              <a:tint val="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F2380E-88E1-4572-BCD4-1B209A935672}">
      <dsp:nvSpPr>
        <dsp:cNvPr id="0" name=""/>
        <dsp:cNvSpPr/>
      </dsp:nvSpPr>
      <dsp:spPr>
        <a:xfrm>
          <a:off x="2699" y="1436311"/>
          <a:ext cx="1571903" cy="19150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kern="1200" dirty="0"/>
            <a:t>ADORAÇÃO</a:t>
          </a:r>
        </a:p>
      </dsp:txBody>
      <dsp:txXfrm>
        <a:off x="2699" y="1436311"/>
        <a:ext cx="1571903" cy="1915082"/>
      </dsp:txXfrm>
    </dsp:sp>
    <dsp:sp modelId="{0B8577AF-02FC-4493-839C-5C89BED193FA}">
      <dsp:nvSpPr>
        <dsp:cNvPr id="0" name=""/>
        <dsp:cNvSpPr/>
      </dsp:nvSpPr>
      <dsp:spPr>
        <a:xfrm>
          <a:off x="1653198" y="1436311"/>
          <a:ext cx="1571903" cy="19150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kern="1200" dirty="0"/>
            <a:t>LOUVOR</a:t>
          </a:r>
        </a:p>
      </dsp:txBody>
      <dsp:txXfrm>
        <a:off x="1653198" y="1436311"/>
        <a:ext cx="1571903" cy="1915082"/>
      </dsp:txXfrm>
    </dsp:sp>
    <dsp:sp modelId="{77572072-E713-4C42-A388-429079141EE9}">
      <dsp:nvSpPr>
        <dsp:cNvPr id="0" name=""/>
        <dsp:cNvSpPr/>
      </dsp:nvSpPr>
      <dsp:spPr>
        <a:xfrm>
          <a:off x="3303698" y="1436311"/>
          <a:ext cx="1571903" cy="19150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kern="1200" dirty="0"/>
            <a:t>PERSEVERANÇA</a:t>
          </a:r>
        </a:p>
      </dsp:txBody>
      <dsp:txXfrm>
        <a:off x="3303698" y="1436311"/>
        <a:ext cx="1571903" cy="1915082"/>
      </dsp:txXfrm>
    </dsp:sp>
    <dsp:sp modelId="{9F507E68-AD29-430E-9457-632DD41E17A0}">
      <dsp:nvSpPr>
        <dsp:cNvPr id="0" name=""/>
        <dsp:cNvSpPr/>
      </dsp:nvSpPr>
      <dsp:spPr>
        <a:xfrm>
          <a:off x="4954197" y="1436311"/>
          <a:ext cx="1571903" cy="19150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kern="1200" dirty="0"/>
            <a:t>CONFISSÃO</a:t>
          </a:r>
        </a:p>
      </dsp:txBody>
      <dsp:txXfrm>
        <a:off x="4954197" y="1436311"/>
        <a:ext cx="1571903" cy="1915082"/>
      </dsp:txXfrm>
    </dsp:sp>
    <dsp:sp modelId="{C1415BF9-7FE1-4FC4-BA5F-39D75A17AB9D}">
      <dsp:nvSpPr>
        <dsp:cNvPr id="0" name=""/>
        <dsp:cNvSpPr/>
      </dsp:nvSpPr>
      <dsp:spPr>
        <a:xfrm>
          <a:off x="6604696" y="1436311"/>
          <a:ext cx="1571903" cy="19150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kern="1200" dirty="0"/>
            <a:t>CONHECIMEN-TO DA PALAVRA</a:t>
          </a:r>
        </a:p>
      </dsp:txBody>
      <dsp:txXfrm>
        <a:off x="6604696" y="1436311"/>
        <a:ext cx="1571903" cy="1915082"/>
      </dsp:txXfrm>
    </dsp:sp>
    <dsp:sp modelId="{F273B4B2-48A2-4733-83BE-48E0114C7A1E}">
      <dsp:nvSpPr>
        <dsp:cNvPr id="0" name=""/>
        <dsp:cNvSpPr/>
      </dsp:nvSpPr>
      <dsp:spPr>
        <a:xfrm>
          <a:off x="8255195" y="1436311"/>
          <a:ext cx="1571903" cy="19150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kern="1200" dirty="0"/>
            <a:t>PETIÇÃO</a:t>
          </a:r>
        </a:p>
      </dsp:txBody>
      <dsp:txXfrm>
        <a:off x="8255195" y="1436311"/>
        <a:ext cx="1571903" cy="191508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A8B2537-39AB-4F58-9966-33C68047622C}" type="datetimeFigureOut">
              <a:rPr lang="en-US"/>
              <a:pPr>
                <a:defRPr/>
              </a:pPr>
              <a:t>4/13/2018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69126A9-6A64-4564-AD00-24F9A994E17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F2B0C28-14D4-4541-9329-F7928A83F5DE}" type="datetimeFigureOut">
              <a:rPr lang="pt-BR"/>
              <a:pPr>
                <a:defRPr/>
              </a:pPr>
              <a:t>13/04/2018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Editar estilos de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75230C5-E07D-43DD-8553-361D1210CD2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77838" rtl="0" fontAlgn="base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38125" algn="l" defTabSz="477838" rtl="0" fontAlgn="base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77838" algn="l" defTabSz="477838" rtl="0" fontAlgn="base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717550" algn="l" defTabSz="477838" rtl="0" fontAlgn="base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57263" algn="l" defTabSz="477838" rtl="0" fontAlgn="base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97407" algn="l" defTabSz="478963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436888" algn="l" defTabSz="478963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76370" algn="l" defTabSz="478963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915851" algn="l" defTabSz="478963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bibliaportugues.com/1_john/1-9.htm" TargetMode="External"/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/>
          </a:p>
        </p:txBody>
      </p:sp>
      <p:sp>
        <p:nvSpPr>
          <p:cNvPr id="30723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93205E23-CED8-4ECF-9277-AB48E42015F9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pt-BR" dirty="0"/>
              <a:t>AULA ESPECIFICA SOBRE ORAÇÃO. DEVIDO A IMPORTÂNCIA</a:t>
            </a:r>
            <a:r>
              <a:rPr lang="pt-BR" baseline="0" dirty="0"/>
              <a:t> DA ORAÇÃO NA NOSSA VIDA</a:t>
            </a:r>
            <a:endParaRPr lang="pt-B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>
              <a:spcBef>
                <a:spcPct val="0"/>
              </a:spcBef>
            </a:pPr>
            <a:r>
              <a:rPr lang="pt-BR" sz="1200" b="1" dirty="0"/>
              <a:t>TESOURO PRECIOSO. BENÇÃO.</a:t>
            </a:r>
          </a:p>
          <a:p>
            <a:pPr defTabSz="914400">
              <a:spcBef>
                <a:spcPct val="0"/>
              </a:spcBef>
            </a:pPr>
            <a:r>
              <a:rPr lang="pt-BR" sz="1200" b="1" dirty="0"/>
              <a:t>Deus</a:t>
            </a:r>
            <a:r>
              <a:rPr lang="pt-BR" sz="1200" b="1" baseline="0" dirty="0"/>
              <a:t> nos CRIOU e nos REDIMIU para termos COMUNHÃO com ele, e a oração é PARTE IMPORTANTE do nosso relacionamento com Deus.</a:t>
            </a:r>
          </a:p>
          <a:p>
            <a:pPr defTabSz="914400">
              <a:spcBef>
                <a:spcPct val="0"/>
              </a:spcBef>
            </a:pPr>
            <a:r>
              <a:rPr lang="pt-BR" sz="1200" b="1" baseline="0" dirty="0"/>
              <a:t>JESUS NOS ENSINA ISSO.</a:t>
            </a:r>
            <a:endParaRPr lang="pt-BR" sz="1200" b="1" dirty="0"/>
          </a:p>
          <a:p>
            <a:pPr defTabSz="914400">
              <a:spcBef>
                <a:spcPct val="0"/>
              </a:spcBef>
            </a:pPr>
            <a:r>
              <a:rPr lang="pt-BR" sz="1200" b="1" dirty="0" err="1"/>
              <a:t>Ef</a:t>
            </a:r>
            <a:r>
              <a:rPr lang="pt-BR" sz="1200" b="1" dirty="0"/>
              <a:t> 6.18 </a:t>
            </a:r>
            <a:r>
              <a:rPr lang="pt-BR" sz="1200" b="1" dirty="0">
                <a:sym typeface="Wingdings" pitchFamily="2" charset="2"/>
              </a:rPr>
              <a:t> revestir</a:t>
            </a:r>
            <a:r>
              <a:rPr lang="pt-BR" sz="1200" b="1" baseline="0" dirty="0">
                <a:sym typeface="Wingdings" pitchFamily="2" charset="2"/>
              </a:rPr>
              <a:t> da armadura de Deus, com toda </a:t>
            </a:r>
            <a:r>
              <a:rPr lang="pt-BR" sz="1200" b="1" dirty="0">
                <a:sym typeface="Wingdings" pitchFamily="2" charset="2"/>
              </a:rPr>
              <a:t>a oração,</a:t>
            </a:r>
            <a:r>
              <a:rPr lang="pt-BR" sz="1200" b="1" baseline="0" dirty="0">
                <a:sym typeface="Wingdings" pitchFamily="2" charset="2"/>
              </a:rPr>
              <a:t> nos fortalece no Senhor.</a:t>
            </a:r>
          </a:p>
          <a:p>
            <a:pPr defTabSz="914400">
              <a:spcBef>
                <a:spcPct val="0"/>
              </a:spcBef>
            </a:pPr>
            <a:r>
              <a:rPr lang="pt-BR" sz="1200" b="1" baseline="0" dirty="0">
                <a:sym typeface="Wingdings" pitchFamily="2" charset="2"/>
              </a:rPr>
              <a:t>SEM oração vamos nos ENFRAQUECENDO e ficando VULNERÁVEIS.</a:t>
            </a:r>
          </a:p>
          <a:p>
            <a:pPr defTabSz="914400">
              <a:spcBef>
                <a:spcPct val="0"/>
              </a:spcBef>
            </a:pPr>
            <a:r>
              <a:rPr lang="pt-BR" sz="1200" b="1" baseline="0" dirty="0" err="1">
                <a:sym typeface="Wingdings" pitchFamily="2" charset="2"/>
              </a:rPr>
              <a:t>Lc</a:t>
            </a:r>
            <a:r>
              <a:rPr lang="pt-BR" sz="1200" b="1" baseline="0" dirty="0">
                <a:sym typeface="Wingdings" pitchFamily="2" charset="2"/>
              </a:rPr>
              <a:t> 18.1  a parábola do Juiz iníquo.  devemos IMPORTUNAR Deus com nossas orações.</a:t>
            </a:r>
            <a:endParaRPr lang="pt-BR" sz="1200" b="1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6B054A46-4269-4940-821E-A895033171DC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>
              <a:spcBef>
                <a:spcPct val="0"/>
              </a:spcBef>
            </a:pPr>
            <a:r>
              <a:rPr lang="pt-BR" sz="1200" b="1" dirty="0"/>
              <a:t>Pastor</a:t>
            </a:r>
            <a:r>
              <a:rPr lang="pt-BR" sz="1200" b="1" baseline="0" dirty="0"/>
              <a:t> batista britânico, considerava a oração tão importante.</a:t>
            </a:r>
          </a:p>
          <a:p>
            <a:pPr defTabSz="914400">
              <a:spcBef>
                <a:spcPct val="0"/>
              </a:spcBef>
            </a:pPr>
            <a:r>
              <a:rPr lang="pt-BR" sz="1200" b="1" baseline="0" dirty="0"/>
              <a:t> INSTRUMENTO PODEROSO.</a:t>
            </a:r>
            <a:endParaRPr lang="pt-BR" sz="1200" b="1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6B054A46-4269-4940-821E-A895033171DC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Muitos cristãos Têm negligenciando esse meio de graça. </a:t>
            </a:r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6B054A46-4269-4940-821E-A895033171DC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NEGLIGÊNCIA</a:t>
            </a:r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6B054A46-4269-4940-821E-A895033171DC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77838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800" b="1" dirty="0"/>
              <a:t>Por quê muitos cristãos NÃO TÊM</a:t>
            </a:r>
            <a:r>
              <a:rPr lang="pt-BR" sz="800" b="1" baseline="0" dirty="0"/>
              <a:t> SE DEDICADO À ORAÇÃO</a:t>
            </a:r>
            <a:r>
              <a:rPr lang="pt-BR" sz="800" b="1" dirty="0"/>
              <a:t>?</a:t>
            </a:r>
            <a:endParaRPr lang="pt-BR" sz="800" dirty="0"/>
          </a:p>
          <a:p>
            <a:endParaRPr lang="pt-BR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6B054A46-4269-4940-821E-A895033171DC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>
              <a:spcBef>
                <a:spcPct val="0"/>
              </a:spcBef>
            </a:pPr>
            <a:r>
              <a:rPr lang="pt-BR" sz="1200" b="1" dirty="0"/>
              <a:t>ENÉRGICO,</a:t>
            </a:r>
            <a:r>
              <a:rPr lang="pt-BR" sz="1200" b="1" baseline="0" dirty="0"/>
              <a:t> DEDICADO, FOCO EM RESULTADOS.</a:t>
            </a:r>
          </a:p>
          <a:p>
            <a:pPr defTabSz="914400">
              <a:spcBef>
                <a:spcPct val="0"/>
              </a:spcBef>
            </a:pPr>
            <a:r>
              <a:rPr lang="pt-BR" sz="1200" b="1" dirty="0"/>
              <a:t>Neemias sabia que a oração é FUNDAMENTAL. PODER E IMPORTÂNCIA da oração.</a:t>
            </a:r>
          </a:p>
          <a:p>
            <a:pPr defTabSz="914400">
              <a:spcBef>
                <a:spcPct val="0"/>
              </a:spcBef>
            </a:pPr>
            <a:r>
              <a:rPr lang="pt-BR" sz="1200" b="1" dirty="0"/>
              <a:t>- mesmo sendo homem de AÇÃO, ELE</a:t>
            </a:r>
            <a:r>
              <a:rPr lang="pt-BR" sz="1200" b="1" baseline="0" dirty="0"/>
              <a:t> NÃO SE APRESSA</a:t>
            </a:r>
            <a:r>
              <a:rPr lang="pt-BR" sz="1200" b="1" dirty="0"/>
              <a:t>. E assim foi por 4 meses.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dirty="0">
                <a:solidFill>
                  <a:schemeClr val="bg1"/>
                </a:solidFill>
                <a:latin typeface="Century Gothic" pitchFamily="34" charset="0"/>
                <a:cs typeface="+mn-cs"/>
              </a:rPr>
              <a:t>- O livro de Neemias nos ensina que AGIR É IMPORTANTE, mas ORAR é mais importante ainda.</a:t>
            </a:r>
          </a:p>
          <a:p>
            <a:pPr defTabSz="914400">
              <a:spcBef>
                <a:spcPct val="0"/>
              </a:spcBef>
            </a:pPr>
            <a:endParaRPr lang="pt-BR" sz="1200" b="1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6B054A46-4269-4940-821E-A895033171DC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pt-B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37268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pt-BR" sz="800" dirty="0"/>
              <a:t>EXEMPLO DO CARRO.</a:t>
            </a:r>
          </a:p>
          <a:p>
            <a:pPr>
              <a:lnSpc>
                <a:spcPct val="150000"/>
              </a:lnSpc>
            </a:pPr>
            <a:r>
              <a:rPr lang="pt-BR" sz="800" dirty="0"/>
              <a:t>REFAZER AGENDA, REDEFINIR PRIORIDADES. </a:t>
            </a:r>
          </a:p>
          <a:p>
            <a:pPr>
              <a:lnSpc>
                <a:spcPct val="150000"/>
              </a:lnSpc>
            </a:pPr>
            <a:r>
              <a:rPr lang="pt-BR" sz="800" dirty="0"/>
              <a:t>NOSSA</a:t>
            </a:r>
            <a:r>
              <a:rPr lang="pt-BR" sz="800" baseline="0" dirty="0"/>
              <a:t> PRIORIDADES: RELACIONAMENTO COM DEUS, COM O PRÓXIMO.</a:t>
            </a:r>
          </a:p>
          <a:p>
            <a:pPr>
              <a:lnSpc>
                <a:spcPct val="150000"/>
              </a:lnSpc>
            </a:pPr>
            <a:r>
              <a:rPr lang="pt-BR" sz="800" baseline="0" dirty="0"/>
              <a:t>MT 6.21</a:t>
            </a:r>
            <a:endParaRPr lang="pt-BR" sz="800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6B054A46-4269-4940-821E-A895033171DC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pt-BR" sz="800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6B054A46-4269-4940-821E-A895033171DC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pt-BR" sz="800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6B054A46-4269-4940-821E-A895033171DC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pt-BR" sz="800" dirty="0"/>
              <a:t>AS VEZES NOSSA AGENDA TEM MUITO</a:t>
            </a:r>
            <a:r>
              <a:rPr lang="pt-BR" sz="800" baseline="0" dirty="0"/>
              <a:t> LAZER E ENTRETENIMENTO, MAS NADA DE ORAÇÃO.</a:t>
            </a:r>
            <a:endParaRPr lang="pt-BR" sz="800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6B054A46-4269-4940-821E-A895033171DC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477838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800" b="1" dirty="0"/>
              <a:t>POR QUE MUITOS CRISTÃOS</a:t>
            </a:r>
            <a:r>
              <a:rPr lang="pt-BR" sz="800" b="1" baseline="0" dirty="0"/>
              <a:t> NÃO TÊM SE DEDICADO À ORAÇÃO?</a:t>
            </a:r>
          </a:p>
          <a:p>
            <a:pPr marL="0" marR="0" indent="0" algn="l" defTabSz="477838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BR" sz="800" b="1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477838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8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FALTA CONFIANÇA EM DEUS, </a:t>
            </a:r>
            <a:endParaRPr lang="pt-BR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6B054A46-4269-4940-821E-A895033171DC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pt-BR" sz="800" dirty="0"/>
              <a:t>4 MESES. ELE PODERIA CONFIAR NAS SUAS HABILITADES:</a:t>
            </a:r>
            <a:r>
              <a:rPr lang="pt-BR" sz="800" baseline="0" dirty="0"/>
              <a:t> PERSUASÃO, CONVENCIMENTO.</a:t>
            </a:r>
          </a:p>
          <a:p>
            <a:pPr>
              <a:lnSpc>
                <a:spcPct val="150000"/>
              </a:lnSpc>
            </a:pPr>
            <a:r>
              <a:rPr lang="pt-BR" sz="800" baseline="0" dirty="0"/>
              <a:t>HABILIDADES DE LIDERANÇA.</a:t>
            </a:r>
            <a:endParaRPr lang="pt-BR" sz="800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6B054A46-4269-4940-821E-A895033171DC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Pastor e missionário britânico na </a:t>
            </a:r>
            <a:r>
              <a:rPr lang="pt-BR" sz="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China.</a:t>
            </a:r>
          </a:p>
          <a:p>
            <a:r>
              <a:rPr lang="pt-BR" sz="6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 sol aqui na china nunca nasce sem que Hudson Taylor esteja de joelhos.</a:t>
            </a:r>
            <a:endParaRPr lang="pt-BR" sz="600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pt-BR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DEUS TRABALHA.</a:t>
            </a:r>
          </a:p>
          <a:p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</a:t>
            </a:r>
            <a:r>
              <a:rPr lang="pt-BR" sz="6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NOS CHAMA PARA O SERVIÇO,NÃO PORQUE SOMOS BONS OU TEMOS HABILIDADES.</a:t>
            </a:r>
            <a:endParaRPr lang="pt-BR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6B054A46-4269-4940-821E-A895033171DC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Pastor </a:t>
            </a:r>
            <a:r>
              <a:rPr lang="pt-BR" sz="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britânico.</a:t>
            </a:r>
            <a:endParaRPr lang="pt-BR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6B054A46-4269-4940-821E-A895033171DC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sz="60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PASTOR</a:t>
            </a:r>
            <a:r>
              <a:rPr lang="pt-BR" sz="60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BATISTA BRITÂNICO </a:t>
            </a:r>
            <a:r>
              <a:rPr lang="pt-BR" sz="60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séc</a:t>
            </a:r>
            <a:r>
              <a:rPr lang="pt-BR" sz="60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17 – autor de um dos maiores clássicos da literatura cristã.</a:t>
            </a:r>
          </a:p>
          <a:p>
            <a:endParaRPr lang="pt-BR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6B054A46-4269-4940-821E-A895033171DC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4778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6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Wingdings" pitchFamily="2" charset="2"/>
              </a:rPr>
              <a:t>Salmo 127  Se o Senhor não edificar a casa.</a:t>
            </a:r>
            <a:endParaRPr lang="pt-BR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spcBef>
                <a:spcPct val="0"/>
              </a:spcBef>
            </a:pPr>
            <a:r>
              <a:rPr lang="pt-BR" sz="6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</a:t>
            </a:r>
            <a:r>
              <a:rPr lang="pt-BR" sz="6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37.5 </a:t>
            </a:r>
            <a:r>
              <a:rPr lang="pt-BR" sz="6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Wingdings" pitchFamily="2" charset="2"/>
              </a:rPr>
              <a:t> entrega o teu caminho ao Senhor, confia nele e o mais ele fará.</a:t>
            </a:r>
          </a:p>
          <a:p>
            <a:pPr marL="0" marR="0" indent="0" algn="l" defTabSz="4778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BR" sz="600" b="0" i="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4778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</a:t>
            </a:r>
            <a:r>
              <a:rPr lang="pt-BR" sz="600" b="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pt-BR" sz="6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20.7 </a:t>
            </a:r>
            <a:r>
              <a:rPr lang="pt-BR" sz="6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Wingdings" pitchFamily="2" charset="2"/>
              </a:rPr>
              <a:t> </a:t>
            </a:r>
            <a:r>
              <a:rPr lang="pt-BR" sz="6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Uns confiam em carros, outros, em cavalos; nós, porém, nos gloriaremos em o nome do SENHOR, nosso Deus.</a:t>
            </a:r>
            <a:endParaRPr lang="pt-BR" sz="600" b="0" i="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spcBef>
                <a:spcPct val="0"/>
              </a:spcBef>
            </a:pPr>
            <a:endParaRPr lang="pt-BR" sz="600" b="0" i="0" kern="1200" baseline="0" dirty="0">
              <a:solidFill>
                <a:schemeClr val="tx1"/>
              </a:solidFill>
              <a:latin typeface="+mn-lt"/>
              <a:ea typeface="+mn-ea"/>
              <a:cs typeface="+mn-cs"/>
              <a:sym typeface="Wingdings" pitchFamily="2" charset="2"/>
            </a:endParaRPr>
          </a:p>
        </p:txBody>
      </p:sp>
      <p:sp>
        <p:nvSpPr>
          <p:cNvPr id="45059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12D6562-8A99-4528-8172-B2A996395E6D}" type="slidenum">
              <a:rPr lang="pt-BR" sz="1200">
                <a:latin typeface="Calibri" pitchFamily="34" charset="0"/>
              </a:rPr>
              <a:pPr algn="r"/>
              <a:t>19</a:t>
            </a:fld>
            <a:endParaRPr lang="pt-BR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VAMOS NOS DETER UM POUCO NA ORAÇÃO DE NEEMIAS</a:t>
            </a:r>
            <a:r>
              <a:rPr lang="pt-BR" sz="6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 VER O QUE PODEMOS APRENDER.</a:t>
            </a:r>
            <a:endParaRPr lang="pt-BR" dirty="0"/>
          </a:p>
        </p:txBody>
      </p:sp>
      <p:sp>
        <p:nvSpPr>
          <p:cNvPr id="45059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12D6562-8A99-4528-8172-B2A996395E6D}" type="slidenum">
              <a:rPr lang="pt-BR" sz="1200">
                <a:latin typeface="Calibri" pitchFamily="34" charset="0"/>
              </a:rPr>
              <a:pPr algn="r"/>
              <a:t>20</a:t>
            </a:fld>
            <a:endParaRPr lang="pt-BR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dirty="0"/>
          </a:p>
        </p:txBody>
      </p:sp>
      <p:sp>
        <p:nvSpPr>
          <p:cNvPr id="24579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CE31F96F-5087-4EA8-944F-17B0DD290040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sz="6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ADORAMOS PELO QUE ELE É.</a:t>
            </a:r>
          </a:p>
          <a:p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Muitas vezes nossos OLHOS se voltam para nosso problemas e não para Deus.</a:t>
            </a:r>
          </a:p>
          <a:p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6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Jó</a:t>
            </a:r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também nos ensina</a:t>
            </a:r>
            <a:r>
              <a:rPr lang="pt-BR" sz="6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isso. </a:t>
            </a:r>
            <a:r>
              <a:rPr lang="pt-BR" sz="6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Jo</a:t>
            </a:r>
            <a:r>
              <a:rPr lang="pt-BR" sz="6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1.20 e </a:t>
            </a:r>
            <a:r>
              <a:rPr lang="pt-BR" sz="6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Jó</a:t>
            </a:r>
            <a:r>
              <a:rPr lang="pt-BR" sz="6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38 a 41 </a:t>
            </a:r>
            <a:r>
              <a:rPr lang="pt-BR" sz="6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Wingdings" pitchFamily="2" charset="2"/>
              </a:rPr>
              <a:t> Deus confronta </a:t>
            </a:r>
            <a:r>
              <a:rPr lang="pt-BR" sz="6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Wingdings" pitchFamily="2" charset="2"/>
              </a:rPr>
              <a:t>Jó</a:t>
            </a:r>
            <a:r>
              <a:rPr lang="pt-BR" sz="6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Wingdings" pitchFamily="2" charset="2"/>
              </a:rPr>
              <a:t> dizendo quem Ele é. </a:t>
            </a:r>
            <a:r>
              <a:rPr lang="pt-BR" sz="6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  <a:sym typeface="Wingdings" pitchFamily="2" charset="2"/>
              </a:rPr>
              <a:t>Jó</a:t>
            </a:r>
            <a:r>
              <a:rPr lang="pt-BR" sz="6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Wingdings" pitchFamily="2" charset="2"/>
              </a:rPr>
              <a:t> </a:t>
            </a:r>
            <a:r>
              <a:rPr lang="pt-BR" sz="6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42</a:t>
            </a:r>
            <a:endParaRPr lang="pt-BR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QUANTO MAIS CONHECEMOS A DEUS, MAIS ADORAMOS. </a:t>
            </a:r>
          </a:p>
          <a:p>
            <a:pPr marL="0" marR="0" indent="0" algn="l" defTabSz="4778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Neemias nos ensina a </a:t>
            </a:r>
            <a:r>
              <a:rPr lang="pt-BR" sz="6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COMEÇAR NOSSA ORAÇÃO COM FOCO NA ADORAÇÃO</a:t>
            </a:r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 POR MAIOR QUE SEJA NOSSO PROBLEMA, Tirar nossos olhos do nosso problema, e colocar em Deus.</a:t>
            </a:r>
          </a:p>
          <a:p>
            <a:pPr>
              <a:spcBef>
                <a:spcPct val="0"/>
              </a:spcBef>
            </a:pPr>
            <a:endParaRPr lang="pt-BR" dirty="0"/>
          </a:p>
        </p:txBody>
      </p:sp>
      <p:sp>
        <p:nvSpPr>
          <p:cNvPr id="24579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CE31F96F-5087-4EA8-944F-17B0DD290040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Aprendemos com Neemias a iniciar nossas petições adorando a Deus. </a:t>
            </a:r>
          </a:p>
        </p:txBody>
      </p:sp>
      <p:sp>
        <p:nvSpPr>
          <p:cNvPr id="45059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12D6562-8A99-4528-8172-B2A996395E6D}" type="slidenum">
              <a:rPr lang="pt-BR" sz="1200">
                <a:latin typeface="Calibri" pitchFamily="34" charset="0"/>
              </a:rPr>
              <a:pPr algn="r"/>
              <a:t>23</a:t>
            </a:fld>
            <a:endParaRPr lang="pt-BR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NEEMIAS INICIA</a:t>
            </a:r>
            <a:r>
              <a:rPr lang="pt-BR" sz="6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ADORANDO E SEGUE LOUVANDO.</a:t>
            </a:r>
            <a:endParaRPr lang="pt-BR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 NOSSA ORAÇÃO DEVEMOS</a:t>
            </a:r>
            <a:r>
              <a:rPr lang="pt-BR" sz="6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RECONHECER QUE</a:t>
            </a:r>
            <a:r>
              <a:rPr lang="pt-BR" sz="6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DEUS AGE COM </a:t>
            </a:r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PODER NAS</a:t>
            </a:r>
            <a:r>
              <a:rPr lang="pt-BR" sz="6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NOSSAS VIDAS</a:t>
            </a:r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endParaRPr lang="pt-BR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LEMBRE-SE DAS VITÓRIAS,</a:t>
            </a:r>
            <a:r>
              <a:rPr lang="pt-BR" sz="6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DAS BENÇAOS DE DEUS E LOUVE, AGRADEÇA</a:t>
            </a:r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Achegue-se a Deus com CONFIANÇA. </a:t>
            </a:r>
          </a:p>
        </p:txBody>
      </p:sp>
      <p:sp>
        <p:nvSpPr>
          <p:cNvPr id="36867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F2A84BB5-1074-4E74-AFA0-6EEA2D07C620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Teólog</a:t>
            </a:r>
            <a:r>
              <a:rPr lang="pt-BR" sz="6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 e Pastor americano, falecido no final de 2017.</a:t>
            </a:r>
            <a:endParaRPr lang="pt-BR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TEMOS MUITOS MOTIVOS PARA LOUVAR A</a:t>
            </a:r>
            <a:r>
              <a:rPr lang="pt-BR" sz="6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DEUS. </a:t>
            </a:r>
          </a:p>
          <a:p>
            <a:endParaRPr lang="pt-BR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Quanto mais adoramos à Deus, mais confiança temos em suas promessas.</a:t>
            </a:r>
          </a:p>
          <a:p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ADORAÇÃO </a:t>
            </a:r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Wingdings" pitchFamily="2" charset="2"/>
              </a:rPr>
              <a:t> LOUVOR</a:t>
            </a:r>
            <a:r>
              <a:rPr lang="pt-BR" sz="6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Wingdings" pitchFamily="2" charset="2"/>
              </a:rPr>
              <a:t>  CONFIANÇA.</a:t>
            </a:r>
            <a:endParaRPr lang="pt-BR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059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12D6562-8A99-4528-8172-B2A996395E6D}" type="slidenum">
              <a:rPr lang="pt-BR" sz="1200">
                <a:latin typeface="Calibri" pitchFamily="34" charset="0"/>
              </a:rPr>
              <a:pPr algn="r"/>
              <a:t>25</a:t>
            </a:fld>
            <a:endParaRPr lang="pt-BR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NÃO SE PRECIPITA</a:t>
            </a:r>
            <a:r>
              <a:rPr lang="pt-BR" sz="6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NÃO DESISTE. ELE IMPORTUNA DEUS.</a:t>
            </a:r>
            <a:endParaRPr lang="pt-BR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Vivemos numa sociedade IMEDIATISTA. IMPACIENTE.</a:t>
            </a:r>
          </a:p>
          <a:p>
            <a:endParaRPr lang="pt-BR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MUITAS VEZES</a:t>
            </a:r>
            <a:r>
              <a:rPr lang="pt-BR" sz="6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COMEÇAMOS A INTERCEDER POR ALGO E ABANDONAMOS.</a:t>
            </a:r>
            <a:endParaRPr lang="pt-BR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Neemias nos ensina a perseverar em oração. </a:t>
            </a:r>
          </a:p>
          <a:p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Neemias orou 120 dias com choro com jejum, dia e noite. Ele insistiu com Deus. HDL</a:t>
            </a:r>
          </a:p>
          <a:p>
            <a:pPr>
              <a:spcBef>
                <a:spcPct val="0"/>
              </a:spcBef>
            </a:pPr>
            <a:endParaRPr lang="pt-BR" dirty="0"/>
          </a:p>
        </p:txBody>
      </p:sp>
      <p:sp>
        <p:nvSpPr>
          <p:cNvPr id="24579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CE31F96F-5087-4EA8-944F-17B0DD290040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CONFISSÃO</a:t>
            </a:r>
            <a:r>
              <a:rPr lang="pt-BR" sz="6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pt-BR" sz="6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Wingdings" pitchFamily="2" charset="2"/>
              </a:rPr>
              <a:t> </a:t>
            </a:r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</a:t>
            </a:r>
            <a:r>
              <a:rPr lang="pt-BR" sz="6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já reconheceu quem Deus é, já o adorou por suas obras. </a:t>
            </a:r>
          </a:p>
          <a:p>
            <a:r>
              <a:rPr lang="pt-BR" sz="6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AGORA RECONHECE-SE COMO PECADOR. </a:t>
            </a:r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Dependentes de Deus, da sua graça.</a:t>
            </a:r>
          </a:p>
          <a:p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Ele tem consciência das causas da derrota do povo</a:t>
            </a:r>
            <a:r>
              <a:rPr lang="pt-BR" sz="6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endParaRPr lang="pt-BR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NÃO APONTA</a:t>
            </a:r>
            <a:r>
              <a:rPr lang="pt-BR" sz="6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 DEDRO PARA </a:t>
            </a:r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os outros, antes, levanta em oração.</a:t>
            </a:r>
          </a:p>
          <a:p>
            <a:r>
              <a:rPr lang="pt-B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pt-BR" dirty="0"/>
          </a:p>
          <a:p>
            <a:pPr defTabSz="914400">
              <a:spcBef>
                <a:spcPct val="0"/>
              </a:spcBef>
            </a:pPr>
            <a:r>
              <a:rPr lang="pt-BR" sz="6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1 </a:t>
            </a:r>
            <a:r>
              <a:rPr lang="pt-BR" sz="600" b="0" i="0" u="none" strike="noStrike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Jo</a:t>
            </a:r>
            <a:r>
              <a:rPr lang="pt-BR" sz="6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 1.</a:t>
            </a:r>
            <a:r>
              <a:rPr lang="pt-BR" sz="6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9</a:t>
            </a:r>
            <a:r>
              <a:rPr lang="pt-BR" sz="6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pt-BR" sz="6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 confessarmos os nossos pecados, Ele é fiel e justo para nos perdoar os pecados e nos purificar de toda</a:t>
            </a:r>
            <a:r>
              <a:rPr lang="pt-BR" sz="6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pt-BR" sz="6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injustiça.</a:t>
            </a:r>
            <a:endParaRPr lang="pt-BR" dirty="0"/>
          </a:p>
          <a:p>
            <a:pPr defTabSz="914400">
              <a:spcBef>
                <a:spcPct val="0"/>
              </a:spcBef>
            </a:pPr>
            <a:endParaRPr lang="pt-BR" dirty="0"/>
          </a:p>
        </p:txBody>
      </p:sp>
      <p:sp>
        <p:nvSpPr>
          <p:cNvPr id="6349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49D637FF-E2C1-4D49-91FF-C04DB5F51565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4778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700" dirty="0">
                <a:latin typeface="Century Gothic" pitchFamily="34" charset="0"/>
              </a:rPr>
              <a:t>Neemias</a:t>
            </a:r>
            <a:r>
              <a:rPr lang="pt-BR" sz="700" baseline="0" dirty="0">
                <a:latin typeface="Century Gothic" pitchFamily="34" charset="0"/>
              </a:rPr>
              <a:t> conhecia a palavra. Ele CITA A PALAVRA. livros de Moisés.</a:t>
            </a:r>
            <a:endParaRPr lang="pt-BR" sz="700" dirty="0">
              <a:latin typeface="Century Gothic" pitchFamily="34" charset="0"/>
            </a:endParaRPr>
          </a:p>
          <a:p>
            <a:pPr>
              <a:spcBef>
                <a:spcPct val="0"/>
              </a:spcBef>
            </a:pPr>
            <a:endParaRPr lang="pt-BR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pt-BR" sz="800" dirty="0">
                <a:latin typeface="Century Gothic" pitchFamily="34" charset="0"/>
              </a:rPr>
              <a:t>Oração e Leitura e meditação na palavra de Deus ANDAM JUNTAS. Não há como separá-las.</a:t>
            </a:r>
            <a:r>
              <a:rPr lang="pt-BR" sz="800" baseline="0" dirty="0">
                <a:latin typeface="Century Gothic" pitchFamily="34" charset="0"/>
              </a:rPr>
              <a:t> São DOIS TESOUROS PRECIOSOS que Deus nos Deus, são os meios de Graça.</a:t>
            </a:r>
          </a:p>
          <a:p>
            <a:pPr algn="l"/>
            <a:endParaRPr lang="pt-BR" sz="800" baseline="0" dirty="0">
              <a:latin typeface="Century Gothic" pitchFamily="34" charset="0"/>
            </a:endParaRPr>
          </a:p>
          <a:p>
            <a:pPr algn="l"/>
            <a:r>
              <a:rPr lang="pt-BR" sz="800" baseline="0" dirty="0">
                <a:latin typeface="Century Gothic" pitchFamily="34" charset="0"/>
              </a:rPr>
              <a:t>QUEM ORA COM BASE NA PALAVRA, ORA SEGUNDO A VONTADE DE DEUS. HDL</a:t>
            </a:r>
          </a:p>
          <a:p>
            <a:pPr algn="l"/>
            <a:endParaRPr lang="pt-BR" sz="800" dirty="0">
              <a:latin typeface="Century Gothic" pitchFamily="34" charset="0"/>
            </a:endParaRPr>
          </a:p>
        </p:txBody>
      </p:sp>
      <p:sp>
        <p:nvSpPr>
          <p:cNvPr id="55299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8F4E2B77-6057-409F-9C32-B9B90154D841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>
              <a:spcBef>
                <a:spcPct val="0"/>
              </a:spcBef>
            </a:pPr>
            <a:r>
              <a:rPr lang="pt-BR" dirty="0"/>
              <a:t>A SÚPLICA</a:t>
            </a:r>
            <a:r>
              <a:rPr lang="pt-BR" baseline="0" dirty="0"/>
              <a:t> À DEUS APARECE APENAS NO FINAL, DEPOIS DA ADORAÇÃO, LOUVOR, CONFISSÃO.</a:t>
            </a:r>
            <a:endParaRPr lang="pt-BR" dirty="0"/>
          </a:p>
        </p:txBody>
      </p:sp>
      <p:sp>
        <p:nvSpPr>
          <p:cNvPr id="65539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A7EA7208-5825-4B6E-A2FE-9E947C03D92B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dirty="0"/>
          </a:p>
        </p:txBody>
      </p:sp>
      <p:sp>
        <p:nvSpPr>
          <p:cNvPr id="24579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CE31F96F-5087-4EA8-944F-17B0DD290040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pt-B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824453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BR" dirty="0"/>
          </a:p>
        </p:txBody>
      </p:sp>
      <p:sp>
        <p:nvSpPr>
          <p:cNvPr id="24579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CE31F96F-5087-4EA8-944F-17B0DD290040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>
              <a:spcBef>
                <a:spcPct val="0"/>
              </a:spcBef>
            </a:pPr>
            <a:r>
              <a:rPr lang="pt-BR" dirty="0"/>
              <a:t>Evangelista americano.</a:t>
            </a:r>
            <a:r>
              <a:rPr lang="pt-BR" baseline="0" dirty="0"/>
              <a:t> USADO POR DEUS NO </a:t>
            </a:r>
            <a:r>
              <a:rPr lang="pt-BR" baseline="0"/>
              <a:t>AVIVAMENTO ocorrido </a:t>
            </a:r>
            <a:r>
              <a:rPr lang="pt-BR" baseline="0" dirty="0"/>
              <a:t>nos estados unidos.</a:t>
            </a:r>
            <a:endParaRPr lang="pt-BR" dirty="0"/>
          </a:p>
        </p:txBody>
      </p:sp>
      <p:sp>
        <p:nvSpPr>
          <p:cNvPr id="59395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</a:pPr>
            <a:fld id="{F54C359B-DD36-480A-92DD-31CC39F024F5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05D0A0-4D6D-45DF-9A43-53ED9D34836B}" type="datetimeFigureOut">
              <a:rPr lang="en-US"/>
              <a:pPr>
                <a:defRPr/>
              </a:pPr>
              <a:t>4/13/2018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05BCB-7D30-4F65-9CC2-BF015F6B493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4"/>
          <p:cNvSpPr/>
          <p:nvPr userDrawn="1"/>
        </p:nvSpPr>
        <p:spPr>
          <a:xfrm>
            <a:off x="0" y="1715170"/>
            <a:ext cx="9906000" cy="5142831"/>
          </a:xfrm>
          <a:prstGeom prst="rect">
            <a:avLst/>
          </a:prstGeom>
          <a:blipFill dpi="0" rotWithShape="1">
            <a:blip r:embed="rId2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400" dirty="0"/>
          </a:p>
        </p:txBody>
      </p:sp>
      <p:grpSp>
        <p:nvGrpSpPr>
          <p:cNvPr id="3" name="Agrupar 18"/>
          <p:cNvGrpSpPr>
            <a:grpSpLocks/>
          </p:cNvGrpSpPr>
          <p:nvPr userDrawn="1"/>
        </p:nvGrpSpPr>
        <p:grpSpPr bwMode="auto">
          <a:xfrm>
            <a:off x="6623050" y="6032500"/>
            <a:ext cx="3041650" cy="609600"/>
            <a:chOff x="2058806" y="5195668"/>
            <a:chExt cx="15315827" cy="3324666"/>
          </a:xfrm>
        </p:grpSpPr>
        <p:grpSp>
          <p:nvGrpSpPr>
            <p:cNvPr id="4" name="Agrupar 19"/>
            <p:cNvGrpSpPr>
              <a:grpSpLocks/>
            </p:cNvGrpSpPr>
            <p:nvPr/>
          </p:nvGrpSpPr>
          <p:grpSpPr bwMode="auto"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6" name="Imagem 8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1906272" y="3391317"/>
                <a:ext cx="8985422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" name="Imagem 9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7930850" y="3391317"/>
                <a:ext cx="3137349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5" name="Imagem 7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058806" y="5586775"/>
              <a:ext cx="4967987" cy="254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96146-09C4-4F3A-8844-864A8AC9EB84}" type="datetimeFigureOut">
              <a:rPr lang="en-US"/>
              <a:pPr>
                <a:defRPr/>
              </a:pPr>
              <a:t>4/13/2018</a:t>
            </a:fld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3941E-3243-4320-BE74-1CE7A4F1559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3142945" cy="6858000"/>
          </a:xfrm>
        </p:spPr>
        <p:txBody>
          <a:bodyPr rtlCol="0">
            <a:normAutofit/>
          </a:bodyPr>
          <a:lstStyle>
            <a:lvl1pPr>
              <a:defRPr sz="1100"/>
            </a:lvl1pPr>
          </a:lstStyle>
          <a:p>
            <a:pPr lvl="0"/>
            <a:endParaRPr lang="en-US" noProof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" y="4127501"/>
            <a:ext cx="9906001" cy="2730500"/>
          </a:xfrm>
        </p:spPr>
        <p:txBody>
          <a:bodyPr rtlCol="0">
            <a:normAutofit/>
          </a:bodyPr>
          <a:lstStyle>
            <a:lvl1pPr>
              <a:defRPr sz="1100"/>
            </a:lvl1pPr>
          </a:lstStyle>
          <a:p>
            <a:pPr lvl="0"/>
            <a:endParaRPr lang="en-US" noProof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634094" y="0"/>
            <a:ext cx="3271908" cy="6858000"/>
          </a:xfrm>
        </p:spPr>
        <p:txBody>
          <a:bodyPr rtlCol="0">
            <a:normAutofit/>
          </a:bodyPr>
          <a:lstStyle>
            <a:lvl1pPr>
              <a:defRPr sz="900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2" y="0"/>
            <a:ext cx="3271908" cy="6858000"/>
          </a:xfrm>
        </p:spPr>
        <p:txBody>
          <a:bodyPr rtlCol="0">
            <a:normAutofit/>
          </a:bodyPr>
          <a:lstStyle>
            <a:lvl1pPr>
              <a:defRPr sz="900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317048" y="0"/>
            <a:ext cx="3271908" cy="6858000"/>
          </a:xfrm>
        </p:spPr>
        <p:txBody>
          <a:bodyPr rtlCol="0">
            <a:normAutofit/>
          </a:bodyPr>
          <a:lstStyle>
            <a:lvl1pPr>
              <a:defRPr sz="900"/>
            </a:lvl1pPr>
          </a:lstStyle>
          <a:p>
            <a:pPr lvl="0"/>
            <a:endParaRPr lang="en-US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6763056" y="0"/>
            <a:ext cx="3142945" cy="6858000"/>
          </a:xfrm>
        </p:spPr>
        <p:txBody>
          <a:bodyPr rtlCol="0">
            <a:normAutofit/>
          </a:bodyPr>
          <a:lstStyle>
            <a:lvl1pPr>
              <a:defRPr sz="1100"/>
            </a:lvl1pPr>
          </a:lstStyle>
          <a:p>
            <a:pPr lvl="0"/>
            <a:endParaRPr lang="en-US" noProof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9C5D7-6770-4448-823B-D058BB5F0FB0}" type="datetimeFigureOut">
              <a:rPr lang="pt-BR"/>
              <a:pPr>
                <a:defRPr/>
              </a:pPr>
              <a:t>13/04/2018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E695B-F6B7-4B0B-95BC-01BFEA3317D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E2A78-B1BB-4002-8365-97DAB3A8A049}" type="datetimeFigureOut">
              <a:rPr lang="pt-BR"/>
              <a:pPr>
                <a:defRPr/>
              </a:pPr>
              <a:t>13/04/2018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D2BB1-19A2-4F61-9984-0D5C1678981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9D402E-34BF-493B-81B9-76D3123D8A40}" type="datetimeFigureOut">
              <a:rPr lang="pt-BR"/>
              <a:pPr>
                <a:defRPr/>
              </a:pPr>
              <a:t>13/04/2018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8BE40-AA0D-4ABB-BD15-066526A30C8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CED8B6-FB74-4A79-8909-BE7BC70125B2}" type="datetimeFigureOut">
              <a:rPr lang="pt-BR"/>
              <a:pPr>
                <a:defRPr/>
              </a:pPr>
              <a:t>13/04/2018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9455C-4232-438F-B466-C4E86168B73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91C77-36F2-462A-A105-78B346D0DD40}" type="datetimeFigureOut">
              <a:rPr lang="pt-BR"/>
              <a:pPr>
                <a:defRPr/>
              </a:pPr>
              <a:t>13/04/2018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8FED35-A9C6-47EA-AD4D-82C93D43040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F8B6A-7F5F-45BF-8EFA-79DC2F1443EE}" type="datetimeFigureOut">
              <a:rPr lang="pt-BR"/>
              <a:pPr>
                <a:defRPr/>
              </a:pPr>
              <a:t>13/04/2018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9F0F71-F807-49F7-B30B-8A4F9EB7A49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BB0543-3D65-404E-8E9D-5A9735EFC7A7}" type="datetimeFigureOut">
              <a:rPr lang="pt-BR"/>
              <a:pPr>
                <a:defRPr/>
              </a:pPr>
              <a:t>13/04/2018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4CC19-EED0-4B77-9E44-1DBB3D4DF73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4E3EA-A1AB-4506-BFBC-C8D1CC96DCC6}" type="datetimeFigureOut">
              <a:rPr lang="pt-BR"/>
              <a:pPr>
                <a:defRPr/>
              </a:pPr>
              <a:t>13/04/2018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53E11-3341-4B0A-93CF-352A349BE00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D905D-B144-4F7D-9B1F-94D8EA028E20}" type="datetimeFigureOut">
              <a:rPr lang="pt-BR"/>
              <a:pPr>
                <a:defRPr/>
              </a:pPr>
              <a:t>13/04/2018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CE408-BCD5-46CE-98EE-EF7241CA670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C6DA1-2900-431B-8E9B-E915C66173B4}" type="datetimeFigureOut">
              <a:rPr lang="pt-BR"/>
              <a:pPr>
                <a:defRPr/>
              </a:pPr>
              <a:t>13/04/2018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A1448-5687-4118-967D-DEE83A5BBB0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04629-578B-4020-90B9-28A9D5B69665}" type="datetimeFigureOut">
              <a:rPr lang="pt-BR"/>
              <a:pPr>
                <a:defRPr/>
              </a:pPr>
              <a:t>13/04/2018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1697E3-AD51-4EBC-AD04-B872DAAB0AA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81038" y="365125"/>
            <a:ext cx="8543925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7896" tIns="23948" rIns="47896" bIns="2394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1038" y="1825625"/>
            <a:ext cx="8543925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7896" tIns="23948" rIns="47896" bIns="239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 vert="horz" lIns="47896" tIns="23948" rIns="47896" bIns="23948" rtlCol="0" anchor="ctr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3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DB5E42A-7788-4EDE-B448-F2092F94B048}" type="datetimeFigureOut">
              <a:rPr lang="en-US"/>
              <a:pPr>
                <a:defRPr/>
              </a:pPr>
              <a:t>4/13/2018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 vert="horz" lIns="47896" tIns="23948" rIns="47896" bIns="23948" rtlCol="0" anchor="ctr"/>
          <a:lstStyle>
            <a:lvl1pPr algn="ctr" defTabSz="239481" fontAlgn="auto">
              <a:spcBef>
                <a:spcPts val="0"/>
              </a:spcBef>
              <a:spcAft>
                <a:spcPts val="0"/>
              </a:spcAft>
              <a:defRPr sz="13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 vert="horz" lIns="47896" tIns="23948" rIns="47896" bIns="23948" rtlCol="0" anchor="ctr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3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6E41394-4B1A-4966-8634-137C3E06C63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7" name="Retângulo 6"/>
          <p:cNvSpPr/>
          <p:nvPr userDrawn="1"/>
        </p:nvSpPr>
        <p:spPr>
          <a:xfrm>
            <a:off x="0" y="1715170"/>
            <a:ext cx="9906000" cy="5142831"/>
          </a:xfrm>
          <a:prstGeom prst="rect">
            <a:avLst/>
          </a:prstGeom>
          <a:blipFill dpi="0" rotWithShape="1">
            <a:blip r:embed="rId8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400" dirty="0"/>
          </a:p>
        </p:txBody>
      </p:sp>
      <p:grpSp>
        <p:nvGrpSpPr>
          <p:cNvPr id="1034" name="Agrupar 18"/>
          <p:cNvGrpSpPr>
            <a:grpSpLocks/>
          </p:cNvGrpSpPr>
          <p:nvPr userDrawn="1"/>
        </p:nvGrpSpPr>
        <p:grpSpPr bwMode="auto">
          <a:xfrm>
            <a:off x="6623050" y="6032500"/>
            <a:ext cx="3041650" cy="609600"/>
            <a:chOff x="2058806" y="5195668"/>
            <a:chExt cx="15315827" cy="3324666"/>
          </a:xfrm>
        </p:grpSpPr>
        <p:grpSp>
          <p:nvGrpSpPr>
            <p:cNvPr id="1035" name="Agrupar 19"/>
            <p:cNvGrpSpPr>
              <a:grpSpLocks/>
            </p:cNvGrpSpPr>
            <p:nvPr/>
          </p:nvGrpSpPr>
          <p:grpSpPr bwMode="auto"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037" name="Imagem 10"/>
              <p:cNvPicPr>
                <a:picLocks noChangeAspect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11906272" y="3391317"/>
                <a:ext cx="8985422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8" name="Imagem 11"/>
              <p:cNvPicPr>
                <a:picLocks noChangeAspect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7930850" y="3391317"/>
                <a:ext cx="3137349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036" name="Imagem 9"/>
            <p:cNvPicPr>
              <a:picLocks noChangeAspect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2058806" y="5586775"/>
              <a:ext cx="4967987" cy="254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17" r:id="rId2"/>
    <p:sldLayoutId id="2147483718" r:id="rId3"/>
    <p:sldLayoutId id="2147483719" r:id="rId4"/>
    <p:sldLayoutId id="2147483720" r:id="rId5"/>
    <p:sldLayoutId id="2147483721" r:id="rId6"/>
  </p:sldLayoutIdLst>
  <p:txStyles>
    <p:titleStyle>
      <a:lvl1pPr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2pPr>
      <a:lvl3pPr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3pPr>
      <a:lvl4pPr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4pPr>
      <a:lvl5pPr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5pPr>
      <a:lvl6pPr marL="457200"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6pPr>
      <a:lvl7pPr marL="914400"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7pPr>
      <a:lvl8pPr marL="1371600"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8pPr>
      <a:lvl9pPr marL="1828800"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9pPr>
    </p:titleStyle>
    <p:bodyStyle>
      <a:lvl1pPr marL="238125" indent="-238125" algn="l" defTabSz="957263" rtl="0" fontAlgn="base">
        <a:lnSpc>
          <a:spcPct val="90000"/>
        </a:lnSpc>
        <a:spcBef>
          <a:spcPts val="1050"/>
        </a:spcBef>
        <a:spcAft>
          <a:spcPct val="0"/>
        </a:spcAft>
        <a:buFont typeface="Arial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17550" indent="-238125" algn="l" defTabSz="957263" rtl="0" fontAlgn="base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196975" indent="-238125" algn="l" defTabSz="957263" rtl="0" fontAlgn="base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74813" indent="-238125" algn="l" defTabSz="957263" rtl="0" fontAlgn="base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54238" indent="-238125" algn="l" defTabSz="957263" rtl="0" fontAlgn="base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634295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13258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592220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71183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963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925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888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851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814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776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739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702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8195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177B21D-6A94-4677-A77F-23813697F6D5}" type="datetimeFigureOut">
              <a:rPr lang="pt-BR"/>
              <a:pPr>
                <a:defRPr/>
              </a:pPr>
              <a:t>13/04/2018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23948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0B0D057-FBA4-4C6E-B8B1-B0C7B7CF972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5" r:id="rId2"/>
    <p:sldLayoutId id="2147483714" r:id="rId3"/>
    <p:sldLayoutId id="2147483713" r:id="rId4"/>
    <p:sldLayoutId id="2147483712" r:id="rId5"/>
    <p:sldLayoutId id="2147483711" r:id="rId6"/>
    <p:sldLayoutId id="2147483710" r:id="rId7"/>
    <p:sldLayoutId id="2147483709" r:id="rId8"/>
    <p:sldLayoutId id="2147483708" r:id="rId9"/>
    <p:sldLayoutId id="2147483707" r:id="rId10"/>
    <p:sldLayoutId id="2147483706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2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2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Line 5"/>
          <p:cNvSpPr>
            <a:spLocks noChangeShapeType="1"/>
          </p:cNvSpPr>
          <p:nvPr/>
        </p:nvSpPr>
        <p:spPr bwMode="auto">
          <a:xfrm>
            <a:off x="608013" y="-655638"/>
            <a:ext cx="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lIns="95763" tIns="47882" rIns="95763" bIns="47882"/>
          <a:lstStyle/>
          <a:p>
            <a:endParaRPr lang="pt-BR"/>
          </a:p>
        </p:txBody>
      </p:sp>
      <p:sp>
        <p:nvSpPr>
          <p:cNvPr id="22530" name="Line 6"/>
          <p:cNvSpPr>
            <a:spLocks noChangeShapeType="1"/>
          </p:cNvSpPr>
          <p:nvPr/>
        </p:nvSpPr>
        <p:spPr bwMode="auto">
          <a:xfrm>
            <a:off x="608013" y="-655638"/>
            <a:ext cx="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lIns="95763" tIns="47882" rIns="95763" bIns="47882"/>
          <a:lstStyle/>
          <a:p>
            <a:endParaRPr lang="pt-BR"/>
          </a:p>
        </p:txBody>
      </p:sp>
      <p:pic>
        <p:nvPicPr>
          <p:cNvPr id="22531" name="Imagem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160963"/>
            <a:ext cx="9906000" cy="142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Imagem 7" descr="Imagem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49488" y="2149475"/>
            <a:ext cx="5407025" cy="255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ixaDeTexto 17"/>
          <p:cNvSpPr txBox="1"/>
          <p:nvPr/>
        </p:nvSpPr>
        <p:spPr>
          <a:xfrm>
            <a:off x="3535431" y="1858863"/>
            <a:ext cx="6129271" cy="817805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spc="-59" dirty="0"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rPr>
              <a:t>NEEMIAS</a:t>
            </a:r>
          </a:p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200" b="1" spc="-59" dirty="0">
                <a:solidFill>
                  <a:schemeClr val="accent4">
                    <a:lumMod val="50000"/>
                  </a:schemeClr>
                </a:solidFill>
                <a:latin typeface="+mn-lt"/>
                <a:cs typeface="+mn-cs"/>
              </a:rPr>
              <a:t>Vasos de barro usados de modo surpreendente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3535432" y="3364173"/>
            <a:ext cx="6129271" cy="1310248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3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 1:</a:t>
            </a:r>
          </a:p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3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ANTES DE COMEÇAR A AGIR, ORE</a:t>
            </a:r>
          </a:p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1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5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DANIEL </a:t>
            </a:r>
            <a:r>
              <a:rPr lang="pt-BR" sz="15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GALVÃO</a:t>
            </a:r>
            <a:endParaRPr lang="pt-BR" sz="15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699" name="Imagem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8" y="1360488"/>
            <a:ext cx="2994025" cy="413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Imagem 13" descr="Imagem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8" y="0"/>
            <a:ext cx="9902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9" name="TextBox 10"/>
          <p:cNvSpPr txBox="1">
            <a:spLocks noChangeArrowheads="1"/>
          </p:cNvSpPr>
          <p:nvPr/>
        </p:nvSpPr>
        <p:spPr bwMode="auto">
          <a:xfrm>
            <a:off x="2816771" y="2948776"/>
            <a:ext cx="4552348" cy="787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7896" tIns="23948" rIns="47896" bIns="23948">
            <a:spAutoFit/>
          </a:bodyPr>
          <a:lstStyle/>
          <a:p>
            <a:pPr algn="ctr"/>
            <a:r>
              <a:rPr lang="pt-BR" sz="4800" b="1" dirty="0">
                <a:solidFill>
                  <a:schemeClr val="bg1"/>
                </a:solidFill>
                <a:latin typeface="Calibri" pitchFamily="34" charset="0"/>
                <a:ea typeface="Montserrat Light"/>
                <a:cs typeface="Montserrat Light"/>
              </a:rPr>
              <a:t>Neemias 1.5-11</a:t>
            </a:r>
          </a:p>
        </p:txBody>
      </p:sp>
      <p:pic>
        <p:nvPicPr>
          <p:cNvPr id="50180" name="Imagem 1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37038" y="1538869"/>
            <a:ext cx="1431925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1" name="Imagem 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32563" y="5926138"/>
            <a:ext cx="3255962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ORAÇÃO</a:t>
            </a:r>
          </a:p>
        </p:txBody>
      </p:sp>
      <p:sp>
        <p:nvSpPr>
          <p:cNvPr id="29" name="CaixaDeTexto 28"/>
          <p:cNvSpPr txBox="1"/>
          <p:nvPr/>
        </p:nvSpPr>
        <p:spPr>
          <a:xfrm>
            <a:off x="0" y="1138620"/>
            <a:ext cx="9906000" cy="40011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numCol="1">
            <a:spAutoFit/>
          </a:bodyPr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rial" pitchFamily="34" charset="0"/>
              </a:rPr>
              <a:t>A ORAÇÃO É FUNDAMENTAL NA VIDA DO CRENTE.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365760" y="2049684"/>
            <a:ext cx="8976360" cy="400110"/>
          </a:xfrm>
          <a:prstGeom prst="rect">
            <a:avLst/>
          </a:prstGeom>
          <a:noFill/>
        </p:spPr>
        <p:txBody>
          <a:bodyPr numCol="1">
            <a:spAutoFit/>
          </a:bodyPr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i="1" dirty="0">
                <a:latin typeface="Century Gothic" pitchFamily="34" charset="0"/>
                <a:cs typeface="Arial" pitchFamily="34" charset="0"/>
              </a:rPr>
              <a:t>Orai </a:t>
            </a:r>
            <a:r>
              <a:rPr lang="pt-BR" sz="2000" b="1" i="1" dirty="0">
                <a:latin typeface="Century Gothic" pitchFamily="34" charset="0"/>
                <a:cs typeface="Arial" pitchFamily="34" charset="0"/>
              </a:rPr>
              <a:t>sem cessar</a:t>
            </a:r>
            <a:r>
              <a:rPr lang="pt-BR" sz="2000" i="1" dirty="0">
                <a:latin typeface="Century Gothic" pitchFamily="34" charset="0"/>
                <a:cs typeface="Arial" pitchFamily="34" charset="0"/>
              </a:rPr>
              <a:t>. </a:t>
            </a:r>
            <a:r>
              <a:rPr lang="pt-BR" sz="2000" dirty="0">
                <a:latin typeface="Century Gothic" pitchFamily="34" charset="0"/>
                <a:cs typeface="Arial" pitchFamily="34" charset="0"/>
              </a:rPr>
              <a:t>1 </a:t>
            </a:r>
            <a:r>
              <a:rPr lang="pt-BR" sz="2000" dirty="0" err="1">
                <a:latin typeface="Century Gothic" pitchFamily="34" charset="0"/>
                <a:cs typeface="Arial" pitchFamily="34" charset="0"/>
              </a:rPr>
              <a:t>Ts</a:t>
            </a:r>
            <a:r>
              <a:rPr lang="pt-BR" sz="2000" dirty="0">
                <a:latin typeface="Century Gothic" pitchFamily="34" charset="0"/>
                <a:cs typeface="Arial" pitchFamily="34" charset="0"/>
              </a:rPr>
              <a:t> 5.17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365760" y="2776293"/>
            <a:ext cx="9172378" cy="400110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i="1" dirty="0">
                <a:latin typeface="Century Gothic" pitchFamily="34" charset="0"/>
              </a:rPr>
              <a:t>Com toda oração e súplica, orando </a:t>
            </a:r>
            <a:r>
              <a:rPr lang="pt-BR" sz="2000" b="1" i="1" dirty="0">
                <a:latin typeface="Century Gothic" pitchFamily="34" charset="0"/>
              </a:rPr>
              <a:t>em todo tempo </a:t>
            </a:r>
            <a:r>
              <a:rPr lang="pt-BR" sz="2000" i="1" dirty="0">
                <a:latin typeface="Century Gothic" pitchFamily="34" charset="0"/>
              </a:rPr>
              <a:t>no Espírito. </a:t>
            </a:r>
            <a:r>
              <a:rPr lang="pt-BR" sz="2000" dirty="0" err="1">
                <a:latin typeface="Century Gothic" pitchFamily="34" charset="0"/>
              </a:rPr>
              <a:t>Ef</a:t>
            </a:r>
            <a:r>
              <a:rPr lang="pt-BR" sz="2000" dirty="0">
                <a:latin typeface="Century Gothic" pitchFamily="34" charset="0"/>
              </a:rPr>
              <a:t> 6.18a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365760" y="3564569"/>
            <a:ext cx="9172378" cy="707886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dirty="0">
                <a:latin typeface="Century Gothic" pitchFamily="34" charset="0"/>
              </a:rPr>
              <a:t>Disse-lhes Jesus uma parábola sobre o </a:t>
            </a:r>
            <a:r>
              <a:rPr lang="pt-BR" sz="2000" b="1" u="sng" dirty="0">
                <a:latin typeface="Century Gothic" pitchFamily="34" charset="0"/>
              </a:rPr>
              <a:t>dever</a:t>
            </a:r>
            <a:r>
              <a:rPr lang="pt-BR" sz="2000" dirty="0">
                <a:latin typeface="Century Gothic" pitchFamily="34" charset="0"/>
              </a:rPr>
              <a:t> de </a:t>
            </a:r>
            <a:r>
              <a:rPr lang="pt-BR" sz="2000" b="1" dirty="0">
                <a:latin typeface="Century Gothic" pitchFamily="34" charset="0"/>
              </a:rPr>
              <a:t>orar sempre </a:t>
            </a:r>
            <a:r>
              <a:rPr lang="pt-BR" sz="2000" dirty="0">
                <a:latin typeface="Century Gothic" pitchFamily="34" charset="0"/>
              </a:rPr>
              <a:t>e nunca esmorecer. </a:t>
            </a:r>
            <a:r>
              <a:rPr lang="pt-BR" sz="2000" dirty="0" err="1">
                <a:latin typeface="Century Gothic" pitchFamily="34" charset="0"/>
              </a:rPr>
              <a:t>Lc</a:t>
            </a:r>
            <a:r>
              <a:rPr lang="pt-BR" sz="2000" dirty="0">
                <a:latin typeface="Century Gothic" pitchFamily="34" charset="0"/>
              </a:rPr>
              <a:t> 18.1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0" y="4627957"/>
            <a:ext cx="9906000" cy="707886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numCol="1">
            <a:spAutoFit/>
          </a:bodyPr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rial" pitchFamily="34" charset="0"/>
              </a:rPr>
              <a:t>SEM ORAÇÃO NOSSA VIDA ESPIRITUAL, NOSSA SANTIFICAÇÃO FICA COMPROMETIDA.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460d49_5ad59ca5bb404067a939029730c1e772_mv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6358"/>
            <a:ext cx="9906000" cy="6445876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365760" y="2459398"/>
            <a:ext cx="3812102" cy="1200329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algn="just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Eu preferiria ensinar dez homens a orar do que dez homens a pregar.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365760" y="4157608"/>
            <a:ext cx="2944999" cy="830997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Charles </a:t>
            </a:r>
            <a:r>
              <a:rPr lang="pt-BR" sz="2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Spurgeon</a:t>
            </a:r>
            <a:r>
              <a:rPr lang="pt-BR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(1834 – 1892)</a:t>
            </a:r>
            <a:endParaRPr lang="pt-B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/>
          <p:cNvSpPr txBox="1"/>
          <p:nvPr/>
        </p:nvSpPr>
        <p:spPr>
          <a:xfrm>
            <a:off x="567561" y="788279"/>
            <a:ext cx="4871544" cy="5262979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defTabSz="23948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latin typeface="Century Gothic" pitchFamily="34" charset="0"/>
              </a:rPr>
              <a:t>Infelizmente temos a </a:t>
            </a:r>
            <a:r>
              <a:rPr lang="pt-BR" sz="2800" b="1" dirty="0">
                <a:latin typeface="Century Gothic" pitchFamily="34" charset="0"/>
              </a:rPr>
              <a:t>tendência de desvalorizar </a:t>
            </a:r>
            <a:r>
              <a:rPr lang="pt-BR" sz="2800" dirty="0">
                <a:latin typeface="Century Gothic" pitchFamily="34" charset="0"/>
              </a:rPr>
              <a:t>a oração. E tão secreta e tão silenciosa que muitas vezes </a:t>
            </a:r>
            <a:r>
              <a:rPr lang="pt-BR" sz="2800" b="1" dirty="0">
                <a:latin typeface="Century Gothic" pitchFamily="34" charset="0"/>
              </a:rPr>
              <a:t>agimos como se fosse sem importância.</a:t>
            </a:r>
          </a:p>
          <a:p>
            <a:pPr defTabSz="23948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pt-BR" sz="2800" dirty="0">
              <a:latin typeface="Century Gothic" pitchFamily="34" charset="0"/>
            </a:endParaRPr>
          </a:p>
          <a:p>
            <a:pPr algn="r" defTabSz="23948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 err="1">
                <a:latin typeface="Century Gothic" pitchFamily="34" charset="0"/>
                <a:cs typeface="Arial" pitchFamily="34" charset="0"/>
              </a:rPr>
              <a:t>Cyril</a:t>
            </a:r>
            <a:r>
              <a:rPr lang="pt-BR" sz="1400" dirty="0">
                <a:latin typeface="Century Gothic" pitchFamily="34" charset="0"/>
                <a:cs typeface="Arial" pitchFamily="34" charset="0"/>
              </a:rPr>
              <a:t> </a:t>
            </a:r>
            <a:r>
              <a:rPr lang="pt-BR" sz="1400" dirty="0" err="1">
                <a:latin typeface="Century Gothic" pitchFamily="34" charset="0"/>
                <a:cs typeface="Arial" pitchFamily="34" charset="0"/>
              </a:rPr>
              <a:t>Barber</a:t>
            </a:r>
            <a:r>
              <a:rPr lang="pt-BR" sz="1400" dirty="0">
                <a:latin typeface="Century Gothic" pitchFamily="34" charset="0"/>
                <a:cs typeface="Arial" pitchFamily="34" charset="0"/>
              </a:rPr>
              <a:t> – </a:t>
            </a:r>
          </a:p>
          <a:p>
            <a:pPr algn="r" defTabSz="23948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>
                <a:latin typeface="Century Gothic" pitchFamily="34" charset="0"/>
                <a:cs typeface="Arial" pitchFamily="34" charset="0"/>
              </a:rPr>
              <a:t>Neemias e a dinâmica da liderança eficaz</a:t>
            </a:r>
          </a:p>
        </p:txBody>
      </p:sp>
      <p:pic>
        <p:nvPicPr>
          <p:cNvPr id="5" name="Picture 17" descr="Neemias-e-a-Dinamica-da-Lideranca-Eficaz-809136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8745" y="916989"/>
            <a:ext cx="2729131" cy="40716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orac3a7c3a3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8978"/>
            <a:ext cx="9906000" cy="5981094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0" y="1237129"/>
            <a:ext cx="9906000" cy="1200329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COMO ESTÁ SUA VIDA DE ORAÇÃO?</a:t>
            </a:r>
          </a:p>
          <a:p>
            <a:pPr algn="ctr">
              <a:lnSpc>
                <a:spcPct val="150000"/>
              </a:lnSpc>
            </a:pP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QUAL A IMPORTÂNCIA DA ORAÇÃO PRA VOCÊ?</a:t>
            </a: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4" name="Retângulo 3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ORAÇÃO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4565820" y="4090599"/>
            <a:ext cx="4900910" cy="1131848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b="1" dirty="0"/>
              <a:t>Por quê muitos cristãos não têm se dedicado à oração?</a:t>
            </a:r>
            <a:endParaRPr lang="pt-B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/>
          <p:cNvSpPr txBox="1"/>
          <p:nvPr/>
        </p:nvSpPr>
        <p:spPr>
          <a:xfrm>
            <a:off x="297738" y="1064302"/>
            <a:ext cx="5939602" cy="1200329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lvl="0"/>
            <a:r>
              <a:rPr lang="pt-BR" sz="3600" b="1" dirty="0">
                <a:latin typeface="Century Gothic" pitchFamily="34" charset="0"/>
              </a:rPr>
              <a:t>1. A grande queixa é não ter tempo.</a:t>
            </a:r>
            <a:endParaRPr lang="pt-BR" sz="3600" dirty="0">
              <a:latin typeface="Century Gothic" pitchFamily="34" charset="0"/>
            </a:endParaRPr>
          </a:p>
        </p:txBody>
      </p:sp>
      <p:sp>
        <p:nvSpPr>
          <p:cNvPr id="4" name="Retângulo 3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4000" dirty="0">
              <a:ln>
                <a:solidFill>
                  <a:schemeClr val="bg1"/>
                </a:solidFill>
              </a:ln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4753" name="Rectangle 1"/>
          <p:cNvSpPr>
            <a:spLocks noChangeArrowheads="1"/>
          </p:cNvSpPr>
          <p:nvPr/>
        </p:nvSpPr>
        <p:spPr bwMode="auto">
          <a:xfrm>
            <a:off x="995858" y="2775268"/>
            <a:ext cx="3957142" cy="335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sz="2800" b="0" i="1" strike="noStrike" cap="none" normalizeH="0" baseline="0" dirty="0">
                <a:ln>
                  <a:noFill/>
                </a:ln>
                <a:solidFill>
                  <a:srgbClr val="000000"/>
                </a:solidFill>
                <a:latin typeface="Century Gothic" pitchFamily="34" charset="0"/>
                <a:ea typeface="Arial" pitchFamily="34" charset="0"/>
                <a:cs typeface="Didact Gothic" charset="0"/>
              </a:rPr>
              <a:t>Neemias sempre foi um </a:t>
            </a:r>
            <a:r>
              <a:rPr kumimoji="0" lang="pt-BR" sz="2800" b="1" i="1" strike="noStrike" cap="none" normalizeH="0" baseline="0" dirty="0">
                <a:ln>
                  <a:noFill/>
                </a:ln>
                <a:solidFill>
                  <a:srgbClr val="000000"/>
                </a:solidFill>
                <a:latin typeface="Century Gothic" pitchFamily="34" charset="0"/>
                <a:ea typeface="Arial" pitchFamily="34" charset="0"/>
                <a:cs typeface="Didact Gothic" charset="0"/>
              </a:rPr>
              <a:t>homem muito ocupado</a:t>
            </a:r>
            <a:r>
              <a:rPr kumimoji="0" lang="pt-BR" sz="2800" b="0" i="1" strike="noStrike" cap="none" normalizeH="0" baseline="0" dirty="0">
                <a:ln>
                  <a:noFill/>
                </a:ln>
                <a:solidFill>
                  <a:srgbClr val="000000"/>
                </a:solidFill>
                <a:latin typeface="Century Gothic" pitchFamily="34" charset="0"/>
                <a:ea typeface="Arial" pitchFamily="34" charset="0"/>
                <a:cs typeface="Didact Gothic" charset="0"/>
              </a:rPr>
              <a:t>, mas não tão ocupado a ponto de não ter tempo para Deus. 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pt-BR" sz="1600" i="1" dirty="0">
              <a:solidFill>
                <a:srgbClr val="000000"/>
              </a:solidFill>
              <a:latin typeface="Century Gothic" pitchFamily="34" charset="0"/>
              <a:ea typeface="Arial" pitchFamily="34" charset="0"/>
              <a:cs typeface="Didact Gothic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pt-BR" sz="1600" i="1" dirty="0">
                <a:solidFill>
                  <a:srgbClr val="000000"/>
                </a:solidFill>
                <a:latin typeface="Century Gothic" pitchFamily="34" charset="0"/>
                <a:ea typeface="Arial" pitchFamily="34" charset="0"/>
                <a:cs typeface="Didact Gothic" charset="0"/>
              </a:rPr>
              <a:t>Hernandes Dias Lopes</a:t>
            </a:r>
            <a:r>
              <a:rPr kumimoji="0" lang="pt-BR" sz="2800" b="0" i="1" strike="noStrike" cap="none" normalizeH="0" baseline="0" dirty="0">
                <a:ln>
                  <a:noFill/>
                </a:ln>
                <a:solidFill>
                  <a:srgbClr val="000000"/>
                </a:solidFill>
                <a:latin typeface="Century Gothic" pitchFamily="34" charset="0"/>
                <a:ea typeface="Arial" pitchFamily="34" charset="0"/>
                <a:cs typeface="Didact Gothic" charset="0"/>
              </a:rPr>
              <a:t>  </a:t>
            </a:r>
            <a:endParaRPr kumimoji="0" lang="pt-BR" sz="2800" b="0" i="1" strike="noStrike" cap="none" normalizeH="0" baseline="0" dirty="0">
              <a:ln>
                <a:noFill/>
              </a:ln>
              <a:solidFill>
                <a:schemeClr val="tx1"/>
              </a:solidFill>
              <a:latin typeface="Century Gothic" pitchFamily="34" charset="0"/>
              <a:cs typeface="Arial" pitchFamily="34" charset="0"/>
            </a:endParaRPr>
          </a:p>
        </p:txBody>
      </p:sp>
      <p:pic>
        <p:nvPicPr>
          <p:cNvPr id="5" name="Picture 13" descr="HD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7163" y="1270000"/>
            <a:ext cx="3157537" cy="421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4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00"/>
            <a:ext cx="9906000" cy="4953000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223024" y="1048215"/>
            <a:ext cx="5542156" cy="3980985"/>
          </a:xfrm>
          <a:prstGeom prst="rect">
            <a:avLst/>
          </a:prstGeom>
          <a:solidFill>
            <a:srgbClr val="DAE3F3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8" name="Retângulo 17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NEEMIAS</a:t>
            </a:r>
          </a:p>
        </p:txBody>
      </p:sp>
      <p:sp>
        <p:nvSpPr>
          <p:cNvPr id="29" name="CaixaDeTexto 28"/>
          <p:cNvSpPr txBox="1"/>
          <p:nvPr/>
        </p:nvSpPr>
        <p:spPr>
          <a:xfrm>
            <a:off x="365760" y="1138620"/>
            <a:ext cx="4551928" cy="954107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dirty="0">
                <a:latin typeface="Century Gothic" pitchFamily="34" charset="0"/>
                <a:cs typeface="Arial" pitchFamily="34" charset="0"/>
              </a:rPr>
              <a:t>HOMEM DE AÇÃO.</a:t>
            </a:r>
            <a:endParaRPr lang="pt-BR" sz="3600" dirty="0">
              <a:latin typeface="Century Gothic" pitchFamily="34" charset="0"/>
              <a:cs typeface="Arial" pitchFamily="34" charset="0"/>
            </a:endParaRPr>
          </a:p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000" dirty="0"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365760" y="2565977"/>
            <a:ext cx="5098338" cy="954107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dirty="0">
                <a:latin typeface="Century Gothic" pitchFamily="34" charset="0"/>
                <a:cs typeface="Arial" pitchFamily="34" charset="0"/>
              </a:rPr>
              <a:t>HOMEM DE ORAÇÃO.</a:t>
            </a:r>
            <a:endParaRPr lang="pt-BR" sz="3600" dirty="0">
              <a:latin typeface="Century Gothic" pitchFamily="34" charset="0"/>
              <a:cs typeface="Arial" pitchFamily="34" charset="0"/>
            </a:endParaRPr>
          </a:p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000" dirty="0"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464819" y="3285448"/>
            <a:ext cx="5300361" cy="1938992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marL="342900" indent="-342900" defTabSz="239481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pt-BR" sz="2000" dirty="0">
                <a:latin typeface="Century Gothic" pitchFamily="34" charset="0"/>
                <a:cs typeface="Arial" pitchFamily="34" charset="0"/>
              </a:rPr>
              <a:t>10 orações no livro.</a:t>
            </a:r>
          </a:p>
          <a:p>
            <a:pPr marL="342900" indent="-342900" defTabSz="239481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pt-BR" sz="2000" dirty="0">
                <a:latin typeface="Century Gothic" pitchFamily="34" charset="0"/>
                <a:cs typeface="Arial" pitchFamily="34" charset="0"/>
              </a:rPr>
              <a:t>Inicia seu ministério orando</a:t>
            </a:r>
          </a:p>
          <a:p>
            <a:pPr marL="342900" indent="-342900" defTabSz="239481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pt-BR" sz="2000" dirty="0">
                <a:latin typeface="Century Gothic" pitchFamily="34" charset="0"/>
                <a:cs typeface="Arial" pitchFamily="34" charset="0"/>
              </a:rPr>
              <a:t>4 meses orando antes de iniciar sua jornada</a:t>
            </a:r>
          </a:p>
          <a:p>
            <a:pPr marL="342900" indent="-342900" defTabSz="239481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pt-BR" sz="2000" dirty="0">
              <a:latin typeface="Century Gothic" pitchFamily="34" charset="0"/>
              <a:cs typeface="Arial" pitchFamily="34" charset="0"/>
            </a:endParaRPr>
          </a:p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000" dirty="0">
              <a:latin typeface="Century Gothic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6541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/>
          <p:cNvSpPr txBox="1"/>
          <p:nvPr/>
        </p:nvSpPr>
        <p:spPr>
          <a:xfrm>
            <a:off x="0" y="2138516"/>
            <a:ext cx="9906000" cy="2585323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num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TEMPO É AMOR</a:t>
            </a:r>
          </a:p>
          <a:p>
            <a:pPr algn="ctr">
              <a:lnSpc>
                <a:spcPct val="150000"/>
              </a:lnSpc>
            </a:pPr>
            <a:endParaRPr lang="pt-B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 AMOR DETERMINA A AGENDA</a:t>
            </a:r>
          </a:p>
        </p:txBody>
      </p:sp>
      <p:sp>
        <p:nvSpPr>
          <p:cNvPr id="4" name="Retângulo 3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ORAÇÃO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ORAÇÃO</a:t>
            </a:r>
          </a:p>
        </p:txBody>
      </p:sp>
      <p:sp>
        <p:nvSpPr>
          <p:cNvPr id="93185" name="Rectangle 1"/>
          <p:cNvSpPr>
            <a:spLocks noChangeArrowheads="1"/>
          </p:cNvSpPr>
          <p:nvPr/>
        </p:nvSpPr>
        <p:spPr bwMode="auto">
          <a:xfrm>
            <a:off x="362606" y="2298265"/>
            <a:ext cx="5580994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itchFamily="34" charset="0"/>
                <a:ea typeface="Arial" pitchFamily="34" charset="0"/>
                <a:cs typeface="Didact Gothic" charset="0"/>
              </a:rPr>
              <a:t>Visto que a tendência natural de Neemias era a ação rápida e decisiva, </a:t>
            </a:r>
            <a:r>
              <a:rPr kumimoji="0" lang="pt-BR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itchFamily="34" charset="0"/>
                <a:ea typeface="Arial" pitchFamily="34" charset="0"/>
                <a:cs typeface="Didact Gothic" charset="0"/>
              </a:rPr>
              <a:t>seu comportamento aqui é notável. Demonstra onde estavam as suas prioridades.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entury Gothic" pitchFamily="34" charset="0"/>
              <a:ea typeface="Arial" pitchFamily="34" charset="0"/>
              <a:cs typeface="Didact Gothic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itchFamily="34" charset="0"/>
                <a:ea typeface="Arial" pitchFamily="34" charset="0"/>
                <a:cs typeface="Didact Gothic" charset="0"/>
              </a:rPr>
              <a:t>Derek </a:t>
            </a:r>
            <a:r>
              <a:rPr kumimoji="0" lang="pt-BR" sz="160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entury Gothic" pitchFamily="34" charset="0"/>
                <a:ea typeface="Arial" pitchFamily="34" charset="0"/>
                <a:cs typeface="Didact Gothic" charset="0"/>
              </a:rPr>
              <a:t>Kidner</a:t>
            </a:r>
            <a:r>
              <a:rPr lang="pt-BR" sz="1600" dirty="0">
                <a:solidFill>
                  <a:srgbClr val="000000"/>
                </a:solidFill>
                <a:latin typeface="Century Gothic" pitchFamily="34" charset="0"/>
                <a:ea typeface="Arial" pitchFamily="34" charset="0"/>
                <a:cs typeface="Didact Gothic" charset="0"/>
              </a:rPr>
              <a:t> – 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sz="1600" dirty="0">
                <a:solidFill>
                  <a:srgbClr val="000000"/>
                </a:solidFill>
                <a:latin typeface="Century Gothic" pitchFamily="34" charset="0"/>
                <a:ea typeface="Arial" pitchFamily="34" charset="0"/>
                <a:cs typeface="Didact Gothic" charset="0"/>
              </a:rPr>
              <a:t>Esdras e Neemias</a:t>
            </a:r>
            <a:endParaRPr kumimoji="0" lang="pt-BR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  <a:cs typeface="Arial" pitchFamily="34" charset="0"/>
            </a:endParaRPr>
          </a:p>
        </p:txBody>
      </p:sp>
      <p:pic>
        <p:nvPicPr>
          <p:cNvPr id="5" name="Picture 15" descr="COMENTÁRI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22806" y="1517632"/>
            <a:ext cx="2332037" cy="3581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QUAIS SÃO SUAS PRIORIDADES?</a:t>
            </a:r>
          </a:p>
        </p:txBody>
      </p:sp>
      <p:sp>
        <p:nvSpPr>
          <p:cNvPr id="93185" name="Rectangle 1"/>
          <p:cNvSpPr>
            <a:spLocks noChangeArrowheads="1"/>
          </p:cNvSpPr>
          <p:nvPr/>
        </p:nvSpPr>
        <p:spPr bwMode="auto">
          <a:xfrm>
            <a:off x="362606" y="2482933"/>
            <a:ext cx="5580994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/>
            <a:r>
              <a:rPr lang="pt-BR" sz="2800" i="1" dirty="0">
                <a:solidFill>
                  <a:srgbClr val="333333"/>
                </a:solidFill>
                <a:latin typeface="Century Gothic" pitchFamily="34" charset="0"/>
                <a:ea typeface="Arial"/>
                <a:cs typeface="Didact Gothic"/>
              </a:rPr>
              <a:t>Atualmente estou tão ocupado que não posso passar menos de quatro horas por dia na presença de Deus</a:t>
            </a:r>
            <a:r>
              <a:rPr kumimoji="0" lang="pt-BR" sz="28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latin typeface="Century Gothic" pitchFamily="34" charset="0"/>
                <a:ea typeface="Arial" pitchFamily="34" charset="0"/>
                <a:cs typeface="Didact Gothic" charset="0"/>
              </a:rPr>
              <a:t>.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400" i="0" u="none" strike="noStrike" cap="none" normalizeH="0" baseline="0" dirty="0">
              <a:ln>
                <a:noFill/>
              </a:ln>
              <a:solidFill>
                <a:srgbClr val="000000"/>
              </a:solidFill>
              <a:latin typeface="Century Gothic" pitchFamily="34" charset="0"/>
              <a:ea typeface="Arial" pitchFamily="34" charset="0"/>
              <a:cs typeface="Didact Gothic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latin typeface="Century Gothic" pitchFamily="34" charset="0"/>
                <a:ea typeface="Arial" pitchFamily="34" charset="0"/>
                <a:cs typeface="Didact Gothic" charset="0"/>
              </a:rPr>
              <a:t>Martinho Lutero</a:t>
            </a:r>
            <a:endParaRPr kumimoji="0" lang="pt-BR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latin typeface="Century Gothic" pitchFamily="34" charset="0"/>
              <a:cs typeface="Arial" pitchFamily="34" charset="0"/>
            </a:endParaRPr>
          </a:p>
        </p:txBody>
      </p:sp>
      <p:pic>
        <p:nvPicPr>
          <p:cNvPr id="7" name="Imagem 6" descr="1529MartinLuth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2804" y="1940052"/>
            <a:ext cx="2959608" cy="2977896"/>
          </a:xfrm>
          <a:prstGeom prst="ellipse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QUAIS SÃO SUAS PRIORIDADES?</a:t>
            </a:r>
          </a:p>
        </p:txBody>
      </p:sp>
      <p:pic>
        <p:nvPicPr>
          <p:cNvPr id="5" name="Imagem 4" descr="john_piper_uma_das_maiores_utilidades_do_twitter_e_face_l7m7yzp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3832" y="1825665"/>
            <a:ext cx="6860458" cy="360174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/>
          <p:cNvSpPr txBox="1"/>
          <p:nvPr/>
        </p:nvSpPr>
        <p:spPr>
          <a:xfrm>
            <a:off x="390580" y="1076632"/>
            <a:ext cx="9254865" cy="954107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r>
              <a:rPr lang="pt-BR" sz="2800" b="1" dirty="0">
                <a:latin typeface="Century Gothic" pitchFamily="34" charset="0"/>
              </a:rPr>
              <a:t>2. ESTÃO CONFIANDO MAIS NAS PRÓPRIAS FORÇAS E CAPACIDADES, DO QUE NA DIREÇÃO DE DEUS.</a:t>
            </a:r>
          </a:p>
        </p:txBody>
      </p:sp>
      <p:sp>
        <p:nvSpPr>
          <p:cNvPr id="4" name="Retângulo 3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ORAÇÃO</a:t>
            </a:r>
          </a:p>
        </p:txBody>
      </p:sp>
      <p:pic>
        <p:nvPicPr>
          <p:cNvPr id="11" name="Imagem 10" descr="confiancacorpo (1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24107"/>
            <a:ext cx="6983614" cy="369133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/>
          <p:cNvSpPr txBox="1"/>
          <p:nvPr/>
        </p:nvSpPr>
        <p:spPr>
          <a:xfrm>
            <a:off x="0" y="1933731"/>
            <a:ext cx="9906000" cy="341632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num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NEEMIAS NÃO SE MOSTRA CONFIANTE EM SUAS PRÓPRIAS CAPACIDADES E QUALIDADES. ELE BUSCA A DIREÇÃO DE DEUS. </a:t>
            </a:r>
          </a:p>
        </p:txBody>
      </p:sp>
      <p:sp>
        <p:nvSpPr>
          <p:cNvPr id="4" name="Retângulo 3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ORAÇÃO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ORAÇÃO</a:t>
            </a:r>
          </a:p>
        </p:txBody>
      </p:sp>
      <p:sp>
        <p:nvSpPr>
          <p:cNvPr id="74753" name="Rectangle 1"/>
          <p:cNvSpPr>
            <a:spLocks noChangeArrowheads="1"/>
          </p:cNvSpPr>
          <p:nvPr/>
        </p:nvSpPr>
        <p:spPr bwMode="auto">
          <a:xfrm>
            <a:off x="641300" y="858977"/>
            <a:ext cx="4995001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pt-BR" sz="3600" i="1" dirty="0">
                <a:latin typeface="Century Gothic" pitchFamily="34" charset="0"/>
              </a:rPr>
              <a:t>Quando trabalhamos, nós trabalhamos, quando oramos, Deus trabalha.</a:t>
            </a:r>
            <a:r>
              <a:rPr lang="pt-BR" sz="3600" dirty="0">
                <a:latin typeface="Century Gothic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pt-BR" sz="2800" dirty="0">
                <a:latin typeface="Century Gothic" pitchFamily="34" charset="0"/>
              </a:rPr>
              <a:t> </a:t>
            </a:r>
          </a:p>
          <a:p>
            <a:pPr algn="r">
              <a:lnSpc>
                <a:spcPct val="150000"/>
              </a:lnSpc>
            </a:pPr>
            <a:r>
              <a:rPr lang="pt-BR" sz="1600" dirty="0">
                <a:latin typeface="Century Gothic" pitchFamily="34" charset="0"/>
              </a:rPr>
              <a:t>Hudson Taylor (1832 - 1905)</a:t>
            </a:r>
          </a:p>
        </p:txBody>
      </p:sp>
      <p:pic>
        <p:nvPicPr>
          <p:cNvPr id="6" name="Imagem 5" descr="hudson-taylo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8987" y="1895681"/>
            <a:ext cx="3215970" cy="3113575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7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ORAÇÃO</a:t>
            </a:r>
          </a:p>
        </p:txBody>
      </p:sp>
      <p:sp>
        <p:nvSpPr>
          <p:cNvPr id="74753" name="Rectangle 1"/>
          <p:cNvSpPr>
            <a:spLocks noChangeArrowheads="1"/>
          </p:cNvSpPr>
          <p:nvPr/>
        </p:nvSpPr>
        <p:spPr bwMode="auto">
          <a:xfrm>
            <a:off x="641300" y="993887"/>
            <a:ext cx="5181129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pt-BR" sz="3600" i="1" dirty="0" smtClean="0">
                <a:latin typeface="Century Gothic" pitchFamily="34" charset="0"/>
              </a:rPr>
              <a:t>Um homem pecador </a:t>
            </a:r>
            <a:r>
              <a:rPr lang="pt-BR" sz="3600" i="1" dirty="0" smtClean="0">
                <a:latin typeface="Century Gothic" pitchFamily="34" charset="0"/>
              </a:rPr>
              <a:t>para </a:t>
            </a:r>
            <a:r>
              <a:rPr lang="pt-BR" sz="3600" i="1" dirty="0" smtClean="0">
                <a:latin typeface="Century Gothic" pitchFamily="34" charset="0"/>
              </a:rPr>
              <a:t>de orar, um homem de oração </a:t>
            </a:r>
            <a:r>
              <a:rPr lang="pt-BR" sz="3600" i="1" dirty="0" smtClean="0">
                <a:latin typeface="Century Gothic" pitchFamily="34" charset="0"/>
              </a:rPr>
              <a:t>para </a:t>
            </a:r>
            <a:r>
              <a:rPr lang="pt-BR" sz="3600" i="1" dirty="0" smtClean="0">
                <a:latin typeface="Century Gothic" pitchFamily="34" charset="0"/>
              </a:rPr>
              <a:t>de pecar</a:t>
            </a:r>
            <a:r>
              <a:rPr lang="pt-BR" sz="3600" i="1" dirty="0" smtClean="0">
                <a:latin typeface="Century Gothic" pitchFamily="34" charset="0"/>
              </a:rPr>
              <a:t>.</a:t>
            </a:r>
            <a:endParaRPr lang="pt-BR" sz="3600" dirty="0">
              <a:latin typeface="Century Gothic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2800" dirty="0">
                <a:latin typeface="Century Gothic" pitchFamily="34" charset="0"/>
              </a:rPr>
              <a:t> </a:t>
            </a:r>
          </a:p>
          <a:p>
            <a:pPr algn="r">
              <a:lnSpc>
                <a:spcPct val="150000"/>
              </a:lnSpc>
            </a:pPr>
            <a:r>
              <a:rPr lang="pt-BR" sz="1600" dirty="0" smtClean="0">
                <a:latin typeface="Century Gothic" pitchFamily="34" charset="0"/>
              </a:rPr>
              <a:t>Leonard </a:t>
            </a:r>
            <a:r>
              <a:rPr lang="pt-BR" sz="1600" dirty="0" err="1" smtClean="0">
                <a:latin typeface="Century Gothic" pitchFamily="34" charset="0"/>
              </a:rPr>
              <a:t>Ravenhill</a:t>
            </a:r>
            <a:r>
              <a:rPr lang="pt-BR" sz="1600" dirty="0" smtClean="0">
                <a:latin typeface="Century Gothic" pitchFamily="34" charset="0"/>
              </a:rPr>
              <a:t> </a:t>
            </a:r>
            <a:r>
              <a:rPr lang="pt-BR" sz="1600" dirty="0">
                <a:latin typeface="Century Gothic" pitchFamily="34" charset="0"/>
              </a:rPr>
              <a:t>(</a:t>
            </a:r>
            <a:r>
              <a:rPr lang="pt-BR" sz="1600" dirty="0" smtClean="0">
                <a:latin typeface="Century Gothic" pitchFamily="34" charset="0"/>
              </a:rPr>
              <a:t>1907 </a:t>
            </a:r>
            <a:r>
              <a:rPr lang="pt-BR" sz="1600" dirty="0">
                <a:latin typeface="Century Gothic" pitchFamily="34" charset="0"/>
              </a:rPr>
              <a:t>- </a:t>
            </a:r>
            <a:r>
              <a:rPr lang="pt-BR" sz="1600" dirty="0" smtClean="0">
                <a:latin typeface="Century Gothic" pitchFamily="34" charset="0"/>
              </a:rPr>
              <a:t>1994)</a:t>
            </a:r>
            <a:endParaRPr lang="pt-BR" sz="1600" dirty="0">
              <a:latin typeface="Century Gothic" pitchFamily="34" charset="0"/>
            </a:endParaRPr>
          </a:p>
        </p:txBody>
      </p:sp>
      <p:pic>
        <p:nvPicPr>
          <p:cNvPr id="5" name="Imagem 4" descr="leonard Ranvehil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429" y="1594578"/>
            <a:ext cx="3546423" cy="3429000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7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/>
          </p:cNvPr>
          <p:cNvSpPr/>
          <p:nvPr/>
        </p:nvSpPr>
        <p:spPr>
          <a:xfrm>
            <a:off x="0" y="0"/>
            <a:ext cx="9906000" cy="85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cs typeface="Arial" pitchFamily="34" charset="0"/>
              </a:rPr>
              <a:t>ORAÇÃO</a:t>
            </a:r>
          </a:p>
        </p:txBody>
      </p:sp>
      <p:sp>
        <p:nvSpPr>
          <p:cNvPr id="74753" name="Rectangle 1"/>
          <p:cNvSpPr>
            <a:spLocks noChangeArrowheads="1"/>
          </p:cNvSpPr>
          <p:nvPr/>
        </p:nvSpPr>
        <p:spPr bwMode="auto">
          <a:xfrm>
            <a:off x="641301" y="1192977"/>
            <a:ext cx="474186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pt-BR" sz="3200" i="1" dirty="0">
                <a:latin typeface="Century Gothic" pitchFamily="34" charset="0"/>
              </a:rPr>
              <a:t>Eu posso fazer mais que orar, depois de ter orado, mas eu não posso fazer mais que orar, até que tenha orado.</a:t>
            </a:r>
          </a:p>
          <a:p>
            <a:pPr algn="r">
              <a:lnSpc>
                <a:spcPct val="150000"/>
              </a:lnSpc>
            </a:pPr>
            <a:r>
              <a:rPr lang="pt-BR" sz="1600" dirty="0">
                <a:latin typeface="Century Gothic" pitchFamily="34" charset="0"/>
              </a:rPr>
              <a:t>John </a:t>
            </a:r>
            <a:r>
              <a:rPr lang="pt-BR" sz="1600" dirty="0" err="1">
                <a:latin typeface="Century Gothic" pitchFamily="34" charset="0"/>
              </a:rPr>
              <a:t>Bunyan</a:t>
            </a:r>
            <a:r>
              <a:rPr lang="pt-BR" sz="1600" dirty="0">
                <a:latin typeface="Century Gothic" pitchFamily="34" charset="0"/>
              </a:rPr>
              <a:t> (1628 - 1688)</a:t>
            </a:r>
          </a:p>
        </p:txBody>
      </p:sp>
      <p:pic>
        <p:nvPicPr>
          <p:cNvPr id="7" name="Imagem 6" descr="john-bunyan-9231294-1-40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0473" y="1764276"/>
            <a:ext cx="3112162" cy="3112162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7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>
            <a:extLst/>
          </p:cNvPr>
          <p:cNvSpPr/>
          <p:nvPr/>
        </p:nvSpPr>
        <p:spPr>
          <a:xfrm>
            <a:off x="0" y="0"/>
            <a:ext cx="9906000" cy="8588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A ORAÇÃO DE NEEMIAS</a:t>
            </a:r>
          </a:p>
        </p:txBody>
      </p:sp>
      <p:sp>
        <p:nvSpPr>
          <p:cNvPr id="44034" name="Rectangle 12"/>
          <p:cNvSpPr>
            <a:spLocks noChangeArrowheads="1"/>
          </p:cNvSpPr>
          <p:nvPr/>
        </p:nvSpPr>
        <p:spPr bwMode="auto">
          <a:xfrm>
            <a:off x="523978" y="1478129"/>
            <a:ext cx="5105837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800" i="1" dirty="0"/>
              <a:t>Neemias nos conta de suas orações a fim de ensinar-nos, com o próprio exemplo, </a:t>
            </a:r>
            <a:r>
              <a:rPr lang="pt-BR" sz="2800" b="1" i="1" dirty="0"/>
              <a:t>que a oração muda as coisas, e sem oração nada prospera.</a:t>
            </a:r>
            <a:endParaRPr lang="pt-BR" sz="2600" i="1" dirty="0">
              <a:ln>
                <a:solidFill>
                  <a:schemeClr val="tx1"/>
                </a:solidFill>
              </a:ln>
              <a:latin typeface="Century Gothic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2000" b="1" i="1" dirty="0">
                <a:ln>
                  <a:solidFill>
                    <a:schemeClr val="tx1"/>
                  </a:solidFill>
                </a:ln>
                <a:latin typeface="Century Gothic" pitchFamily="34" charset="0"/>
              </a:rPr>
              <a:t> </a:t>
            </a:r>
          </a:p>
          <a:p>
            <a:pPr algn="r"/>
            <a:r>
              <a:rPr lang="pt-BR" sz="1600" dirty="0">
                <a:latin typeface="Century Gothic" pitchFamily="34" charset="0"/>
              </a:rPr>
              <a:t>J. I. </a:t>
            </a:r>
            <a:r>
              <a:rPr lang="pt-BR" sz="1600" dirty="0" err="1">
                <a:latin typeface="Century Gothic" pitchFamily="34" charset="0"/>
              </a:rPr>
              <a:t>Packer</a:t>
            </a:r>
            <a:endParaRPr lang="pt-BR" sz="1600" dirty="0">
              <a:latin typeface="Century Gothic" pitchFamily="34" charset="0"/>
            </a:endParaRPr>
          </a:p>
          <a:p>
            <a:pPr algn="r"/>
            <a:r>
              <a:rPr lang="pt-BR" sz="1600" dirty="0">
                <a:latin typeface="Century Gothic" pitchFamily="34" charset="0"/>
              </a:rPr>
              <a:t>Paixão pela fidelidade</a:t>
            </a:r>
          </a:p>
        </p:txBody>
      </p:sp>
      <p:pic>
        <p:nvPicPr>
          <p:cNvPr id="5" name="Picture 16" descr="NEEMIAS JIPACK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49205" y="1252640"/>
            <a:ext cx="3087664" cy="41182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>
            <a:extLst/>
          </p:cNvPr>
          <p:cNvSpPr/>
          <p:nvPr/>
        </p:nvSpPr>
        <p:spPr>
          <a:xfrm>
            <a:off x="0" y="0"/>
            <a:ext cx="9906000" cy="8588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A ORAÇÃO DE NEEMIAS</a:t>
            </a:r>
          </a:p>
        </p:txBody>
      </p:sp>
      <p:sp>
        <p:nvSpPr>
          <p:cNvPr id="44034" name="Rectangle 12"/>
          <p:cNvSpPr>
            <a:spLocks noChangeArrowheads="1"/>
          </p:cNvSpPr>
          <p:nvPr/>
        </p:nvSpPr>
        <p:spPr bwMode="auto">
          <a:xfrm>
            <a:off x="317501" y="1408500"/>
            <a:ext cx="5105837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600" i="1" dirty="0">
                <a:ln>
                  <a:solidFill>
                    <a:schemeClr val="tx1"/>
                  </a:solidFill>
                </a:ln>
                <a:latin typeface="Century Gothic" pitchFamily="34" charset="0"/>
              </a:rPr>
              <a:t>Sua oração é uma das mais significativas registradas na Bíblia. Vemos nela os elementos da adoração, petição, confissão e intercessão.</a:t>
            </a:r>
          </a:p>
          <a:p>
            <a:pPr algn="just">
              <a:lnSpc>
                <a:spcPct val="150000"/>
              </a:lnSpc>
            </a:pPr>
            <a:r>
              <a:rPr lang="pt-BR" sz="2000" b="1" i="1" dirty="0">
                <a:ln>
                  <a:solidFill>
                    <a:schemeClr val="tx1"/>
                  </a:solidFill>
                </a:ln>
                <a:latin typeface="Century Gothic" pitchFamily="34" charset="0"/>
              </a:rPr>
              <a:t> </a:t>
            </a:r>
          </a:p>
          <a:p>
            <a:pPr algn="r"/>
            <a:r>
              <a:rPr lang="pt-BR" sz="1600" dirty="0">
                <a:latin typeface="Century Gothic" pitchFamily="34" charset="0"/>
              </a:rPr>
              <a:t>Neemias – o Líder que restaurou uma nação - Hernandes Dias Lopes</a:t>
            </a:r>
          </a:p>
        </p:txBody>
      </p:sp>
      <p:pic>
        <p:nvPicPr>
          <p:cNvPr id="44035" name="Picture 13" descr="HD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7163" y="1270000"/>
            <a:ext cx="3157537" cy="421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>
            <a:extLst/>
          </p:cNvPr>
          <p:cNvSpPr/>
          <p:nvPr/>
        </p:nvSpPr>
        <p:spPr>
          <a:xfrm>
            <a:off x="0" y="0"/>
            <a:ext cx="9906000" cy="8588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6" name="CaixaDeTexto 25">
            <a:extLst/>
          </p:cNvPr>
          <p:cNvSpPr txBox="1"/>
          <p:nvPr/>
        </p:nvSpPr>
        <p:spPr>
          <a:xfrm>
            <a:off x="76201" y="102176"/>
            <a:ext cx="9296400" cy="540806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A ORAÇÃO DE NEEMIAS</a:t>
            </a:r>
          </a:p>
        </p:txBody>
      </p:sp>
      <p:graphicFrame>
        <p:nvGraphicFramePr>
          <p:cNvPr id="15" name="Diagrama 14"/>
          <p:cNvGraphicFramePr/>
          <p:nvPr>
            <p:extLst>
              <p:ext uri="{D42A27DB-BD31-4B8C-83A1-F6EECF244321}">
                <p14:modId xmlns:p14="http://schemas.microsoft.com/office/powerpoint/2010/main" xmlns="" val="3958603916"/>
              </p:ext>
            </p:extLst>
          </p:nvPr>
        </p:nvGraphicFramePr>
        <p:xfrm>
          <a:off x="76200" y="1140129"/>
          <a:ext cx="9829799" cy="47877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worship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-333049"/>
            <a:ext cx="9906000" cy="74295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3795509" y="5843846"/>
            <a:ext cx="597471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INICIAR NOSSA ORAÇÃO </a:t>
            </a:r>
          </a:p>
          <a:p>
            <a:r>
              <a:rPr lang="pt-BR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COM </a:t>
            </a:r>
            <a:r>
              <a:rPr lang="pt-BR" sz="32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FOCO</a:t>
            </a:r>
            <a:r>
              <a:rPr lang="pt-BR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NA ADORAÇÃO</a:t>
            </a: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419566" y="1109236"/>
            <a:ext cx="925606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Arial" pitchFamily="34" charset="0"/>
                <a:cs typeface="Didact Gothic"/>
              </a:rPr>
              <a:t>1.5a - “</a:t>
            </a:r>
            <a:r>
              <a:rPr kumimoji="0" lang="pt-BR" sz="240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Arial" pitchFamily="34" charset="0"/>
                <a:cs typeface="Didact Gothic"/>
              </a:rPr>
              <a:t>Ah! Senhor, Deus dos céus, Deus grande e temível...” </a:t>
            </a:r>
            <a:endParaRPr kumimoji="0" lang="pt-BR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1" y="392687"/>
            <a:ext cx="26965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ADORAÇÃO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>
            <a:extLst/>
          </p:cNvPr>
          <p:cNvSpPr/>
          <p:nvPr/>
        </p:nvSpPr>
        <p:spPr>
          <a:xfrm>
            <a:off x="0" y="0"/>
            <a:ext cx="9906000" cy="8588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ADORAÇÃO</a:t>
            </a:r>
          </a:p>
        </p:txBody>
      </p:sp>
      <p:sp>
        <p:nvSpPr>
          <p:cNvPr id="44034" name="Rectangle 12"/>
          <p:cNvSpPr>
            <a:spLocks noChangeArrowheads="1"/>
          </p:cNvSpPr>
          <p:nvPr/>
        </p:nvSpPr>
        <p:spPr bwMode="auto">
          <a:xfrm>
            <a:off x="380565" y="1879519"/>
            <a:ext cx="5105837" cy="3200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pt-BR" sz="2800" dirty="0">
                <a:latin typeface="Century Gothic" pitchFamily="34" charset="0"/>
              </a:rPr>
              <a:t>Neemias focaliza sua atenção na </a:t>
            </a:r>
            <a:r>
              <a:rPr lang="pt-BR" sz="2800" b="1" dirty="0">
                <a:latin typeface="Century Gothic" pitchFamily="34" charset="0"/>
              </a:rPr>
              <a:t>grandeza de Deus.</a:t>
            </a:r>
            <a:r>
              <a:rPr lang="pt-BR" sz="2800" dirty="0">
                <a:latin typeface="Century Gothic" pitchFamily="34" charset="0"/>
              </a:rPr>
              <a:t> </a:t>
            </a:r>
            <a:r>
              <a:rPr lang="pt-BR" sz="2800" b="1" dirty="0">
                <a:latin typeface="Century Gothic" pitchFamily="34" charset="0"/>
              </a:rPr>
              <a:t>Quanto maior Deus se torna para você, menor se torna o seu problema.</a:t>
            </a:r>
            <a:endParaRPr lang="pt-BR" sz="2600" b="1" i="1" dirty="0">
              <a:ln>
                <a:solidFill>
                  <a:schemeClr val="tx1"/>
                </a:solidFill>
              </a:ln>
              <a:latin typeface="Century Gothic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000" i="1" dirty="0">
                <a:ln>
                  <a:solidFill>
                    <a:schemeClr val="tx1"/>
                  </a:solidFill>
                </a:ln>
                <a:latin typeface="Century Gothic" pitchFamily="34" charset="0"/>
              </a:rPr>
              <a:t> </a:t>
            </a:r>
          </a:p>
          <a:p>
            <a:pPr algn="r"/>
            <a:r>
              <a:rPr lang="pt-BR" sz="1600" dirty="0">
                <a:latin typeface="Century Gothic" pitchFamily="34" charset="0"/>
              </a:rPr>
              <a:t>Neemias – o Líder que restaurou uma nação - Hernandes Dias Lopes</a:t>
            </a:r>
          </a:p>
        </p:txBody>
      </p:sp>
      <p:pic>
        <p:nvPicPr>
          <p:cNvPr id="44035" name="Picture 13" descr="HD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7163" y="1270000"/>
            <a:ext cx="3157537" cy="421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>
            <a:extLst/>
          </p:cNvPr>
          <p:cNvSpPr/>
          <p:nvPr/>
        </p:nvSpPr>
        <p:spPr>
          <a:xfrm>
            <a:off x="0" y="0"/>
            <a:ext cx="9906000" cy="8588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6" name="CaixaDeTexto 25">
            <a:extLst/>
          </p:cNvPr>
          <p:cNvSpPr txBox="1"/>
          <p:nvPr/>
        </p:nvSpPr>
        <p:spPr>
          <a:xfrm>
            <a:off x="351350" y="58632"/>
            <a:ext cx="9203302" cy="663917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spc="-59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LOUVOR</a:t>
            </a:r>
          </a:p>
        </p:txBody>
      </p:sp>
      <p:pic>
        <p:nvPicPr>
          <p:cNvPr id="6" name="Imagem 5" descr="louvor-sincer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8838"/>
            <a:ext cx="9906000" cy="5999162"/>
          </a:xfrm>
          <a:prstGeom prst="rect">
            <a:avLst/>
          </a:prstGeom>
        </p:spPr>
      </p:pic>
      <p:sp>
        <p:nvSpPr>
          <p:cNvPr id="13" name="CaixaDeTexto 12"/>
          <p:cNvSpPr txBox="1"/>
          <p:nvPr/>
        </p:nvSpPr>
        <p:spPr>
          <a:xfrm>
            <a:off x="137991" y="1094014"/>
            <a:ext cx="910060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pt-BR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1.5b - que guardas a aliança e a misericórdia para com aqueles que te amam e guardam os teus mandamentos!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DRD309CW4AAYhu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908628" cy="6605752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alta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906000" cy="6865748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5018689" y="4745476"/>
            <a:ext cx="48873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4 MESES DE ORAÇÃO</a:t>
            </a: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5018688" y="1018227"/>
            <a:ext cx="4661339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1.6a - </a:t>
            </a:r>
            <a:r>
              <a:rPr lang="pt-BR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Estejam, pois, atentos os teus ouvidos, e os teus olhos, abertos, para acudires à oração do teu servo, que hoje faço à tua presença, </a:t>
            </a:r>
            <a:r>
              <a:rPr lang="pt-BR" sz="2400" b="1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dia e noite</a:t>
            </a:r>
            <a:r>
              <a:rPr lang="pt-BR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, pelos filhos de Israel, teus servos; </a:t>
            </a:r>
            <a:endParaRPr lang="pt-B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283780" y="226427"/>
            <a:ext cx="32608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PERSEVERANÇA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Imagem 13" descr="Imagem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8" y="0"/>
            <a:ext cx="9902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593725" y="2761129"/>
            <a:ext cx="8702675" cy="2202800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algn="just"/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6b - </a:t>
            </a:r>
            <a:r>
              <a:rPr lang="pt-BR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e faço confissão pelos pecados dos filhos de Israel, os quais </a:t>
            </a:r>
            <a:r>
              <a:rPr lang="pt-BR" sz="2000" b="1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temos</a:t>
            </a:r>
            <a:r>
              <a:rPr lang="pt-BR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cometido contra ti; pois </a:t>
            </a:r>
            <a:r>
              <a:rPr lang="pt-BR" sz="2000" b="1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eu e a casa de meu pai </a:t>
            </a:r>
            <a:r>
              <a:rPr lang="pt-BR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temos pecado. </a:t>
            </a:r>
          </a:p>
          <a:p>
            <a:pPr algn="just"/>
            <a:endParaRPr lang="pt-BR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algn="just"/>
            <a:r>
              <a:rPr lang="pt-BR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7 Temos procedido de todo corruptamente contra ti, não temos guardado os mandamentos, nem os estatutos, nem os juízos que ordenaste a Moisés, teu servo.</a:t>
            </a:r>
            <a:endParaRPr lang="en-US" sz="2000" b="1" i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ea typeface="Montserrat Light"/>
              <a:cs typeface="Montserrat Light"/>
            </a:endParaRPr>
          </a:p>
        </p:txBody>
      </p:sp>
      <p:sp>
        <p:nvSpPr>
          <p:cNvPr id="50179" name="TextBox 10"/>
          <p:cNvSpPr txBox="1">
            <a:spLocks noChangeArrowheads="1"/>
          </p:cNvSpPr>
          <p:nvPr/>
        </p:nvSpPr>
        <p:spPr bwMode="auto">
          <a:xfrm>
            <a:off x="3717925" y="5605463"/>
            <a:ext cx="2632075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7896" tIns="23948" rIns="47896" bIns="23948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Calibri" pitchFamily="34" charset="0"/>
                <a:ea typeface="Montserrat Light"/>
                <a:cs typeface="Montserrat Light"/>
              </a:rPr>
              <a:t>Neemias 1.6b-7</a:t>
            </a:r>
          </a:p>
        </p:txBody>
      </p:sp>
      <p:pic>
        <p:nvPicPr>
          <p:cNvPr id="50180" name="Imagem 1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37038" y="1182202"/>
            <a:ext cx="1431925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1" name="Imagem 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32563" y="5926138"/>
            <a:ext cx="3255962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ixaDeTexto 6">
            <a:extLst/>
          </p:cNvPr>
          <p:cNvSpPr txBox="1"/>
          <p:nvPr/>
        </p:nvSpPr>
        <p:spPr>
          <a:xfrm>
            <a:off x="28575" y="158750"/>
            <a:ext cx="9877425" cy="596900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+mn-cs"/>
              </a:rPr>
              <a:t>CONFISSÃO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>
            <a:extLst/>
          </p:cNvPr>
          <p:cNvSpPr/>
          <p:nvPr/>
        </p:nvSpPr>
        <p:spPr>
          <a:xfrm>
            <a:off x="0" y="0"/>
            <a:ext cx="9906000" cy="8588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6" name="CaixaDeTexto 25">
            <a:extLst/>
          </p:cNvPr>
          <p:cNvSpPr txBox="1"/>
          <p:nvPr/>
        </p:nvSpPr>
        <p:spPr>
          <a:xfrm>
            <a:off x="28575" y="158750"/>
            <a:ext cx="9877425" cy="596900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+mn-cs"/>
              </a:rPr>
              <a:t>CONFISSÃO</a:t>
            </a:r>
          </a:p>
        </p:txBody>
      </p:sp>
      <p:sp>
        <p:nvSpPr>
          <p:cNvPr id="6" name="Retângulo 5"/>
          <p:cNvSpPr/>
          <p:nvPr/>
        </p:nvSpPr>
        <p:spPr>
          <a:xfrm>
            <a:off x="320675" y="1403131"/>
            <a:ext cx="48974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b="1" dirty="0">
                <a:latin typeface="Century Gothic" pitchFamily="34" charset="0"/>
              </a:rPr>
              <a:t>- Reconhecer quem nós somos.</a:t>
            </a:r>
          </a:p>
        </p:txBody>
      </p:sp>
      <p:sp>
        <p:nvSpPr>
          <p:cNvPr id="7" name="Retângulo 6"/>
          <p:cNvSpPr/>
          <p:nvPr/>
        </p:nvSpPr>
        <p:spPr>
          <a:xfrm>
            <a:off x="320675" y="2207172"/>
            <a:ext cx="866455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pt-BR" sz="2400" dirty="0">
                <a:latin typeface="Century Gothic" pitchFamily="34" charset="0"/>
              </a:rPr>
              <a:t> O pecado foi a causa do cativeiro.</a:t>
            </a:r>
          </a:p>
          <a:p>
            <a:pPr>
              <a:buFontTx/>
              <a:buChar char="-"/>
            </a:pPr>
            <a:endParaRPr lang="pt-BR" sz="2400" dirty="0">
              <a:latin typeface="Century Gothic" pitchFamily="34" charset="0"/>
            </a:endParaRPr>
          </a:p>
          <a:p>
            <a:pPr>
              <a:buFontTx/>
              <a:buChar char="-"/>
            </a:pPr>
            <a:r>
              <a:rPr lang="pt-BR" sz="2400" dirty="0">
                <a:latin typeface="Century Gothic" pitchFamily="34" charset="0"/>
              </a:rPr>
              <a:t> NEEMIAS é solidário. É um intercessor não um acusador.</a:t>
            </a:r>
          </a:p>
        </p:txBody>
      </p:sp>
      <p:sp>
        <p:nvSpPr>
          <p:cNvPr id="8" name="Retângulo 7"/>
          <p:cNvSpPr/>
          <p:nvPr/>
        </p:nvSpPr>
        <p:spPr>
          <a:xfrm>
            <a:off x="320675" y="4293871"/>
            <a:ext cx="915440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200" i="1" dirty="0">
                <a:latin typeface="Century Gothic" pitchFamily="34" charset="0"/>
              </a:rPr>
              <a:t>Quem confessa seus pecados e os deixa alcança misericórdia. </a:t>
            </a:r>
          </a:p>
          <a:p>
            <a:pPr algn="r"/>
            <a:r>
              <a:rPr lang="pt-BR" sz="2200" i="1" dirty="0" err="1">
                <a:latin typeface="Century Gothic" pitchFamily="34" charset="0"/>
              </a:rPr>
              <a:t>Pv</a:t>
            </a:r>
            <a:r>
              <a:rPr lang="pt-BR" sz="2200" i="1" dirty="0">
                <a:latin typeface="Century Gothic" pitchFamily="34" charset="0"/>
              </a:rPr>
              <a:t> 28.13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Imagem 13" descr="Imagem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8" y="0"/>
            <a:ext cx="9902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593725" y="2005012"/>
            <a:ext cx="8702675" cy="3433906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algn="just"/>
            <a:r>
              <a:rPr lang="pt-BR" sz="2000" i="1" dirty="0">
                <a:solidFill>
                  <a:schemeClr val="bg1"/>
                </a:solidFill>
                <a:latin typeface="Century Gothic" pitchFamily="34" charset="0"/>
              </a:rPr>
              <a:t>8 Lembra-te da palavra que ordenaste a Moisés, teu servo, dizendo: Se </a:t>
            </a:r>
            <a:r>
              <a:rPr lang="pt-BR" sz="2000" b="1" i="1" dirty="0">
                <a:solidFill>
                  <a:schemeClr val="bg1"/>
                </a:solidFill>
                <a:latin typeface="Century Gothic" pitchFamily="34" charset="0"/>
              </a:rPr>
              <a:t>transgredirdes, eu vos espalharei </a:t>
            </a:r>
            <a:r>
              <a:rPr lang="pt-BR" sz="2000" i="1" baseline="30000" dirty="0">
                <a:solidFill>
                  <a:schemeClr val="bg1"/>
                </a:solidFill>
                <a:latin typeface="Century Gothic" pitchFamily="34" charset="0"/>
              </a:rPr>
              <a:t>Lv 26.33 </a:t>
            </a:r>
            <a:r>
              <a:rPr lang="pt-BR" sz="2000" i="1" dirty="0">
                <a:solidFill>
                  <a:schemeClr val="bg1"/>
                </a:solidFill>
                <a:latin typeface="Century Gothic" pitchFamily="34" charset="0"/>
              </a:rPr>
              <a:t>por entre os povos; </a:t>
            </a:r>
          </a:p>
          <a:p>
            <a:pPr algn="just"/>
            <a:endParaRPr lang="pt-BR" sz="2000" i="1" dirty="0">
              <a:solidFill>
                <a:schemeClr val="bg1"/>
              </a:solidFill>
              <a:latin typeface="Century Gothic" pitchFamily="34" charset="0"/>
            </a:endParaRPr>
          </a:p>
          <a:p>
            <a:pPr algn="just"/>
            <a:r>
              <a:rPr lang="pt-BR" sz="2000" i="1" dirty="0">
                <a:solidFill>
                  <a:schemeClr val="bg1"/>
                </a:solidFill>
                <a:latin typeface="Century Gothic" pitchFamily="34" charset="0"/>
              </a:rPr>
              <a:t>9 mas, se vos converterdes a mim,</a:t>
            </a:r>
            <a:r>
              <a:rPr lang="pt-BR" sz="2000" i="1" baseline="30000" dirty="0">
                <a:solidFill>
                  <a:schemeClr val="bg1"/>
                </a:solidFill>
                <a:latin typeface="Century Gothic" pitchFamily="34" charset="0"/>
              </a:rPr>
              <a:t>Dt 30.1-5 </a:t>
            </a:r>
            <a:r>
              <a:rPr lang="pt-BR" sz="2000" i="1" dirty="0">
                <a:solidFill>
                  <a:schemeClr val="bg1"/>
                </a:solidFill>
                <a:latin typeface="Century Gothic" pitchFamily="34" charset="0"/>
              </a:rPr>
              <a:t>e guardardes os meus mandamentos, e os cumprirdes, então, ainda que os vossos rejeitados estejam pelas extremidades do céu, de lá </a:t>
            </a:r>
            <a:r>
              <a:rPr lang="pt-BR" sz="2000" b="1" i="1" dirty="0">
                <a:solidFill>
                  <a:schemeClr val="bg1"/>
                </a:solidFill>
                <a:latin typeface="Century Gothic" pitchFamily="34" charset="0"/>
              </a:rPr>
              <a:t>os ajuntarei e os trarei para o lugar que tenho escolhido</a:t>
            </a:r>
            <a:r>
              <a:rPr lang="pt-BR" sz="2000" i="1" dirty="0">
                <a:solidFill>
                  <a:schemeClr val="bg1"/>
                </a:solidFill>
                <a:latin typeface="Century Gothic" pitchFamily="34" charset="0"/>
              </a:rPr>
              <a:t> para ali fazer habitar o meu nome. </a:t>
            </a:r>
          </a:p>
          <a:p>
            <a:pPr algn="just"/>
            <a:endParaRPr lang="pt-BR" sz="2000" i="1" dirty="0">
              <a:solidFill>
                <a:schemeClr val="bg1"/>
              </a:solidFill>
              <a:latin typeface="Century Gothic" pitchFamily="34" charset="0"/>
            </a:endParaRPr>
          </a:p>
          <a:p>
            <a:pPr algn="just"/>
            <a:r>
              <a:rPr lang="pt-BR" sz="2000" i="1" dirty="0">
                <a:solidFill>
                  <a:schemeClr val="bg1"/>
                </a:solidFill>
                <a:latin typeface="Century Gothic" pitchFamily="34" charset="0"/>
              </a:rPr>
              <a:t>10 Estes ainda são teus servos e o teu povo que resgataste com teu grande poder e com tua mão poderosa.</a:t>
            </a:r>
            <a:endParaRPr lang="en-US" sz="2000" b="1" i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ea typeface="Montserrat Light"/>
              <a:cs typeface="Montserrat Light"/>
            </a:endParaRPr>
          </a:p>
        </p:txBody>
      </p:sp>
      <p:sp>
        <p:nvSpPr>
          <p:cNvPr id="50179" name="TextBox 10"/>
          <p:cNvSpPr txBox="1">
            <a:spLocks noChangeArrowheads="1"/>
          </p:cNvSpPr>
          <p:nvPr/>
        </p:nvSpPr>
        <p:spPr bwMode="auto">
          <a:xfrm>
            <a:off x="3717925" y="5605463"/>
            <a:ext cx="2632075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7896" tIns="23948" rIns="47896" bIns="23948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Calibri" pitchFamily="34" charset="0"/>
                <a:ea typeface="Montserrat Light"/>
                <a:cs typeface="Montserrat Light"/>
              </a:rPr>
              <a:t>Neemias 1.8-10</a:t>
            </a:r>
          </a:p>
        </p:txBody>
      </p:sp>
      <p:pic>
        <p:nvPicPr>
          <p:cNvPr id="50180" name="Imagem 1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37038" y="755650"/>
            <a:ext cx="1431925" cy="124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1" name="Imagem 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32563" y="5926138"/>
            <a:ext cx="3255962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ixaDeTexto 6">
            <a:extLst/>
          </p:cNvPr>
          <p:cNvSpPr txBox="1"/>
          <p:nvPr/>
        </p:nvSpPr>
        <p:spPr>
          <a:xfrm>
            <a:off x="28575" y="158750"/>
            <a:ext cx="9877425" cy="596900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+mn-cs"/>
              </a:rPr>
              <a:t>CONHECIMENTO DA PALAVRA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ângulo 31">
            <a:extLst/>
          </p:cNvPr>
          <p:cNvSpPr/>
          <p:nvPr/>
        </p:nvSpPr>
        <p:spPr>
          <a:xfrm>
            <a:off x="0" y="815975"/>
            <a:ext cx="9906000" cy="6042025"/>
          </a:xfrm>
          <a:prstGeom prst="rect">
            <a:avLst/>
          </a:prstGeom>
          <a:solidFill>
            <a:srgbClr val="B567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400" dirty="0"/>
          </a:p>
        </p:txBody>
      </p:sp>
      <p:pic>
        <p:nvPicPr>
          <p:cNvPr id="4" name="Espaço Reservado para Imagem 3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25839" r="25839"/>
          <a:stretch>
            <a:fillRect/>
          </a:stretch>
        </p:blipFill>
        <p:spPr>
          <a:xfrm>
            <a:off x="6762750" y="0"/>
            <a:ext cx="3143250" cy="6858000"/>
          </a:xfrm>
          <a:solidFill>
            <a:schemeClr val="bg1">
              <a:lumMod val="95000"/>
            </a:schemeClr>
          </a:solidFill>
        </p:spPr>
      </p:pic>
      <p:grpSp>
        <p:nvGrpSpPr>
          <p:cNvPr id="2" name="Agrupar 24"/>
          <p:cNvGrpSpPr>
            <a:grpSpLocks/>
          </p:cNvGrpSpPr>
          <p:nvPr/>
        </p:nvGrpSpPr>
        <p:grpSpPr bwMode="auto">
          <a:xfrm>
            <a:off x="3462338" y="6032500"/>
            <a:ext cx="3043237" cy="609600"/>
            <a:chOff x="2058806" y="5195668"/>
            <a:chExt cx="15315827" cy="3324666"/>
          </a:xfrm>
        </p:grpSpPr>
        <p:grpSp>
          <p:nvGrpSpPr>
            <p:cNvPr id="3" name="Agrupar 25"/>
            <p:cNvGrpSpPr>
              <a:grpSpLocks/>
            </p:cNvGrpSpPr>
            <p:nvPr/>
          </p:nvGrpSpPr>
          <p:grpSpPr bwMode="auto"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54280" name="Imagem 27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1906272" y="3391317"/>
                <a:ext cx="8985422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4281" name="Imagem 28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7930850" y="3391317"/>
                <a:ext cx="3137349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54279" name="Imagem 26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058806" y="5586775"/>
              <a:ext cx="4967987" cy="254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" name="Retângulo 29">
            <a:extLst/>
          </p:cNvPr>
          <p:cNvSpPr/>
          <p:nvPr/>
        </p:nvSpPr>
        <p:spPr>
          <a:xfrm>
            <a:off x="0" y="0"/>
            <a:ext cx="9906000" cy="858838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lvl="0"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CONHECIMENTO DA PALAVRA</a:t>
            </a:r>
          </a:p>
        </p:txBody>
      </p:sp>
      <p:sp>
        <p:nvSpPr>
          <p:cNvPr id="18" name="CaixaDeTexto 17"/>
          <p:cNvSpPr txBox="1">
            <a:spLocks noChangeArrowheads="1"/>
          </p:cNvSpPr>
          <p:nvPr/>
        </p:nvSpPr>
        <p:spPr bwMode="auto">
          <a:xfrm>
            <a:off x="338138" y="880676"/>
            <a:ext cx="6040437" cy="51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7896" tIns="23948" rIns="47896" bIns="23948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800" dirty="0">
                <a:solidFill>
                  <a:schemeClr val="bg1"/>
                </a:solidFill>
                <a:latin typeface="Century Gothic" pitchFamily="34" charset="0"/>
              </a:rPr>
              <a:t>A Palavra de Deus e a oração andam de mãos dadas. Um intercessor precisa conhecer a Palavra. </a:t>
            </a:r>
            <a:r>
              <a:rPr lang="pt-BR" sz="2800" b="1" dirty="0">
                <a:solidFill>
                  <a:schemeClr val="bg1"/>
                </a:solidFill>
                <a:latin typeface="Century Gothic" pitchFamily="34" charset="0"/>
              </a:rPr>
              <a:t>É o combustível da Palavra que alimenta o ministério da intercessão. </a:t>
            </a:r>
          </a:p>
          <a:p>
            <a:pPr algn="just">
              <a:lnSpc>
                <a:spcPct val="150000"/>
              </a:lnSpc>
            </a:pPr>
            <a:endParaRPr lang="pt-BR" sz="2800" dirty="0">
              <a:solidFill>
                <a:schemeClr val="bg1"/>
              </a:solidFill>
              <a:latin typeface="Century Gothic" pitchFamily="34" charset="0"/>
            </a:endParaRPr>
          </a:p>
          <a:p>
            <a:pPr algn="r"/>
            <a:r>
              <a:rPr lang="pt-BR" sz="2000" dirty="0">
                <a:solidFill>
                  <a:schemeClr val="bg1"/>
                </a:solidFill>
                <a:latin typeface="Century Gothic" pitchFamily="34" charset="0"/>
              </a:rPr>
              <a:t>Neemias – o Líder que restaurou uma nação - Hernandes Dias Lopes</a:t>
            </a:r>
            <a:endParaRPr lang="pt-BR" sz="2400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>
            <a:extLst/>
          </p:cNvPr>
          <p:cNvSpPr/>
          <p:nvPr/>
        </p:nvSpPr>
        <p:spPr>
          <a:xfrm>
            <a:off x="0" y="0"/>
            <a:ext cx="9906000" cy="8588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6" name="CaixaDeTexto 25">
            <a:extLst/>
          </p:cNvPr>
          <p:cNvSpPr txBox="1"/>
          <p:nvPr/>
        </p:nvSpPr>
        <p:spPr>
          <a:xfrm>
            <a:off x="28575" y="158750"/>
            <a:ext cx="9877425" cy="596900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+mn-cs"/>
              </a:rPr>
              <a:t>SÚPLICA</a:t>
            </a:r>
          </a:p>
        </p:txBody>
      </p:sp>
      <p:pic>
        <p:nvPicPr>
          <p:cNvPr id="11" name="Imagem 10" descr="orando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88212" y="1953519"/>
            <a:ext cx="3859213" cy="267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896470" y="1359837"/>
            <a:ext cx="3872753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i="1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Century Gothic" pitchFamily="34" charset="0"/>
                <a:ea typeface="Arial" pitchFamily="34" charset="0"/>
                <a:cs typeface="Didact Gothic" charset="0"/>
              </a:rPr>
              <a:t>Ah! Senhor, estejam, pois, atentos os teus ouvidos à oração do teu servo e à dos teus servos que se agradam de temer o teu nome; concede que seja bem-sucedido hoje o teu servo e dá-lhe mercê perante este homem.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sz="2400" i="1" dirty="0">
              <a:solidFill>
                <a:srgbClr val="444444"/>
              </a:solidFill>
              <a:latin typeface="Century Gothic" pitchFamily="34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40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Century Gothic" pitchFamily="34" charset="0"/>
                <a:cs typeface="Arial" pitchFamily="34" charset="0"/>
              </a:rPr>
              <a:t>Neemias 1.11</a:t>
            </a:r>
            <a:endParaRPr kumimoji="0" lang="pt-BR" sz="24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>
            <a:extLst/>
          </p:cNvPr>
          <p:cNvSpPr/>
          <p:nvPr/>
        </p:nvSpPr>
        <p:spPr>
          <a:xfrm>
            <a:off x="0" y="0"/>
            <a:ext cx="9906000" cy="8588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6" name="CaixaDeTexto 25">
            <a:extLst/>
          </p:cNvPr>
          <p:cNvSpPr txBox="1"/>
          <p:nvPr/>
        </p:nvSpPr>
        <p:spPr>
          <a:xfrm>
            <a:off x="76201" y="102176"/>
            <a:ext cx="9296400" cy="540806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A ORAÇÃO DE NEEMIAS</a:t>
            </a:r>
          </a:p>
        </p:txBody>
      </p:sp>
      <p:graphicFrame>
        <p:nvGraphicFramePr>
          <p:cNvPr id="15" name="Diagrama 14"/>
          <p:cNvGraphicFramePr/>
          <p:nvPr>
            <p:extLst/>
          </p:nvPr>
        </p:nvGraphicFramePr>
        <p:xfrm>
          <a:off x="76200" y="1140129"/>
          <a:ext cx="9829799" cy="47877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1014773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>
            <a:extLst/>
          </p:cNvPr>
          <p:cNvSpPr/>
          <p:nvPr/>
        </p:nvSpPr>
        <p:spPr>
          <a:xfrm>
            <a:off x="0" y="0"/>
            <a:ext cx="9906000" cy="8588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6" name="CaixaDeTexto 25">
            <a:extLst/>
          </p:cNvPr>
          <p:cNvSpPr txBox="1"/>
          <p:nvPr/>
        </p:nvSpPr>
        <p:spPr>
          <a:xfrm>
            <a:off x="76201" y="77124"/>
            <a:ext cx="9296400" cy="540806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NEEMIAS NOS ENSINA</a:t>
            </a: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xmlns="" val="483251454"/>
              </p:ext>
            </p:extLst>
          </p:nvPr>
        </p:nvGraphicFramePr>
        <p:xfrm>
          <a:off x="263047" y="1403131"/>
          <a:ext cx="9642953" cy="54548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>
            <a:extLst/>
          </p:cNvPr>
          <p:cNvSpPr/>
          <p:nvPr/>
        </p:nvSpPr>
        <p:spPr>
          <a:xfrm>
            <a:off x="0" y="0"/>
            <a:ext cx="9906000" cy="85883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 CHAMADO DE DEUS PARA O SERVIÇO</a:t>
            </a:r>
          </a:p>
        </p:txBody>
      </p:sp>
      <p:sp>
        <p:nvSpPr>
          <p:cNvPr id="13" name="Retângulo 12"/>
          <p:cNvSpPr>
            <a:spLocks noChangeArrowheads="1"/>
          </p:cNvSpPr>
          <p:nvPr/>
        </p:nvSpPr>
        <p:spPr bwMode="auto">
          <a:xfrm>
            <a:off x="3925888" y="1163359"/>
            <a:ext cx="5738812" cy="5095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7896" tIns="23948" rIns="47896" bIns="23948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dirty="0">
                <a:latin typeface="Century Gothic" pitchFamily="34" charset="0"/>
              </a:rPr>
              <a:t>Aqueles que deixaram a mais profunda marca nesta Terra amaldiçoada pelo pecado foram </a:t>
            </a:r>
            <a:r>
              <a:rPr lang="pt-BR" sz="2400" b="1" dirty="0">
                <a:latin typeface="Century Gothic" pitchFamily="34" charset="0"/>
              </a:rPr>
              <a:t>homens e mulheres de oração</a:t>
            </a:r>
            <a:r>
              <a:rPr lang="pt-BR" sz="2400" dirty="0">
                <a:latin typeface="Century Gothic" pitchFamily="34" charset="0"/>
              </a:rPr>
              <a:t>. Você descobrirá que a</a:t>
            </a:r>
            <a:r>
              <a:rPr lang="pt-BR" sz="2400" b="1" dirty="0">
                <a:latin typeface="Century Gothic" pitchFamily="34" charset="0"/>
              </a:rPr>
              <a:t> oração é a força poderosa</a:t>
            </a:r>
            <a:r>
              <a:rPr lang="pt-BR" sz="2400" dirty="0">
                <a:latin typeface="Century Gothic" pitchFamily="34" charset="0"/>
              </a:rPr>
              <a:t> que tem movido não somente a mão de Deus, mas também o homem.</a:t>
            </a:r>
          </a:p>
          <a:p>
            <a:pPr algn="r"/>
            <a:r>
              <a:rPr lang="pt-BR" sz="2000" i="1" dirty="0" err="1">
                <a:latin typeface="Century Gothic" pitchFamily="34" charset="0"/>
              </a:rPr>
              <a:t>Dwight</a:t>
            </a:r>
            <a:r>
              <a:rPr lang="pt-BR" sz="2000" i="1" dirty="0">
                <a:latin typeface="Century Gothic" pitchFamily="34" charset="0"/>
              </a:rPr>
              <a:t>. L. </a:t>
            </a:r>
            <a:r>
              <a:rPr lang="pt-BR" sz="2000" i="1" dirty="0" err="1">
                <a:latin typeface="Century Gothic" pitchFamily="34" charset="0"/>
              </a:rPr>
              <a:t>Moody</a:t>
            </a:r>
            <a:r>
              <a:rPr lang="pt-BR" sz="2000" i="1" dirty="0">
                <a:latin typeface="Century Gothic" pitchFamily="34" charset="0"/>
              </a:rPr>
              <a:t> (</a:t>
            </a:r>
            <a:r>
              <a:rPr lang="pt-BR" sz="2000" dirty="0">
                <a:latin typeface="Century Gothic" pitchFamily="34" charset="0"/>
              </a:rPr>
              <a:t>1837-1899)</a:t>
            </a:r>
          </a:p>
          <a:p>
            <a:pPr algn="r"/>
            <a:endParaRPr lang="pt-BR" sz="2000" dirty="0"/>
          </a:p>
        </p:txBody>
      </p:sp>
      <p:pic>
        <p:nvPicPr>
          <p:cNvPr id="11" name="Imagem 10" descr="JIPACK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679" y="1935479"/>
            <a:ext cx="3310109" cy="3310109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/>
          </p:cNvPr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419225" y="1704975"/>
            <a:ext cx="6950075" cy="2265363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-59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rial" panose="020B0604020202020204" pitchFamily="34" charset="0"/>
              </a:rPr>
              <a:t>Que o SENHOR</a:t>
            </a:r>
          </a:p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-59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rial" panose="020B0604020202020204" pitchFamily="34" charset="0"/>
              </a:rPr>
              <a:t>te abençoe e te guarde!</a:t>
            </a:r>
          </a:p>
          <a:p>
            <a:pPr algn="ctr" defTabSz="239481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spc="-59" dirty="0"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Tenha um ótimo domingo!</a:t>
            </a:r>
          </a:p>
        </p:txBody>
      </p:sp>
      <p:sp>
        <p:nvSpPr>
          <p:cNvPr id="74755" name="CaixaDeTexto 7"/>
          <p:cNvSpPr txBox="1">
            <a:spLocks noChangeArrowheads="1"/>
          </p:cNvSpPr>
          <p:nvPr/>
        </p:nvSpPr>
        <p:spPr bwMode="auto">
          <a:xfrm>
            <a:off x="3381375" y="5624513"/>
            <a:ext cx="3025775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7896" tIns="23948" rIns="47896" bIns="23948">
            <a:spAutoFit/>
          </a:bodyPr>
          <a:lstStyle/>
          <a:p>
            <a:pPr algn="ctr"/>
            <a:r>
              <a:rPr lang="pt-BR">
                <a:solidFill>
                  <a:schemeClr val="bg1"/>
                </a:solidFill>
              </a:rPr>
              <a:t>email@professor.com.br</a:t>
            </a:r>
          </a:p>
        </p:txBody>
      </p:sp>
      <p:sp>
        <p:nvSpPr>
          <p:cNvPr id="2" name="Retângulo 1">
            <a:extLst/>
          </p:cNvPr>
          <p:cNvSpPr/>
          <p:nvPr/>
        </p:nvSpPr>
        <p:spPr>
          <a:xfrm>
            <a:off x="0" y="3868738"/>
            <a:ext cx="9906000" cy="1593850"/>
          </a:xfrm>
          <a:prstGeom prst="rect">
            <a:avLst/>
          </a:prstGeom>
          <a:solidFill>
            <a:srgbClr val="B56727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grpSp>
        <p:nvGrpSpPr>
          <p:cNvPr id="74757" name="Agrupar 12"/>
          <p:cNvGrpSpPr>
            <a:grpSpLocks/>
          </p:cNvGrpSpPr>
          <p:nvPr/>
        </p:nvGrpSpPr>
        <p:grpSpPr bwMode="auto">
          <a:xfrm>
            <a:off x="2017713" y="4086225"/>
            <a:ext cx="5753100" cy="1152525"/>
            <a:chOff x="2058806" y="5195668"/>
            <a:chExt cx="15315827" cy="3324666"/>
          </a:xfrm>
        </p:grpSpPr>
        <p:grpSp>
          <p:nvGrpSpPr>
            <p:cNvPr id="74758" name="Agrupar 13"/>
            <p:cNvGrpSpPr>
              <a:grpSpLocks/>
            </p:cNvGrpSpPr>
            <p:nvPr/>
          </p:nvGrpSpPr>
          <p:grpSpPr bwMode="auto"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74760" name="Imagem 15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1906272" y="3391317"/>
                <a:ext cx="8985422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4761" name="Imagem 16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7930850" y="3391317"/>
                <a:ext cx="3137349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74759" name="Imagem 14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058806" y="5586775"/>
              <a:ext cx="4967987" cy="254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7847</TotalTime>
  <Words>1697</Words>
  <Application>Microsoft Office PowerPoint</Application>
  <PresentationFormat>Papel A4 (210 x 297 mm)</PresentationFormat>
  <Paragraphs>242</Paragraphs>
  <Slides>35</Slides>
  <Notes>33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35</vt:i4>
      </vt:variant>
    </vt:vector>
  </HeadingPairs>
  <TitlesOfParts>
    <vt:vector size="37" baseType="lpstr">
      <vt:lpstr>Office Theme</vt:lpstr>
      <vt:lpstr>Personalizar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EBD IPN 2018</dc:title>
  <dc:creator>Igreja Presbiteriana Nacional</dc:creator>
  <cp:lastModifiedBy>Casa</cp:lastModifiedBy>
  <cp:revision>152</cp:revision>
  <dcterms:created xsi:type="dcterms:W3CDTF">2016-03-02T16:16:57Z</dcterms:created>
  <dcterms:modified xsi:type="dcterms:W3CDTF">2018-04-13T13:20:50Z</dcterms:modified>
</cp:coreProperties>
</file>