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9" r:id="rId2"/>
  </p:sldMasterIdLst>
  <p:notesMasterIdLst>
    <p:notesMasterId r:id="rId31"/>
  </p:notesMasterIdLst>
  <p:handoutMasterIdLst>
    <p:handoutMasterId r:id="rId32"/>
  </p:handoutMasterIdLst>
  <p:sldIdLst>
    <p:sldId id="315" r:id="rId3"/>
    <p:sldId id="305" r:id="rId4"/>
    <p:sldId id="357" r:id="rId5"/>
    <p:sldId id="460" r:id="rId6"/>
    <p:sldId id="430" r:id="rId7"/>
    <p:sldId id="411" r:id="rId8"/>
    <p:sldId id="462" r:id="rId9"/>
    <p:sldId id="414" r:id="rId10"/>
    <p:sldId id="454" r:id="rId11"/>
    <p:sldId id="453" r:id="rId12"/>
    <p:sldId id="464" r:id="rId13"/>
    <p:sldId id="452" r:id="rId14"/>
    <p:sldId id="475" r:id="rId15"/>
    <p:sldId id="465" r:id="rId16"/>
    <p:sldId id="469" r:id="rId17"/>
    <p:sldId id="437" r:id="rId18"/>
    <p:sldId id="476" r:id="rId19"/>
    <p:sldId id="474" r:id="rId20"/>
    <p:sldId id="456" r:id="rId21"/>
    <p:sldId id="466" r:id="rId22"/>
    <p:sldId id="467" r:id="rId23"/>
    <p:sldId id="439" r:id="rId24"/>
    <p:sldId id="470" r:id="rId25"/>
    <p:sldId id="471" r:id="rId26"/>
    <p:sldId id="441" r:id="rId27"/>
    <p:sldId id="472" r:id="rId28"/>
    <p:sldId id="473" r:id="rId29"/>
    <p:sldId id="310" r:id="rId30"/>
  </p:sldIdLst>
  <p:sldSz cx="9906000" cy="6858000" type="A4"/>
  <p:notesSz cx="6858000" cy="9144000"/>
  <p:defaultTextStyle>
    <a:defPPr>
      <a:defRPr lang="en-US"/>
    </a:defPPr>
    <a:lvl1pPr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38125" indent="219075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77838" indent="436563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17550" indent="654050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957263" indent="871538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7B45"/>
    <a:srgbClr val="F89C32"/>
    <a:srgbClr val="B56727"/>
    <a:srgbClr val="F99B34"/>
    <a:srgbClr val="DAE3F3"/>
    <a:srgbClr val="F7941E"/>
    <a:srgbClr val="44749D"/>
    <a:srgbClr val="00A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Estilo com Tema 2 - Ênfas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73656" autoAdjust="0"/>
  </p:normalViewPr>
  <p:slideViewPr>
    <p:cSldViewPr snapToGrid="0" snapToObjects="1">
      <p:cViewPr varScale="1">
        <p:scale>
          <a:sx n="64" d="100"/>
          <a:sy n="64" d="100"/>
        </p:scale>
        <p:origin x="1829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D5DAE7-6139-4F86-AD0A-C32ED94203A9}" type="doc">
      <dgm:prSet loTypeId="urn:microsoft.com/office/officeart/2005/8/layout/cycle6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pt-BR"/>
        </a:p>
      </dgm:t>
    </dgm:pt>
    <dgm:pt modelId="{49E960B8-B444-4210-9876-1645C3330E65}">
      <dgm:prSet custT="1"/>
      <dgm:spPr/>
      <dgm:t>
        <a:bodyPr/>
        <a:lstStyle/>
        <a:p>
          <a:pPr rtl="0"/>
          <a:r>
            <a:rPr lang="pt-BR" sz="1800" b="1" dirty="0">
              <a:effectLst/>
              <a:latin typeface="Century Gothic" pitchFamily="34" charset="0"/>
            </a:rPr>
            <a:t>CHAMADO</a:t>
          </a:r>
        </a:p>
      </dgm:t>
    </dgm:pt>
    <dgm:pt modelId="{8941186B-2D21-47FB-A5D8-458B565DD473}" type="parTrans" cxnId="{227C2E10-ACAC-40F3-B905-AA6247DC4C05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50861D7F-4A52-4E23-871C-353E5C47F573}" type="sibTrans" cxnId="{227C2E10-ACAC-40F3-B905-AA6247DC4C05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EE2145C0-5B74-45A5-94FF-D0998CA4D38A}">
      <dgm:prSet custT="1"/>
      <dgm:spPr/>
      <dgm:t>
        <a:bodyPr/>
        <a:lstStyle/>
        <a:p>
          <a:pPr rtl="0"/>
          <a:r>
            <a:rPr lang="pt-BR" sz="1800" b="1" dirty="0">
              <a:effectLst/>
              <a:latin typeface="Century Gothic" pitchFamily="34" charset="0"/>
            </a:rPr>
            <a:t>VISÃO</a:t>
          </a:r>
        </a:p>
      </dgm:t>
    </dgm:pt>
    <dgm:pt modelId="{2D6C8D38-1503-4DF9-B8FB-159465071CBA}" type="parTrans" cxnId="{4C0E1E35-06E5-4E43-A733-D957442D8D7B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E8CF3219-612C-4F87-AA73-96867FE0BABB}" type="sibTrans" cxnId="{4C0E1E35-06E5-4E43-A733-D957442D8D7B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3F69085F-957A-470E-B716-CED670B5D0F7}">
      <dgm:prSet custT="1"/>
      <dgm:spPr/>
      <dgm:t>
        <a:bodyPr/>
        <a:lstStyle/>
        <a:p>
          <a:pPr rtl="0"/>
          <a:r>
            <a:rPr lang="pt-BR" sz="1800" b="1" dirty="0">
              <a:effectLst/>
              <a:latin typeface="Century Gothic" pitchFamily="34" charset="0"/>
            </a:rPr>
            <a:t>SERVIÇO</a:t>
          </a:r>
        </a:p>
      </dgm:t>
    </dgm:pt>
    <dgm:pt modelId="{39370122-D1CD-414E-8629-9F963199B10D}" type="parTrans" cxnId="{4307BD2D-E196-4BF3-AE68-CCB49BED4873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ADAD544F-B0FC-4725-86EE-45BA350B14A5}" type="sibTrans" cxnId="{4307BD2D-E196-4BF3-AE68-CCB49BED4873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A2B6B17C-1F4D-45F9-B6CB-A8B53C6A1558}">
      <dgm:prSet custT="1"/>
      <dgm:spPr/>
      <dgm:t>
        <a:bodyPr/>
        <a:lstStyle/>
        <a:p>
          <a:pPr rtl="0"/>
          <a:r>
            <a:rPr lang="pt-BR" sz="1600" b="1" dirty="0">
              <a:effectLst/>
              <a:latin typeface="Century Gothic" pitchFamily="34" charset="0"/>
            </a:rPr>
            <a:t>PERSEVERANÇA</a:t>
          </a:r>
        </a:p>
      </dgm:t>
    </dgm:pt>
    <dgm:pt modelId="{EDD224B3-251E-49E7-B7F7-C7FB842D55E9}" type="parTrans" cxnId="{A7B1B4DA-E288-4AC5-A090-F85364DF5B24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027BC745-72D3-4A44-B0B6-C4A511639EBC}" type="sibTrans" cxnId="{A7B1B4DA-E288-4AC5-A090-F85364DF5B24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274AED14-0EC5-41C8-905C-554AE56D1A6D}">
      <dgm:prSet custT="1"/>
      <dgm:spPr/>
      <dgm:t>
        <a:bodyPr/>
        <a:lstStyle/>
        <a:p>
          <a:pPr rtl="0"/>
          <a:r>
            <a:rPr lang="pt-BR" sz="1800" b="1" dirty="0">
              <a:effectLst/>
              <a:latin typeface="Century Gothic" pitchFamily="34" charset="0"/>
            </a:rPr>
            <a:t>INTEGRIDADE</a:t>
          </a:r>
        </a:p>
      </dgm:t>
    </dgm:pt>
    <dgm:pt modelId="{FCBF03B8-12D4-45A3-B547-B68334262B37}" type="parTrans" cxnId="{A4142C3B-C153-4414-80AC-5AF09D4C61AD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8788CB9C-0B7A-4A3D-8BAD-399907365C8B}" type="sibTrans" cxnId="{A4142C3B-C153-4414-80AC-5AF09D4C61AD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2D844220-8445-4683-9803-AF64F7772D01}" type="pres">
      <dgm:prSet presAssocID="{7DD5DAE7-6139-4F86-AD0A-C32ED94203A9}" presName="cycle" presStyleCnt="0">
        <dgm:presLayoutVars>
          <dgm:dir/>
          <dgm:resizeHandles val="exact"/>
        </dgm:presLayoutVars>
      </dgm:prSet>
      <dgm:spPr/>
    </dgm:pt>
    <dgm:pt modelId="{BFFE2946-255B-4253-8A2B-9406B2864B71}" type="pres">
      <dgm:prSet presAssocID="{49E960B8-B444-4210-9876-1645C3330E65}" presName="node" presStyleLbl="node1" presStyleIdx="0" presStyleCnt="5" custScaleX="120662">
        <dgm:presLayoutVars>
          <dgm:bulletEnabled val="1"/>
        </dgm:presLayoutVars>
      </dgm:prSet>
      <dgm:spPr/>
    </dgm:pt>
    <dgm:pt modelId="{7DE7A810-75AB-4596-9082-4733B5ADFA6D}" type="pres">
      <dgm:prSet presAssocID="{49E960B8-B444-4210-9876-1645C3330E65}" presName="spNode" presStyleCnt="0"/>
      <dgm:spPr/>
    </dgm:pt>
    <dgm:pt modelId="{97A7BA60-6548-4DCD-AD29-26FCD0C4D103}" type="pres">
      <dgm:prSet presAssocID="{50861D7F-4A52-4E23-871C-353E5C47F573}" presName="sibTrans" presStyleLbl="sibTrans1D1" presStyleIdx="0" presStyleCnt="5"/>
      <dgm:spPr/>
    </dgm:pt>
    <dgm:pt modelId="{51E5A545-3373-4F20-B1E4-400EBD03C368}" type="pres">
      <dgm:prSet presAssocID="{EE2145C0-5B74-45A5-94FF-D0998CA4D38A}" presName="node" presStyleLbl="node1" presStyleIdx="1" presStyleCnt="5" custScaleX="120662">
        <dgm:presLayoutVars>
          <dgm:bulletEnabled val="1"/>
        </dgm:presLayoutVars>
      </dgm:prSet>
      <dgm:spPr/>
    </dgm:pt>
    <dgm:pt modelId="{3B9DA67A-CFCE-4032-B792-B6C3EF76C7C2}" type="pres">
      <dgm:prSet presAssocID="{EE2145C0-5B74-45A5-94FF-D0998CA4D38A}" presName="spNode" presStyleCnt="0"/>
      <dgm:spPr/>
    </dgm:pt>
    <dgm:pt modelId="{872DB046-1D93-4FBF-93CE-6182BB4F82C3}" type="pres">
      <dgm:prSet presAssocID="{E8CF3219-612C-4F87-AA73-96867FE0BABB}" presName="sibTrans" presStyleLbl="sibTrans1D1" presStyleIdx="1" presStyleCnt="5"/>
      <dgm:spPr/>
    </dgm:pt>
    <dgm:pt modelId="{93B3034D-D483-49D6-830F-F0CA6AB64829}" type="pres">
      <dgm:prSet presAssocID="{3F69085F-957A-470E-B716-CED670B5D0F7}" presName="node" presStyleLbl="node1" presStyleIdx="2" presStyleCnt="5" custScaleX="120662">
        <dgm:presLayoutVars>
          <dgm:bulletEnabled val="1"/>
        </dgm:presLayoutVars>
      </dgm:prSet>
      <dgm:spPr/>
    </dgm:pt>
    <dgm:pt modelId="{88B20997-7AD6-40EB-979F-839F69FC4610}" type="pres">
      <dgm:prSet presAssocID="{3F69085F-957A-470E-B716-CED670B5D0F7}" presName="spNode" presStyleCnt="0"/>
      <dgm:spPr/>
    </dgm:pt>
    <dgm:pt modelId="{0939FA1E-E0DF-440F-9D89-6DFC646B4F40}" type="pres">
      <dgm:prSet presAssocID="{ADAD544F-B0FC-4725-86EE-45BA350B14A5}" presName="sibTrans" presStyleLbl="sibTrans1D1" presStyleIdx="2" presStyleCnt="5"/>
      <dgm:spPr/>
    </dgm:pt>
    <dgm:pt modelId="{E1DFE505-0F96-4A81-A57E-C4FC33159BC6}" type="pres">
      <dgm:prSet presAssocID="{A2B6B17C-1F4D-45F9-B6CB-A8B53C6A1558}" presName="node" presStyleLbl="node1" presStyleIdx="3" presStyleCnt="5" custScaleX="120662">
        <dgm:presLayoutVars>
          <dgm:bulletEnabled val="1"/>
        </dgm:presLayoutVars>
      </dgm:prSet>
      <dgm:spPr/>
    </dgm:pt>
    <dgm:pt modelId="{B7B1E6A7-1354-4507-9C3B-0F362529458E}" type="pres">
      <dgm:prSet presAssocID="{A2B6B17C-1F4D-45F9-B6CB-A8B53C6A1558}" presName="spNode" presStyleCnt="0"/>
      <dgm:spPr/>
    </dgm:pt>
    <dgm:pt modelId="{5671C360-1580-4FEE-BB8A-46ADF89BCA14}" type="pres">
      <dgm:prSet presAssocID="{027BC745-72D3-4A44-B0B6-C4A511639EBC}" presName="sibTrans" presStyleLbl="sibTrans1D1" presStyleIdx="3" presStyleCnt="5"/>
      <dgm:spPr/>
    </dgm:pt>
    <dgm:pt modelId="{000C66CF-C20A-4D96-B0EA-D27291556D61}" type="pres">
      <dgm:prSet presAssocID="{274AED14-0EC5-41C8-905C-554AE56D1A6D}" presName="node" presStyleLbl="node1" presStyleIdx="4" presStyleCnt="5" custScaleX="120662" custRadScaleRad="100012" custRadScaleInc="5907">
        <dgm:presLayoutVars>
          <dgm:bulletEnabled val="1"/>
        </dgm:presLayoutVars>
      </dgm:prSet>
      <dgm:spPr/>
    </dgm:pt>
    <dgm:pt modelId="{779BE09F-7F46-4C08-B1BC-C99853E4213D}" type="pres">
      <dgm:prSet presAssocID="{274AED14-0EC5-41C8-905C-554AE56D1A6D}" presName="spNode" presStyleCnt="0"/>
      <dgm:spPr/>
    </dgm:pt>
    <dgm:pt modelId="{043B9D38-A381-4671-85D3-37D767EB29EB}" type="pres">
      <dgm:prSet presAssocID="{8788CB9C-0B7A-4A3D-8BAD-399907365C8B}" presName="sibTrans" presStyleLbl="sibTrans1D1" presStyleIdx="4" presStyleCnt="5"/>
      <dgm:spPr/>
    </dgm:pt>
  </dgm:ptLst>
  <dgm:cxnLst>
    <dgm:cxn modelId="{3769C400-9AF3-4CA8-8D63-8BC49DED9BD5}" type="presOf" srcId="{3F69085F-957A-470E-B716-CED670B5D0F7}" destId="{93B3034D-D483-49D6-830F-F0CA6AB64829}" srcOrd="0" destOrd="0" presId="urn:microsoft.com/office/officeart/2005/8/layout/cycle6"/>
    <dgm:cxn modelId="{227C2E10-ACAC-40F3-B905-AA6247DC4C05}" srcId="{7DD5DAE7-6139-4F86-AD0A-C32ED94203A9}" destId="{49E960B8-B444-4210-9876-1645C3330E65}" srcOrd="0" destOrd="0" parTransId="{8941186B-2D21-47FB-A5D8-458B565DD473}" sibTransId="{50861D7F-4A52-4E23-871C-353E5C47F573}"/>
    <dgm:cxn modelId="{F3F40B18-E246-4A44-8ED3-3CE3E7F8EF86}" type="presOf" srcId="{7DD5DAE7-6139-4F86-AD0A-C32ED94203A9}" destId="{2D844220-8445-4683-9803-AF64F7772D01}" srcOrd="0" destOrd="0" presId="urn:microsoft.com/office/officeart/2005/8/layout/cycle6"/>
    <dgm:cxn modelId="{61E0B926-45DE-46B6-BE56-59486E2AB0CC}" type="presOf" srcId="{027BC745-72D3-4A44-B0B6-C4A511639EBC}" destId="{5671C360-1580-4FEE-BB8A-46ADF89BCA14}" srcOrd="0" destOrd="0" presId="urn:microsoft.com/office/officeart/2005/8/layout/cycle6"/>
    <dgm:cxn modelId="{4307BD2D-E196-4BF3-AE68-CCB49BED4873}" srcId="{7DD5DAE7-6139-4F86-AD0A-C32ED94203A9}" destId="{3F69085F-957A-470E-B716-CED670B5D0F7}" srcOrd="2" destOrd="0" parTransId="{39370122-D1CD-414E-8629-9F963199B10D}" sibTransId="{ADAD544F-B0FC-4725-86EE-45BA350B14A5}"/>
    <dgm:cxn modelId="{4C0E1E35-06E5-4E43-A733-D957442D8D7B}" srcId="{7DD5DAE7-6139-4F86-AD0A-C32ED94203A9}" destId="{EE2145C0-5B74-45A5-94FF-D0998CA4D38A}" srcOrd="1" destOrd="0" parTransId="{2D6C8D38-1503-4DF9-B8FB-159465071CBA}" sibTransId="{E8CF3219-612C-4F87-AA73-96867FE0BABB}"/>
    <dgm:cxn modelId="{A4142C3B-C153-4414-80AC-5AF09D4C61AD}" srcId="{7DD5DAE7-6139-4F86-AD0A-C32ED94203A9}" destId="{274AED14-0EC5-41C8-905C-554AE56D1A6D}" srcOrd="4" destOrd="0" parTransId="{FCBF03B8-12D4-45A3-B547-B68334262B37}" sibTransId="{8788CB9C-0B7A-4A3D-8BAD-399907365C8B}"/>
    <dgm:cxn modelId="{E976B43C-3C6A-4963-9652-4D153E3FA854}" type="presOf" srcId="{A2B6B17C-1F4D-45F9-B6CB-A8B53C6A1558}" destId="{E1DFE505-0F96-4A81-A57E-C4FC33159BC6}" srcOrd="0" destOrd="0" presId="urn:microsoft.com/office/officeart/2005/8/layout/cycle6"/>
    <dgm:cxn modelId="{F6EA2F4E-EAAA-4379-BB93-C5EC33F6C88A}" type="presOf" srcId="{49E960B8-B444-4210-9876-1645C3330E65}" destId="{BFFE2946-255B-4253-8A2B-9406B2864B71}" srcOrd="0" destOrd="0" presId="urn:microsoft.com/office/officeart/2005/8/layout/cycle6"/>
    <dgm:cxn modelId="{0606865A-7C80-4C99-BA4D-EBAA69FBFAF5}" type="presOf" srcId="{EE2145C0-5B74-45A5-94FF-D0998CA4D38A}" destId="{51E5A545-3373-4F20-B1E4-400EBD03C368}" srcOrd="0" destOrd="0" presId="urn:microsoft.com/office/officeart/2005/8/layout/cycle6"/>
    <dgm:cxn modelId="{99349281-6D20-41C7-9FC2-E19584BB2428}" type="presOf" srcId="{8788CB9C-0B7A-4A3D-8BAD-399907365C8B}" destId="{043B9D38-A381-4671-85D3-37D767EB29EB}" srcOrd="0" destOrd="0" presId="urn:microsoft.com/office/officeart/2005/8/layout/cycle6"/>
    <dgm:cxn modelId="{207B6384-4FA0-44FD-9485-F2FDFC96B314}" type="presOf" srcId="{274AED14-0EC5-41C8-905C-554AE56D1A6D}" destId="{000C66CF-C20A-4D96-B0EA-D27291556D61}" srcOrd="0" destOrd="0" presId="urn:microsoft.com/office/officeart/2005/8/layout/cycle6"/>
    <dgm:cxn modelId="{ABA19188-6A54-408F-97D2-DE81248DC8E6}" type="presOf" srcId="{ADAD544F-B0FC-4725-86EE-45BA350B14A5}" destId="{0939FA1E-E0DF-440F-9D89-6DFC646B4F40}" srcOrd="0" destOrd="0" presId="urn:microsoft.com/office/officeart/2005/8/layout/cycle6"/>
    <dgm:cxn modelId="{A7B1B4DA-E288-4AC5-A090-F85364DF5B24}" srcId="{7DD5DAE7-6139-4F86-AD0A-C32ED94203A9}" destId="{A2B6B17C-1F4D-45F9-B6CB-A8B53C6A1558}" srcOrd="3" destOrd="0" parTransId="{EDD224B3-251E-49E7-B7F7-C7FB842D55E9}" sibTransId="{027BC745-72D3-4A44-B0B6-C4A511639EBC}"/>
    <dgm:cxn modelId="{D103DDE0-271E-4A46-B7C6-D76C2E3EE130}" type="presOf" srcId="{50861D7F-4A52-4E23-871C-353E5C47F573}" destId="{97A7BA60-6548-4DCD-AD29-26FCD0C4D103}" srcOrd="0" destOrd="0" presId="urn:microsoft.com/office/officeart/2005/8/layout/cycle6"/>
    <dgm:cxn modelId="{362850F8-C1A0-4065-A3F4-D4DE13BD1D74}" type="presOf" srcId="{E8CF3219-612C-4F87-AA73-96867FE0BABB}" destId="{872DB046-1D93-4FBF-93CE-6182BB4F82C3}" srcOrd="0" destOrd="0" presId="urn:microsoft.com/office/officeart/2005/8/layout/cycle6"/>
    <dgm:cxn modelId="{E719D5D9-6458-4A70-9699-26CD1678E9E3}" type="presParOf" srcId="{2D844220-8445-4683-9803-AF64F7772D01}" destId="{BFFE2946-255B-4253-8A2B-9406B2864B71}" srcOrd="0" destOrd="0" presId="urn:microsoft.com/office/officeart/2005/8/layout/cycle6"/>
    <dgm:cxn modelId="{D3840D62-05BF-43AE-B449-FAAE8D0A1C1D}" type="presParOf" srcId="{2D844220-8445-4683-9803-AF64F7772D01}" destId="{7DE7A810-75AB-4596-9082-4733B5ADFA6D}" srcOrd="1" destOrd="0" presId="urn:microsoft.com/office/officeart/2005/8/layout/cycle6"/>
    <dgm:cxn modelId="{F7DF7F62-6DA4-4030-9136-24095A71BBC6}" type="presParOf" srcId="{2D844220-8445-4683-9803-AF64F7772D01}" destId="{97A7BA60-6548-4DCD-AD29-26FCD0C4D103}" srcOrd="2" destOrd="0" presId="urn:microsoft.com/office/officeart/2005/8/layout/cycle6"/>
    <dgm:cxn modelId="{C857C92F-A922-40FE-A3BD-7F582035EDDB}" type="presParOf" srcId="{2D844220-8445-4683-9803-AF64F7772D01}" destId="{51E5A545-3373-4F20-B1E4-400EBD03C368}" srcOrd="3" destOrd="0" presId="urn:microsoft.com/office/officeart/2005/8/layout/cycle6"/>
    <dgm:cxn modelId="{0FD8BB54-3C2E-487C-A864-E73BE3F9FE55}" type="presParOf" srcId="{2D844220-8445-4683-9803-AF64F7772D01}" destId="{3B9DA67A-CFCE-4032-B792-B6C3EF76C7C2}" srcOrd="4" destOrd="0" presId="urn:microsoft.com/office/officeart/2005/8/layout/cycle6"/>
    <dgm:cxn modelId="{E581B054-74F1-40B8-911F-BBF18B66CDAB}" type="presParOf" srcId="{2D844220-8445-4683-9803-AF64F7772D01}" destId="{872DB046-1D93-4FBF-93CE-6182BB4F82C3}" srcOrd="5" destOrd="0" presId="urn:microsoft.com/office/officeart/2005/8/layout/cycle6"/>
    <dgm:cxn modelId="{AFF73457-D6A3-4B6C-8A02-BA071FD37419}" type="presParOf" srcId="{2D844220-8445-4683-9803-AF64F7772D01}" destId="{93B3034D-D483-49D6-830F-F0CA6AB64829}" srcOrd="6" destOrd="0" presId="urn:microsoft.com/office/officeart/2005/8/layout/cycle6"/>
    <dgm:cxn modelId="{CC376F08-961E-4D89-9897-36931CB7C57D}" type="presParOf" srcId="{2D844220-8445-4683-9803-AF64F7772D01}" destId="{88B20997-7AD6-40EB-979F-839F69FC4610}" srcOrd="7" destOrd="0" presId="urn:microsoft.com/office/officeart/2005/8/layout/cycle6"/>
    <dgm:cxn modelId="{1B92C29D-EA4A-4A0C-8329-302C99D4BDEB}" type="presParOf" srcId="{2D844220-8445-4683-9803-AF64F7772D01}" destId="{0939FA1E-E0DF-440F-9D89-6DFC646B4F40}" srcOrd="8" destOrd="0" presId="urn:microsoft.com/office/officeart/2005/8/layout/cycle6"/>
    <dgm:cxn modelId="{8F2DF5A6-4C8B-4238-B5C2-7A66899146AF}" type="presParOf" srcId="{2D844220-8445-4683-9803-AF64F7772D01}" destId="{E1DFE505-0F96-4A81-A57E-C4FC33159BC6}" srcOrd="9" destOrd="0" presId="urn:microsoft.com/office/officeart/2005/8/layout/cycle6"/>
    <dgm:cxn modelId="{09B3E7EC-FBA0-4C9A-8D47-C92027B73A1F}" type="presParOf" srcId="{2D844220-8445-4683-9803-AF64F7772D01}" destId="{B7B1E6A7-1354-4507-9C3B-0F362529458E}" srcOrd="10" destOrd="0" presId="urn:microsoft.com/office/officeart/2005/8/layout/cycle6"/>
    <dgm:cxn modelId="{4D9AC984-73BC-4476-921E-FE402E09F7BA}" type="presParOf" srcId="{2D844220-8445-4683-9803-AF64F7772D01}" destId="{5671C360-1580-4FEE-BB8A-46ADF89BCA14}" srcOrd="11" destOrd="0" presId="urn:microsoft.com/office/officeart/2005/8/layout/cycle6"/>
    <dgm:cxn modelId="{CBF7FF97-9CC5-453B-BFDA-DEC325470934}" type="presParOf" srcId="{2D844220-8445-4683-9803-AF64F7772D01}" destId="{000C66CF-C20A-4D96-B0EA-D27291556D61}" srcOrd="12" destOrd="0" presId="urn:microsoft.com/office/officeart/2005/8/layout/cycle6"/>
    <dgm:cxn modelId="{09AB0464-81EC-4428-91BE-37250C940894}" type="presParOf" srcId="{2D844220-8445-4683-9803-AF64F7772D01}" destId="{779BE09F-7F46-4C08-B1BC-C99853E4213D}" srcOrd="13" destOrd="0" presId="urn:microsoft.com/office/officeart/2005/8/layout/cycle6"/>
    <dgm:cxn modelId="{6BB31139-72B9-42A5-82C0-179960B30EB9}" type="presParOf" srcId="{2D844220-8445-4683-9803-AF64F7772D01}" destId="{043B9D38-A381-4671-85D3-37D767EB29E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5267F5-A481-4498-AEAF-C94421765D2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DCD5157-D905-459E-B664-90E4023D535D}">
      <dgm:prSet/>
      <dgm:spPr/>
      <dgm:t>
        <a:bodyPr/>
        <a:lstStyle/>
        <a:p>
          <a:pPr rtl="0"/>
          <a:r>
            <a:rPr lang="pt-BR" b="1" dirty="0">
              <a:latin typeface="Century Gothic" pitchFamily="34" charset="0"/>
            </a:rPr>
            <a:t>Davi</a:t>
          </a:r>
          <a:endParaRPr lang="pt-BR" dirty="0">
            <a:latin typeface="Century Gothic" pitchFamily="34" charset="0"/>
          </a:endParaRPr>
        </a:p>
      </dgm:t>
    </dgm:pt>
    <dgm:pt modelId="{2A2A7C64-3FA8-408D-84C4-04F7975DD3F8}" type="parTrans" cxnId="{60037C73-0175-4A11-B9D8-777E9DD167AF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6D93E841-4093-4ADC-BE68-7A657410823F}" type="sibTrans" cxnId="{60037C73-0175-4A11-B9D8-777E9DD167AF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FB81ADEE-9AF7-4855-A2C6-E7E5D635C775}">
      <dgm:prSet/>
      <dgm:spPr/>
      <dgm:t>
        <a:bodyPr/>
        <a:lstStyle/>
        <a:p>
          <a:pPr rtl="0"/>
          <a:r>
            <a:rPr lang="pt-BR" b="1" dirty="0">
              <a:latin typeface="Century Gothic" pitchFamily="34" charset="0"/>
            </a:rPr>
            <a:t>Abraão</a:t>
          </a:r>
          <a:endParaRPr lang="pt-BR" dirty="0">
            <a:latin typeface="Century Gothic" pitchFamily="34" charset="0"/>
          </a:endParaRPr>
        </a:p>
      </dgm:t>
    </dgm:pt>
    <dgm:pt modelId="{E8954901-FCA1-43AC-8560-5DE81D8042DE}" type="parTrans" cxnId="{43A53FE8-2988-431F-BDC6-DFC1EFA1638C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9E0A73BA-6B8A-40CB-892A-77D9F0A361D6}" type="sibTrans" cxnId="{43A53FE8-2988-431F-BDC6-DFC1EFA1638C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857795F6-884B-4B14-B4AE-EF9073A6472A}">
      <dgm:prSet/>
      <dgm:spPr/>
      <dgm:t>
        <a:bodyPr/>
        <a:lstStyle/>
        <a:p>
          <a:pPr rtl="0"/>
          <a:r>
            <a:rPr lang="pt-BR" b="1" dirty="0">
              <a:latin typeface="Century Gothic" pitchFamily="34" charset="0"/>
            </a:rPr>
            <a:t>Moisés</a:t>
          </a:r>
          <a:endParaRPr lang="pt-BR" dirty="0">
            <a:latin typeface="Century Gothic" pitchFamily="34" charset="0"/>
          </a:endParaRPr>
        </a:p>
      </dgm:t>
    </dgm:pt>
    <dgm:pt modelId="{A421EAF0-D727-45B9-9261-7E81D568C62E}" type="parTrans" cxnId="{467B4E6F-C9C8-4E05-93BC-8F971EACF77F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15239362-EC40-4E38-BE4D-57609DF21D14}" type="sibTrans" cxnId="{467B4E6F-C9C8-4E05-93BC-8F971EACF77F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0622D12D-4776-4317-A439-81BD0564845F}">
      <dgm:prSet/>
      <dgm:spPr/>
      <dgm:t>
        <a:bodyPr/>
        <a:lstStyle/>
        <a:p>
          <a:pPr rtl="0"/>
          <a:r>
            <a:rPr lang="pt-BR" b="1" dirty="0">
              <a:latin typeface="Century Gothic" pitchFamily="34" charset="0"/>
            </a:rPr>
            <a:t>Paulo</a:t>
          </a:r>
          <a:endParaRPr lang="pt-BR" dirty="0">
            <a:latin typeface="Century Gothic" pitchFamily="34" charset="0"/>
          </a:endParaRPr>
        </a:p>
      </dgm:t>
    </dgm:pt>
    <dgm:pt modelId="{ABBC62E0-886F-49D9-A3EA-EF977BDA6981}" type="parTrans" cxnId="{64FE9C64-FCCF-41A8-AE91-19F33C756398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EBAEE080-FBB7-4441-8789-BE70149A6C1D}" type="sibTrans" cxnId="{64FE9C64-FCCF-41A8-AE91-19F33C756398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552FF502-53C8-42ED-B3C6-16074F284A11}">
      <dgm:prSet custT="1"/>
      <dgm:spPr/>
      <dgm:t>
        <a:bodyPr/>
        <a:lstStyle/>
        <a:p>
          <a:pPr rtl="0"/>
          <a:r>
            <a:rPr lang="pt-BR" sz="2800" dirty="0">
              <a:latin typeface="Century Gothic" pitchFamily="34" charset="0"/>
            </a:rPr>
            <a:t>Levanta-te e unge-o, pois é ele.         </a:t>
          </a:r>
          <a:r>
            <a:rPr lang="pt-BR" sz="2000" dirty="0">
              <a:latin typeface="Century Gothic" pitchFamily="34" charset="0"/>
            </a:rPr>
            <a:t>1 </a:t>
          </a:r>
          <a:r>
            <a:rPr lang="pt-BR" sz="2000" dirty="0" err="1">
              <a:latin typeface="Century Gothic" pitchFamily="34" charset="0"/>
            </a:rPr>
            <a:t>Sm</a:t>
          </a:r>
          <a:r>
            <a:rPr lang="pt-BR" sz="2000" dirty="0">
              <a:latin typeface="Century Gothic" pitchFamily="34" charset="0"/>
            </a:rPr>
            <a:t> 16:12</a:t>
          </a:r>
        </a:p>
      </dgm:t>
    </dgm:pt>
    <dgm:pt modelId="{D7CA2911-1780-4179-A35C-723990C0AD48}" type="parTrans" cxnId="{0372FAD2-2FAE-476C-B037-6841169EE5BD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71D7D51E-21C7-40B9-89EA-5CD4E36D6F12}" type="sibTrans" cxnId="{0372FAD2-2FAE-476C-B037-6841169EE5BD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31F149C0-7ABA-4ED9-A67F-7116132EEDE9}">
      <dgm:prSet custT="1"/>
      <dgm:spPr/>
      <dgm:t>
        <a:bodyPr/>
        <a:lstStyle/>
        <a:p>
          <a:pPr rtl="0"/>
          <a:r>
            <a:rPr lang="pt-BR" sz="2900" dirty="0">
              <a:latin typeface="Century Gothic" pitchFamily="34" charset="0"/>
            </a:rPr>
            <a:t>De ti farei uma grande nação. </a:t>
          </a:r>
          <a:r>
            <a:rPr lang="pt-BR" sz="2000" dirty="0" err="1">
              <a:latin typeface="Century Gothic" pitchFamily="34" charset="0"/>
            </a:rPr>
            <a:t>Gn</a:t>
          </a:r>
          <a:r>
            <a:rPr lang="pt-BR" sz="2000" dirty="0">
              <a:latin typeface="Century Gothic" pitchFamily="34" charset="0"/>
            </a:rPr>
            <a:t> 12:2</a:t>
          </a:r>
        </a:p>
      </dgm:t>
    </dgm:pt>
    <dgm:pt modelId="{1759DAEE-2910-4FC8-9204-F816A3E7C22D}" type="parTrans" cxnId="{1DA288D1-C808-4BFD-9917-AC05BD74621E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6CB810A1-6007-4BFE-BD65-A4D578A5135D}" type="sibTrans" cxnId="{1DA288D1-C808-4BFD-9917-AC05BD74621E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46DA8880-B159-4261-86FF-B80B6BBA6706}">
      <dgm:prSet custT="1"/>
      <dgm:spPr/>
      <dgm:t>
        <a:bodyPr/>
        <a:lstStyle/>
        <a:p>
          <a:pPr rtl="0"/>
          <a:r>
            <a:rPr lang="pt-BR" sz="2900" dirty="0">
              <a:latin typeface="Century Gothic" pitchFamily="34" charset="0"/>
            </a:rPr>
            <a:t>Vem agora , e eu te enviarei a Faraó.           </a:t>
          </a:r>
          <a:r>
            <a:rPr lang="pt-BR" sz="2000" dirty="0">
              <a:latin typeface="Century Gothic" pitchFamily="34" charset="0"/>
            </a:rPr>
            <a:t>Ex 3:10</a:t>
          </a:r>
        </a:p>
      </dgm:t>
    </dgm:pt>
    <dgm:pt modelId="{E185951B-BED9-4E76-A62B-62E602146CF6}" type="parTrans" cxnId="{9E82660E-F0E1-4DB6-9BB3-BA928F11C2B4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CC19133A-E4F0-455B-A956-025166024E1D}" type="sibTrans" cxnId="{9E82660E-F0E1-4DB6-9BB3-BA928F11C2B4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F24391D9-E68E-47EC-BD70-C201C9C5170D}">
      <dgm:prSet custT="1"/>
      <dgm:spPr/>
      <dgm:t>
        <a:bodyPr/>
        <a:lstStyle/>
        <a:p>
          <a:pPr algn="l" rtl="0"/>
          <a:r>
            <a:rPr lang="pt-BR" sz="2900" dirty="0">
              <a:latin typeface="Century Gothic" pitchFamily="34" charset="0"/>
            </a:rPr>
            <a:t>Mas levanta-te e entra na cidade. </a:t>
          </a:r>
          <a:r>
            <a:rPr lang="pt-BR" sz="2000" dirty="0" err="1">
              <a:latin typeface="Century Gothic" pitchFamily="34" charset="0"/>
            </a:rPr>
            <a:t>At</a:t>
          </a:r>
          <a:r>
            <a:rPr lang="pt-BR" sz="2000" dirty="0">
              <a:latin typeface="Century Gothic" pitchFamily="34" charset="0"/>
            </a:rPr>
            <a:t>  9:6</a:t>
          </a:r>
        </a:p>
      </dgm:t>
    </dgm:pt>
    <dgm:pt modelId="{6285763D-6317-42AB-9265-53CF18371DF3}" type="parTrans" cxnId="{B23F0503-D583-4790-8721-A52A8DAA9C13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89711BB2-172C-4D80-BB8A-A27D4E577E32}" type="sibTrans" cxnId="{B23F0503-D583-4790-8721-A52A8DAA9C13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8DEB44EF-FA1E-429A-8CC8-21C87782AE4C}" type="pres">
      <dgm:prSet presAssocID="{A85267F5-A481-4498-AEAF-C94421765D23}" presName="Name0" presStyleCnt="0">
        <dgm:presLayoutVars>
          <dgm:dir/>
          <dgm:animLvl val="lvl"/>
          <dgm:resizeHandles val="exact"/>
        </dgm:presLayoutVars>
      </dgm:prSet>
      <dgm:spPr/>
    </dgm:pt>
    <dgm:pt modelId="{B5C00288-013D-4081-B1D6-56E0715C4CBB}" type="pres">
      <dgm:prSet presAssocID="{EDCD5157-D905-459E-B664-90E4023D535D}" presName="composite" presStyleCnt="0"/>
      <dgm:spPr/>
    </dgm:pt>
    <dgm:pt modelId="{E1544A7A-0A5F-464B-BF67-00C2015AA487}" type="pres">
      <dgm:prSet presAssocID="{EDCD5157-D905-459E-B664-90E4023D535D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566968C3-DB63-4A22-AA5F-8E8AEFA73CE0}" type="pres">
      <dgm:prSet presAssocID="{EDCD5157-D905-459E-B664-90E4023D535D}" presName="desTx" presStyleLbl="alignAccFollowNode1" presStyleIdx="0" presStyleCnt="4">
        <dgm:presLayoutVars>
          <dgm:bulletEnabled val="1"/>
        </dgm:presLayoutVars>
      </dgm:prSet>
      <dgm:spPr/>
    </dgm:pt>
    <dgm:pt modelId="{007DF074-5AEE-4FAD-9AF8-FD5D27CF287C}" type="pres">
      <dgm:prSet presAssocID="{6D93E841-4093-4ADC-BE68-7A657410823F}" presName="space" presStyleCnt="0"/>
      <dgm:spPr/>
    </dgm:pt>
    <dgm:pt modelId="{373FF6F0-F47A-460B-B3E8-8E698151762E}" type="pres">
      <dgm:prSet presAssocID="{FB81ADEE-9AF7-4855-A2C6-E7E5D635C775}" presName="composite" presStyleCnt="0"/>
      <dgm:spPr/>
    </dgm:pt>
    <dgm:pt modelId="{513C8625-92A5-4227-A91E-CA7A87B1E2D2}" type="pres">
      <dgm:prSet presAssocID="{FB81ADEE-9AF7-4855-A2C6-E7E5D635C77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31F29F78-47F3-41AC-9714-DA6D7AE19F8A}" type="pres">
      <dgm:prSet presAssocID="{FB81ADEE-9AF7-4855-A2C6-E7E5D635C775}" presName="desTx" presStyleLbl="alignAccFollowNode1" presStyleIdx="1" presStyleCnt="4">
        <dgm:presLayoutVars>
          <dgm:bulletEnabled val="1"/>
        </dgm:presLayoutVars>
      </dgm:prSet>
      <dgm:spPr/>
    </dgm:pt>
    <dgm:pt modelId="{3AB1398C-C30F-4887-A6AC-5828B8421BCA}" type="pres">
      <dgm:prSet presAssocID="{9E0A73BA-6B8A-40CB-892A-77D9F0A361D6}" presName="space" presStyleCnt="0"/>
      <dgm:spPr/>
    </dgm:pt>
    <dgm:pt modelId="{F9204929-FE85-43A1-9CA8-951602FCA63A}" type="pres">
      <dgm:prSet presAssocID="{857795F6-884B-4B14-B4AE-EF9073A6472A}" presName="composite" presStyleCnt="0"/>
      <dgm:spPr/>
    </dgm:pt>
    <dgm:pt modelId="{57646757-708E-4767-9F63-4E7E6FD2F5E9}" type="pres">
      <dgm:prSet presAssocID="{857795F6-884B-4B14-B4AE-EF9073A6472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4F9F21A2-EBA6-4CFF-A9DD-4F4F6E7A41CC}" type="pres">
      <dgm:prSet presAssocID="{857795F6-884B-4B14-B4AE-EF9073A6472A}" presName="desTx" presStyleLbl="alignAccFollowNode1" presStyleIdx="2" presStyleCnt="4">
        <dgm:presLayoutVars>
          <dgm:bulletEnabled val="1"/>
        </dgm:presLayoutVars>
      </dgm:prSet>
      <dgm:spPr/>
    </dgm:pt>
    <dgm:pt modelId="{C9AD796E-384E-4FDB-AF03-15E6D160E258}" type="pres">
      <dgm:prSet presAssocID="{15239362-EC40-4E38-BE4D-57609DF21D14}" presName="space" presStyleCnt="0"/>
      <dgm:spPr/>
    </dgm:pt>
    <dgm:pt modelId="{0484B08E-CC70-43DA-AAB1-A69F752B32D7}" type="pres">
      <dgm:prSet presAssocID="{0622D12D-4776-4317-A439-81BD0564845F}" presName="composite" presStyleCnt="0"/>
      <dgm:spPr/>
    </dgm:pt>
    <dgm:pt modelId="{9993D21D-27E9-4563-B5CC-429F9B6EF20A}" type="pres">
      <dgm:prSet presAssocID="{0622D12D-4776-4317-A439-81BD0564845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A72B19EC-93BB-49FE-8EC9-6A19FBFE04D4}" type="pres">
      <dgm:prSet presAssocID="{0622D12D-4776-4317-A439-81BD0564845F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23F0503-D583-4790-8721-A52A8DAA9C13}" srcId="{0622D12D-4776-4317-A439-81BD0564845F}" destId="{F24391D9-E68E-47EC-BD70-C201C9C5170D}" srcOrd="0" destOrd="0" parTransId="{6285763D-6317-42AB-9265-53CF18371DF3}" sibTransId="{89711BB2-172C-4D80-BB8A-A27D4E577E32}"/>
    <dgm:cxn modelId="{4783B80C-D022-4E1D-92ED-D1E154AA811E}" type="presOf" srcId="{857795F6-884B-4B14-B4AE-EF9073A6472A}" destId="{57646757-708E-4767-9F63-4E7E6FD2F5E9}" srcOrd="0" destOrd="0" presId="urn:microsoft.com/office/officeart/2005/8/layout/hList1"/>
    <dgm:cxn modelId="{9E82660E-F0E1-4DB6-9BB3-BA928F11C2B4}" srcId="{857795F6-884B-4B14-B4AE-EF9073A6472A}" destId="{46DA8880-B159-4261-86FF-B80B6BBA6706}" srcOrd="0" destOrd="0" parTransId="{E185951B-BED9-4E76-A62B-62E602146CF6}" sibTransId="{CC19133A-E4F0-455B-A956-025166024E1D}"/>
    <dgm:cxn modelId="{FB8BEE12-2DA1-45A9-9AF9-E572C7B63747}" type="presOf" srcId="{F24391D9-E68E-47EC-BD70-C201C9C5170D}" destId="{A72B19EC-93BB-49FE-8EC9-6A19FBFE04D4}" srcOrd="0" destOrd="0" presId="urn:microsoft.com/office/officeart/2005/8/layout/hList1"/>
    <dgm:cxn modelId="{ED05493A-EB00-4D25-AC61-002CAAAB4C9E}" type="presOf" srcId="{46DA8880-B159-4261-86FF-B80B6BBA6706}" destId="{4F9F21A2-EBA6-4CFF-A9DD-4F4F6E7A41CC}" srcOrd="0" destOrd="0" presId="urn:microsoft.com/office/officeart/2005/8/layout/hList1"/>
    <dgm:cxn modelId="{2699B543-7246-4994-A887-16C66EEE7199}" type="presOf" srcId="{0622D12D-4776-4317-A439-81BD0564845F}" destId="{9993D21D-27E9-4563-B5CC-429F9B6EF20A}" srcOrd="0" destOrd="0" presId="urn:microsoft.com/office/officeart/2005/8/layout/hList1"/>
    <dgm:cxn modelId="{64FE9C64-FCCF-41A8-AE91-19F33C756398}" srcId="{A85267F5-A481-4498-AEAF-C94421765D23}" destId="{0622D12D-4776-4317-A439-81BD0564845F}" srcOrd="3" destOrd="0" parTransId="{ABBC62E0-886F-49D9-A3EA-EF977BDA6981}" sibTransId="{EBAEE080-FBB7-4441-8789-BE70149A6C1D}"/>
    <dgm:cxn modelId="{467B4E6F-C9C8-4E05-93BC-8F971EACF77F}" srcId="{A85267F5-A481-4498-AEAF-C94421765D23}" destId="{857795F6-884B-4B14-B4AE-EF9073A6472A}" srcOrd="2" destOrd="0" parTransId="{A421EAF0-D727-45B9-9261-7E81D568C62E}" sibTransId="{15239362-EC40-4E38-BE4D-57609DF21D14}"/>
    <dgm:cxn modelId="{60037C73-0175-4A11-B9D8-777E9DD167AF}" srcId="{A85267F5-A481-4498-AEAF-C94421765D23}" destId="{EDCD5157-D905-459E-B664-90E4023D535D}" srcOrd="0" destOrd="0" parTransId="{2A2A7C64-3FA8-408D-84C4-04F7975DD3F8}" sibTransId="{6D93E841-4093-4ADC-BE68-7A657410823F}"/>
    <dgm:cxn modelId="{B45C008E-12A3-4CFB-9162-F6360F1F336F}" type="presOf" srcId="{FB81ADEE-9AF7-4855-A2C6-E7E5D635C775}" destId="{513C8625-92A5-4227-A91E-CA7A87B1E2D2}" srcOrd="0" destOrd="0" presId="urn:microsoft.com/office/officeart/2005/8/layout/hList1"/>
    <dgm:cxn modelId="{C75D6495-61FC-44C4-9F0B-F98EB0CD0CA7}" type="presOf" srcId="{552FF502-53C8-42ED-B3C6-16074F284A11}" destId="{566968C3-DB63-4A22-AA5F-8E8AEFA73CE0}" srcOrd="0" destOrd="0" presId="urn:microsoft.com/office/officeart/2005/8/layout/hList1"/>
    <dgm:cxn modelId="{021D8FB2-876C-4E00-8BD6-2CC07EECD553}" type="presOf" srcId="{31F149C0-7ABA-4ED9-A67F-7116132EEDE9}" destId="{31F29F78-47F3-41AC-9714-DA6D7AE19F8A}" srcOrd="0" destOrd="0" presId="urn:microsoft.com/office/officeart/2005/8/layout/hList1"/>
    <dgm:cxn modelId="{1DA288D1-C808-4BFD-9917-AC05BD74621E}" srcId="{FB81ADEE-9AF7-4855-A2C6-E7E5D635C775}" destId="{31F149C0-7ABA-4ED9-A67F-7116132EEDE9}" srcOrd="0" destOrd="0" parTransId="{1759DAEE-2910-4FC8-9204-F816A3E7C22D}" sibTransId="{6CB810A1-6007-4BFE-BD65-A4D578A5135D}"/>
    <dgm:cxn modelId="{0372FAD2-2FAE-476C-B037-6841169EE5BD}" srcId="{EDCD5157-D905-459E-B664-90E4023D535D}" destId="{552FF502-53C8-42ED-B3C6-16074F284A11}" srcOrd="0" destOrd="0" parTransId="{D7CA2911-1780-4179-A35C-723990C0AD48}" sibTransId="{71D7D51E-21C7-40B9-89EA-5CD4E36D6F12}"/>
    <dgm:cxn modelId="{43A53FE8-2988-431F-BDC6-DFC1EFA1638C}" srcId="{A85267F5-A481-4498-AEAF-C94421765D23}" destId="{FB81ADEE-9AF7-4855-A2C6-E7E5D635C775}" srcOrd="1" destOrd="0" parTransId="{E8954901-FCA1-43AC-8560-5DE81D8042DE}" sibTransId="{9E0A73BA-6B8A-40CB-892A-77D9F0A361D6}"/>
    <dgm:cxn modelId="{60F382F4-593E-4BEE-BD08-05BE79E339AA}" type="presOf" srcId="{EDCD5157-D905-459E-B664-90E4023D535D}" destId="{E1544A7A-0A5F-464B-BF67-00C2015AA487}" srcOrd="0" destOrd="0" presId="urn:microsoft.com/office/officeart/2005/8/layout/hList1"/>
    <dgm:cxn modelId="{C4BBB3F6-08C8-412D-8C06-052F7B733A80}" type="presOf" srcId="{A85267F5-A481-4498-AEAF-C94421765D23}" destId="{8DEB44EF-FA1E-429A-8CC8-21C87782AE4C}" srcOrd="0" destOrd="0" presId="urn:microsoft.com/office/officeart/2005/8/layout/hList1"/>
    <dgm:cxn modelId="{FE2006F8-E198-4596-989B-6A2FA865A672}" type="presParOf" srcId="{8DEB44EF-FA1E-429A-8CC8-21C87782AE4C}" destId="{B5C00288-013D-4081-B1D6-56E0715C4CBB}" srcOrd="0" destOrd="0" presId="urn:microsoft.com/office/officeart/2005/8/layout/hList1"/>
    <dgm:cxn modelId="{9AB86ED6-BC88-4A72-93C9-EF0372D634C0}" type="presParOf" srcId="{B5C00288-013D-4081-B1D6-56E0715C4CBB}" destId="{E1544A7A-0A5F-464B-BF67-00C2015AA487}" srcOrd="0" destOrd="0" presId="urn:microsoft.com/office/officeart/2005/8/layout/hList1"/>
    <dgm:cxn modelId="{DEE7D676-BCDD-40B0-809D-5B8C35E9C5DE}" type="presParOf" srcId="{B5C00288-013D-4081-B1D6-56E0715C4CBB}" destId="{566968C3-DB63-4A22-AA5F-8E8AEFA73CE0}" srcOrd="1" destOrd="0" presId="urn:microsoft.com/office/officeart/2005/8/layout/hList1"/>
    <dgm:cxn modelId="{400AFAE1-A708-4661-A7F8-F26F8BAC9713}" type="presParOf" srcId="{8DEB44EF-FA1E-429A-8CC8-21C87782AE4C}" destId="{007DF074-5AEE-4FAD-9AF8-FD5D27CF287C}" srcOrd="1" destOrd="0" presId="urn:microsoft.com/office/officeart/2005/8/layout/hList1"/>
    <dgm:cxn modelId="{53251ED6-0354-4CDE-B1CC-2DB0A92D9870}" type="presParOf" srcId="{8DEB44EF-FA1E-429A-8CC8-21C87782AE4C}" destId="{373FF6F0-F47A-460B-B3E8-8E698151762E}" srcOrd="2" destOrd="0" presId="urn:microsoft.com/office/officeart/2005/8/layout/hList1"/>
    <dgm:cxn modelId="{2F789436-FBFF-4EFF-9258-47E5D1D5E88C}" type="presParOf" srcId="{373FF6F0-F47A-460B-B3E8-8E698151762E}" destId="{513C8625-92A5-4227-A91E-CA7A87B1E2D2}" srcOrd="0" destOrd="0" presId="urn:microsoft.com/office/officeart/2005/8/layout/hList1"/>
    <dgm:cxn modelId="{BBCDA8E1-43A8-401E-A4D6-3492ABE005CC}" type="presParOf" srcId="{373FF6F0-F47A-460B-B3E8-8E698151762E}" destId="{31F29F78-47F3-41AC-9714-DA6D7AE19F8A}" srcOrd="1" destOrd="0" presId="urn:microsoft.com/office/officeart/2005/8/layout/hList1"/>
    <dgm:cxn modelId="{38C5F85F-3763-46D4-8444-48EC85088B1C}" type="presParOf" srcId="{8DEB44EF-FA1E-429A-8CC8-21C87782AE4C}" destId="{3AB1398C-C30F-4887-A6AC-5828B8421BCA}" srcOrd="3" destOrd="0" presId="urn:microsoft.com/office/officeart/2005/8/layout/hList1"/>
    <dgm:cxn modelId="{CC93498B-B10B-4495-925B-A0D38211091C}" type="presParOf" srcId="{8DEB44EF-FA1E-429A-8CC8-21C87782AE4C}" destId="{F9204929-FE85-43A1-9CA8-951602FCA63A}" srcOrd="4" destOrd="0" presId="urn:microsoft.com/office/officeart/2005/8/layout/hList1"/>
    <dgm:cxn modelId="{9A908F43-24A7-4D43-9747-1D461CE7FC8F}" type="presParOf" srcId="{F9204929-FE85-43A1-9CA8-951602FCA63A}" destId="{57646757-708E-4767-9F63-4E7E6FD2F5E9}" srcOrd="0" destOrd="0" presId="urn:microsoft.com/office/officeart/2005/8/layout/hList1"/>
    <dgm:cxn modelId="{0E53509C-331C-488A-8E9C-7DFF22581ECD}" type="presParOf" srcId="{F9204929-FE85-43A1-9CA8-951602FCA63A}" destId="{4F9F21A2-EBA6-4CFF-A9DD-4F4F6E7A41CC}" srcOrd="1" destOrd="0" presId="urn:microsoft.com/office/officeart/2005/8/layout/hList1"/>
    <dgm:cxn modelId="{FBF6AF1A-AF87-4454-A18F-E7FC1E7953CF}" type="presParOf" srcId="{8DEB44EF-FA1E-429A-8CC8-21C87782AE4C}" destId="{C9AD796E-384E-4FDB-AF03-15E6D160E258}" srcOrd="5" destOrd="0" presId="urn:microsoft.com/office/officeart/2005/8/layout/hList1"/>
    <dgm:cxn modelId="{DDDCA7F0-CB0C-4D14-A0ED-AD3180F4B3E8}" type="presParOf" srcId="{8DEB44EF-FA1E-429A-8CC8-21C87782AE4C}" destId="{0484B08E-CC70-43DA-AAB1-A69F752B32D7}" srcOrd="6" destOrd="0" presId="urn:microsoft.com/office/officeart/2005/8/layout/hList1"/>
    <dgm:cxn modelId="{F3B370AE-A4E1-40A5-A187-07699B7096C6}" type="presParOf" srcId="{0484B08E-CC70-43DA-AAB1-A69F752B32D7}" destId="{9993D21D-27E9-4563-B5CC-429F9B6EF20A}" srcOrd="0" destOrd="0" presId="urn:microsoft.com/office/officeart/2005/8/layout/hList1"/>
    <dgm:cxn modelId="{609C5A99-4E03-46EC-8B7A-8150A0C5ECF4}" type="presParOf" srcId="{0484B08E-CC70-43DA-AAB1-A69F752B32D7}" destId="{A72B19EC-93BB-49FE-8EC9-6A19FBFE04D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AB8FB4-8CA7-473D-A0E0-BA7C6FCEF572}" type="doc">
      <dgm:prSet loTypeId="urn:microsoft.com/office/officeart/2005/8/layout/hChevron3" loCatId="process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0139E3F8-72B8-48D7-AC18-7AD7AA58B14D}">
      <dgm:prSet/>
      <dgm:spPr/>
      <dgm:t>
        <a:bodyPr/>
        <a:lstStyle/>
        <a:p>
          <a:pPr rtl="0"/>
          <a:r>
            <a:rPr lang="pt-BR" b="1" dirty="0"/>
            <a:t>INTEGRIDADE</a:t>
          </a:r>
          <a:endParaRPr lang="pt-BR" dirty="0"/>
        </a:p>
      </dgm:t>
    </dgm:pt>
    <dgm:pt modelId="{DEF040AA-C714-4274-BC12-9EBC614E47C6}" type="parTrans" cxnId="{02881FD1-AD45-4B17-B52D-64A81A5FCDED}">
      <dgm:prSet/>
      <dgm:spPr/>
      <dgm:t>
        <a:bodyPr/>
        <a:lstStyle/>
        <a:p>
          <a:endParaRPr lang="pt-BR"/>
        </a:p>
      </dgm:t>
    </dgm:pt>
    <dgm:pt modelId="{ED42FBA9-F283-439A-AB9D-43E38415ABC3}" type="sibTrans" cxnId="{02881FD1-AD45-4B17-B52D-64A81A5FCDED}">
      <dgm:prSet/>
      <dgm:spPr/>
      <dgm:t>
        <a:bodyPr/>
        <a:lstStyle/>
        <a:p>
          <a:endParaRPr lang="pt-BR"/>
        </a:p>
      </dgm:t>
    </dgm:pt>
    <dgm:pt modelId="{CFB13E06-55C0-4023-9F48-D2A3BC87E1E2}">
      <dgm:prSet/>
      <dgm:spPr/>
      <dgm:t>
        <a:bodyPr/>
        <a:lstStyle/>
        <a:p>
          <a:pPr rtl="0"/>
          <a:r>
            <a:rPr lang="pt-BR" b="1" dirty="0"/>
            <a:t>CONFIANÇA</a:t>
          </a:r>
          <a:endParaRPr lang="pt-BR" dirty="0"/>
        </a:p>
      </dgm:t>
    </dgm:pt>
    <dgm:pt modelId="{1C16CDBC-5D3E-4A3E-BFE3-8B0A2F208C31}" type="parTrans" cxnId="{7445F661-40B0-4188-8F68-131E2FAEC24E}">
      <dgm:prSet/>
      <dgm:spPr/>
      <dgm:t>
        <a:bodyPr/>
        <a:lstStyle/>
        <a:p>
          <a:endParaRPr lang="pt-BR"/>
        </a:p>
      </dgm:t>
    </dgm:pt>
    <dgm:pt modelId="{0FF5F5C3-62EB-4C06-9639-97497A44DA62}" type="sibTrans" cxnId="{7445F661-40B0-4188-8F68-131E2FAEC24E}">
      <dgm:prSet/>
      <dgm:spPr/>
      <dgm:t>
        <a:bodyPr/>
        <a:lstStyle/>
        <a:p>
          <a:endParaRPr lang="pt-BR"/>
        </a:p>
      </dgm:t>
    </dgm:pt>
    <dgm:pt modelId="{8BDC0DA7-5CB8-49D5-B12B-63A9604618A5}">
      <dgm:prSet/>
      <dgm:spPr/>
      <dgm:t>
        <a:bodyPr/>
        <a:lstStyle/>
        <a:p>
          <a:pPr rtl="0"/>
          <a:r>
            <a:rPr lang="pt-BR" b="1" dirty="0"/>
            <a:t>INFLUÊNCIA</a:t>
          </a:r>
          <a:endParaRPr lang="pt-BR" dirty="0"/>
        </a:p>
      </dgm:t>
    </dgm:pt>
    <dgm:pt modelId="{E51DF8F8-24E6-4BC8-BFDA-33B1847F7F37}" type="parTrans" cxnId="{0D8FD688-B027-4960-9928-0D80DC51F481}">
      <dgm:prSet/>
      <dgm:spPr/>
      <dgm:t>
        <a:bodyPr/>
        <a:lstStyle/>
        <a:p>
          <a:endParaRPr lang="pt-BR"/>
        </a:p>
      </dgm:t>
    </dgm:pt>
    <dgm:pt modelId="{74809637-8CBA-464C-8B94-CA8F557FC7B5}" type="sibTrans" cxnId="{0D8FD688-B027-4960-9928-0D80DC51F481}">
      <dgm:prSet/>
      <dgm:spPr/>
      <dgm:t>
        <a:bodyPr/>
        <a:lstStyle/>
        <a:p>
          <a:endParaRPr lang="pt-BR"/>
        </a:p>
      </dgm:t>
    </dgm:pt>
    <dgm:pt modelId="{7F6802C6-0261-43D7-BE0D-BB4D07540FEC}">
      <dgm:prSet/>
      <dgm:spPr/>
      <dgm:t>
        <a:bodyPr/>
        <a:lstStyle/>
        <a:p>
          <a:pPr rtl="0"/>
          <a:r>
            <a:rPr lang="pt-BR" b="1" dirty="0"/>
            <a:t>TEMOR DO SENHOR</a:t>
          </a:r>
        </a:p>
      </dgm:t>
    </dgm:pt>
    <dgm:pt modelId="{516DA3A1-908F-4FCC-86E2-3B5DE3B5FB08}" type="parTrans" cxnId="{6B38744F-F1B7-45CB-8FAB-2FFC1CBBDC6A}">
      <dgm:prSet/>
      <dgm:spPr/>
      <dgm:t>
        <a:bodyPr/>
        <a:lstStyle/>
        <a:p>
          <a:endParaRPr lang="pt-BR"/>
        </a:p>
      </dgm:t>
    </dgm:pt>
    <dgm:pt modelId="{B03EAAA8-F252-4F77-ADDE-900BD531893F}" type="sibTrans" cxnId="{6B38744F-F1B7-45CB-8FAB-2FFC1CBBDC6A}">
      <dgm:prSet/>
      <dgm:spPr/>
      <dgm:t>
        <a:bodyPr/>
        <a:lstStyle/>
        <a:p>
          <a:endParaRPr lang="pt-BR"/>
        </a:p>
      </dgm:t>
    </dgm:pt>
    <dgm:pt modelId="{248A7049-2F24-467D-B67A-9CF577729EE9}" type="pres">
      <dgm:prSet presAssocID="{E9AB8FB4-8CA7-473D-A0E0-BA7C6FCEF572}" presName="Name0" presStyleCnt="0">
        <dgm:presLayoutVars>
          <dgm:dir/>
          <dgm:resizeHandles val="exact"/>
        </dgm:presLayoutVars>
      </dgm:prSet>
      <dgm:spPr/>
    </dgm:pt>
    <dgm:pt modelId="{16C7EF9B-7136-47BE-9F39-196ABAF70577}" type="pres">
      <dgm:prSet presAssocID="{7F6802C6-0261-43D7-BE0D-BB4D07540FEC}" presName="parTxOnly" presStyleLbl="node1" presStyleIdx="0" presStyleCnt="4">
        <dgm:presLayoutVars>
          <dgm:bulletEnabled val="1"/>
        </dgm:presLayoutVars>
      </dgm:prSet>
      <dgm:spPr/>
    </dgm:pt>
    <dgm:pt modelId="{2448C663-9ED5-49E0-9CA5-069F13AAE38E}" type="pres">
      <dgm:prSet presAssocID="{B03EAAA8-F252-4F77-ADDE-900BD531893F}" presName="parSpace" presStyleCnt="0"/>
      <dgm:spPr/>
    </dgm:pt>
    <dgm:pt modelId="{C3D3179F-8BB0-4611-8D33-44F7E6CECC7C}" type="pres">
      <dgm:prSet presAssocID="{0139E3F8-72B8-48D7-AC18-7AD7AA58B14D}" presName="parTxOnly" presStyleLbl="node1" presStyleIdx="1" presStyleCnt="4">
        <dgm:presLayoutVars>
          <dgm:bulletEnabled val="1"/>
        </dgm:presLayoutVars>
      </dgm:prSet>
      <dgm:spPr/>
    </dgm:pt>
    <dgm:pt modelId="{E491EEF2-22DE-4720-BD95-1F5E43B04112}" type="pres">
      <dgm:prSet presAssocID="{ED42FBA9-F283-439A-AB9D-43E38415ABC3}" presName="parSpace" presStyleCnt="0"/>
      <dgm:spPr/>
    </dgm:pt>
    <dgm:pt modelId="{267AE2D2-0423-47FF-AF3C-B57FD377FD90}" type="pres">
      <dgm:prSet presAssocID="{CFB13E06-55C0-4023-9F48-D2A3BC87E1E2}" presName="parTxOnly" presStyleLbl="node1" presStyleIdx="2" presStyleCnt="4">
        <dgm:presLayoutVars>
          <dgm:bulletEnabled val="1"/>
        </dgm:presLayoutVars>
      </dgm:prSet>
      <dgm:spPr/>
    </dgm:pt>
    <dgm:pt modelId="{15CB56A0-B60B-4799-BB57-560844DCA722}" type="pres">
      <dgm:prSet presAssocID="{0FF5F5C3-62EB-4C06-9639-97497A44DA62}" presName="parSpace" presStyleCnt="0"/>
      <dgm:spPr/>
    </dgm:pt>
    <dgm:pt modelId="{A7A57933-6DEE-457A-A707-6A14D23BCCB6}" type="pres">
      <dgm:prSet presAssocID="{8BDC0DA7-5CB8-49D5-B12B-63A9604618A5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7445F661-40B0-4188-8F68-131E2FAEC24E}" srcId="{E9AB8FB4-8CA7-473D-A0E0-BA7C6FCEF572}" destId="{CFB13E06-55C0-4023-9F48-D2A3BC87E1E2}" srcOrd="2" destOrd="0" parTransId="{1C16CDBC-5D3E-4A3E-BFE3-8B0A2F208C31}" sibTransId="{0FF5F5C3-62EB-4C06-9639-97497A44DA62}"/>
    <dgm:cxn modelId="{78020B6A-7715-4530-83DE-B4357BE559E2}" type="presOf" srcId="{7F6802C6-0261-43D7-BE0D-BB4D07540FEC}" destId="{16C7EF9B-7136-47BE-9F39-196ABAF70577}" srcOrd="0" destOrd="0" presId="urn:microsoft.com/office/officeart/2005/8/layout/hChevron3"/>
    <dgm:cxn modelId="{6B38744F-F1B7-45CB-8FAB-2FFC1CBBDC6A}" srcId="{E9AB8FB4-8CA7-473D-A0E0-BA7C6FCEF572}" destId="{7F6802C6-0261-43D7-BE0D-BB4D07540FEC}" srcOrd="0" destOrd="0" parTransId="{516DA3A1-908F-4FCC-86E2-3B5DE3B5FB08}" sibTransId="{B03EAAA8-F252-4F77-ADDE-900BD531893F}"/>
    <dgm:cxn modelId="{0D8FD688-B027-4960-9928-0D80DC51F481}" srcId="{E9AB8FB4-8CA7-473D-A0E0-BA7C6FCEF572}" destId="{8BDC0DA7-5CB8-49D5-B12B-63A9604618A5}" srcOrd="3" destOrd="0" parTransId="{E51DF8F8-24E6-4BC8-BFDA-33B1847F7F37}" sibTransId="{74809637-8CBA-464C-8B94-CA8F557FC7B5}"/>
    <dgm:cxn modelId="{18B1F694-5105-4F12-8E23-F85946BA2ECC}" type="presOf" srcId="{8BDC0DA7-5CB8-49D5-B12B-63A9604618A5}" destId="{A7A57933-6DEE-457A-A707-6A14D23BCCB6}" srcOrd="0" destOrd="0" presId="urn:microsoft.com/office/officeart/2005/8/layout/hChevron3"/>
    <dgm:cxn modelId="{948C2FC9-32C2-4A53-8CF6-27E887518B16}" type="presOf" srcId="{CFB13E06-55C0-4023-9F48-D2A3BC87E1E2}" destId="{267AE2D2-0423-47FF-AF3C-B57FD377FD90}" srcOrd="0" destOrd="0" presId="urn:microsoft.com/office/officeart/2005/8/layout/hChevron3"/>
    <dgm:cxn modelId="{FAA0B2CB-9848-4DEA-A14F-07C97A1B4E60}" type="presOf" srcId="{0139E3F8-72B8-48D7-AC18-7AD7AA58B14D}" destId="{C3D3179F-8BB0-4611-8D33-44F7E6CECC7C}" srcOrd="0" destOrd="0" presId="urn:microsoft.com/office/officeart/2005/8/layout/hChevron3"/>
    <dgm:cxn modelId="{02881FD1-AD45-4B17-B52D-64A81A5FCDED}" srcId="{E9AB8FB4-8CA7-473D-A0E0-BA7C6FCEF572}" destId="{0139E3F8-72B8-48D7-AC18-7AD7AA58B14D}" srcOrd="1" destOrd="0" parTransId="{DEF040AA-C714-4274-BC12-9EBC614E47C6}" sibTransId="{ED42FBA9-F283-439A-AB9D-43E38415ABC3}"/>
    <dgm:cxn modelId="{DB38A5D8-2002-4FC6-B049-E1F74DB61DE7}" type="presOf" srcId="{E9AB8FB4-8CA7-473D-A0E0-BA7C6FCEF572}" destId="{248A7049-2F24-467D-B67A-9CF577729EE9}" srcOrd="0" destOrd="0" presId="urn:microsoft.com/office/officeart/2005/8/layout/hChevron3"/>
    <dgm:cxn modelId="{A298422A-C23B-44A1-A79F-62C173104899}" type="presParOf" srcId="{248A7049-2F24-467D-B67A-9CF577729EE9}" destId="{16C7EF9B-7136-47BE-9F39-196ABAF70577}" srcOrd="0" destOrd="0" presId="urn:microsoft.com/office/officeart/2005/8/layout/hChevron3"/>
    <dgm:cxn modelId="{33F94BDE-51E0-40DF-99F3-B7E02E39CDF3}" type="presParOf" srcId="{248A7049-2F24-467D-B67A-9CF577729EE9}" destId="{2448C663-9ED5-49E0-9CA5-069F13AAE38E}" srcOrd="1" destOrd="0" presId="urn:microsoft.com/office/officeart/2005/8/layout/hChevron3"/>
    <dgm:cxn modelId="{9F2B20AD-9837-40EB-8C39-ED2AF085A59D}" type="presParOf" srcId="{248A7049-2F24-467D-B67A-9CF577729EE9}" destId="{C3D3179F-8BB0-4611-8D33-44F7E6CECC7C}" srcOrd="2" destOrd="0" presId="urn:microsoft.com/office/officeart/2005/8/layout/hChevron3"/>
    <dgm:cxn modelId="{022DB013-873C-470E-BA59-3DA3991C3574}" type="presParOf" srcId="{248A7049-2F24-467D-B67A-9CF577729EE9}" destId="{E491EEF2-22DE-4720-BD95-1F5E43B04112}" srcOrd="3" destOrd="0" presId="urn:microsoft.com/office/officeart/2005/8/layout/hChevron3"/>
    <dgm:cxn modelId="{887A6CF4-DAD2-4B24-A480-C05046A07195}" type="presParOf" srcId="{248A7049-2F24-467D-B67A-9CF577729EE9}" destId="{267AE2D2-0423-47FF-AF3C-B57FD377FD90}" srcOrd="4" destOrd="0" presId="urn:microsoft.com/office/officeart/2005/8/layout/hChevron3"/>
    <dgm:cxn modelId="{C473751D-D653-46E6-9B1B-00494751F967}" type="presParOf" srcId="{248A7049-2F24-467D-B67A-9CF577729EE9}" destId="{15CB56A0-B60B-4799-BB57-560844DCA722}" srcOrd="5" destOrd="0" presId="urn:microsoft.com/office/officeart/2005/8/layout/hChevron3"/>
    <dgm:cxn modelId="{E2ECB9AB-784C-42BE-B689-DABED091E620}" type="presParOf" srcId="{248A7049-2F24-467D-B67A-9CF577729EE9}" destId="{A7A57933-6DEE-457A-A707-6A14D23BCCB6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D5DAE7-6139-4F86-AD0A-C32ED94203A9}" type="doc">
      <dgm:prSet loTypeId="urn:microsoft.com/office/officeart/2005/8/layout/cycle6" loCatId="cycle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49E960B8-B444-4210-9876-1645C3330E65}">
      <dgm:prSet custT="1"/>
      <dgm:spPr/>
      <dgm:t>
        <a:bodyPr/>
        <a:lstStyle/>
        <a:p>
          <a:pPr rtl="0"/>
          <a:r>
            <a:rPr lang="pt-BR" sz="1800" b="1" dirty="0">
              <a:effectLst/>
              <a:latin typeface="Century Gothic" pitchFamily="34" charset="0"/>
            </a:rPr>
            <a:t>CHAMADO</a:t>
          </a:r>
        </a:p>
      </dgm:t>
    </dgm:pt>
    <dgm:pt modelId="{8941186B-2D21-47FB-A5D8-458B565DD473}" type="parTrans" cxnId="{227C2E10-ACAC-40F3-B905-AA6247DC4C05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50861D7F-4A52-4E23-871C-353E5C47F573}" type="sibTrans" cxnId="{227C2E10-ACAC-40F3-B905-AA6247DC4C05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EE2145C0-5B74-45A5-94FF-D0998CA4D38A}">
      <dgm:prSet custT="1"/>
      <dgm:spPr/>
      <dgm:t>
        <a:bodyPr/>
        <a:lstStyle/>
        <a:p>
          <a:pPr rtl="0"/>
          <a:r>
            <a:rPr lang="pt-BR" sz="1800" b="1" dirty="0">
              <a:effectLst/>
              <a:latin typeface="Century Gothic" pitchFamily="34" charset="0"/>
            </a:rPr>
            <a:t>VISÃO</a:t>
          </a:r>
        </a:p>
      </dgm:t>
    </dgm:pt>
    <dgm:pt modelId="{2D6C8D38-1503-4DF9-B8FB-159465071CBA}" type="parTrans" cxnId="{4C0E1E35-06E5-4E43-A733-D957442D8D7B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E8CF3219-612C-4F87-AA73-96867FE0BABB}" type="sibTrans" cxnId="{4C0E1E35-06E5-4E43-A733-D957442D8D7B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3F69085F-957A-470E-B716-CED670B5D0F7}">
      <dgm:prSet custT="1"/>
      <dgm:spPr/>
      <dgm:t>
        <a:bodyPr/>
        <a:lstStyle/>
        <a:p>
          <a:pPr rtl="0"/>
          <a:r>
            <a:rPr lang="pt-BR" sz="1800" b="1" dirty="0">
              <a:effectLst/>
              <a:latin typeface="Century Gothic" pitchFamily="34" charset="0"/>
            </a:rPr>
            <a:t>SERVIÇO</a:t>
          </a:r>
        </a:p>
      </dgm:t>
    </dgm:pt>
    <dgm:pt modelId="{39370122-D1CD-414E-8629-9F963199B10D}" type="parTrans" cxnId="{4307BD2D-E196-4BF3-AE68-CCB49BED4873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ADAD544F-B0FC-4725-86EE-45BA350B14A5}" type="sibTrans" cxnId="{4307BD2D-E196-4BF3-AE68-CCB49BED4873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A2B6B17C-1F4D-45F9-B6CB-A8B53C6A1558}">
      <dgm:prSet custT="1"/>
      <dgm:spPr/>
      <dgm:t>
        <a:bodyPr/>
        <a:lstStyle/>
        <a:p>
          <a:pPr rtl="0"/>
          <a:r>
            <a:rPr lang="pt-BR" sz="1600" b="1" dirty="0">
              <a:effectLst/>
              <a:latin typeface="Century Gothic" pitchFamily="34" charset="0"/>
            </a:rPr>
            <a:t>PERSEVERANÇA</a:t>
          </a:r>
        </a:p>
      </dgm:t>
    </dgm:pt>
    <dgm:pt modelId="{EDD224B3-251E-49E7-B7F7-C7FB842D55E9}" type="parTrans" cxnId="{A7B1B4DA-E288-4AC5-A090-F85364DF5B24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027BC745-72D3-4A44-B0B6-C4A511639EBC}" type="sibTrans" cxnId="{A7B1B4DA-E288-4AC5-A090-F85364DF5B24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274AED14-0EC5-41C8-905C-554AE56D1A6D}">
      <dgm:prSet custT="1"/>
      <dgm:spPr/>
      <dgm:t>
        <a:bodyPr/>
        <a:lstStyle/>
        <a:p>
          <a:pPr rtl="0"/>
          <a:r>
            <a:rPr lang="pt-BR" sz="1800" b="1" dirty="0">
              <a:effectLst/>
              <a:latin typeface="Century Gothic" pitchFamily="34" charset="0"/>
            </a:rPr>
            <a:t>INTEGRIDADE</a:t>
          </a:r>
        </a:p>
      </dgm:t>
    </dgm:pt>
    <dgm:pt modelId="{FCBF03B8-12D4-45A3-B547-B68334262B37}" type="parTrans" cxnId="{A4142C3B-C153-4414-80AC-5AF09D4C61AD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8788CB9C-0B7A-4A3D-8BAD-399907365C8B}" type="sibTrans" cxnId="{A4142C3B-C153-4414-80AC-5AF09D4C61AD}">
      <dgm:prSet/>
      <dgm:spPr/>
      <dgm:t>
        <a:bodyPr/>
        <a:lstStyle/>
        <a:p>
          <a:endParaRPr lang="pt-BR" sz="1800" b="1">
            <a:effectLst/>
            <a:latin typeface="Century Gothic" pitchFamily="34" charset="0"/>
          </a:endParaRPr>
        </a:p>
      </dgm:t>
    </dgm:pt>
    <dgm:pt modelId="{2D844220-8445-4683-9803-AF64F7772D01}" type="pres">
      <dgm:prSet presAssocID="{7DD5DAE7-6139-4F86-AD0A-C32ED94203A9}" presName="cycle" presStyleCnt="0">
        <dgm:presLayoutVars>
          <dgm:dir/>
          <dgm:resizeHandles val="exact"/>
        </dgm:presLayoutVars>
      </dgm:prSet>
      <dgm:spPr/>
    </dgm:pt>
    <dgm:pt modelId="{BFFE2946-255B-4253-8A2B-9406B2864B71}" type="pres">
      <dgm:prSet presAssocID="{49E960B8-B444-4210-9876-1645C3330E65}" presName="node" presStyleLbl="node1" presStyleIdx="0" presStyleCnt="5" custScaleX="120662">
        <dgm:presLayoutVars>
          <dgm:bulletEnabled val="1"/>
        </dgm:presLayoutVars>
      </dgm:prSet>
      <dgm:spPr/>
    </dgm:pt>
    <dgm:pt modelId="{7DE7A810-75AB-4596-9082-4733B5ADFA6D}" type="pres">
      <dgm:prSet presAssocID="{49E960B8-B444-4210-9876-1645C3330E65}" presName="spNode" presStyleCnt="0"/>
      <dgm:spPr/>
    </dgm:pt>
    <dgm:pt modelId="{97A7BA60-6548-4DCD-AD29-26FCD0C4D103}" type="pres">
      <dgm:prSet presAssocID="{50861D7F-4A52-4E23-871C-353E5C47F573}" presName="sibTrans" presStyleLbl="sibTrans1D1" presStyleIdx="0" presStyleCnt="5"/>
      <dgm:spPr/>
    </dgm:pt>
    <dgm:pt modelId="{51E5A545-3373-4F20-B1E4-400EBD03C368}" type="pres">
      <dgm:prSet presAssocID="{EE2145C0-5B74-45A5-94FF-D0998CA4D38A}" presName="node" presStyleLbl="node1" presStyleIdx="1" presStyleCnt="5" custScaleX="120662">
        <dgm:presLayoutVars>
          <dgm:bulletEnabled val="1"/>
        </dgm:presLayoutVars>
      </dgm:prSet>
      <dgm:spPr/>
    </dgm:pt>
    <dgm:pt modelId="{3B9DA67A-CFCE-4032-B792-B6C3EF76C7C2}" type="pres">
      <dgm:prSet presAssocID="{EE2145C0-5B74-45A5-94FF-D0998CA4D38A}" presName="spNode" presStyleCnt="0"/>
      <dgm:spPr/>
    </dgm:pt>
    <dgm:pt modelId="{872DB046-1D93-4FBF-93CE-6182BB4F82C3}" type="pres">
      <dgm:prSet presAssocID="{E8CF3219-612C-4F87-AA73-96867FE0BABB}" presName="sibTrans" presStyleLbl="sibTrans1D1" presStyleIdx="1" presStyleCnt="5"/>
      <dgm:spPr/>
    </dgm:pt>
    <dgm:pt modelId="{93B3034D-D483-49D6-830F-F0CA6AB64829}" type="pres">
      <dgm:prSet presAssocID="{3F69085F-957A-470E-B716-CED670B5D0F7}" presName="node" presStyleLbl="node1" presStyleIdx="2" presStyleCnt="5" custScaleX="120662">
        <dgm:presLayoutVars>
          <dgm:bulletEnabled val="1"/>
        </dgm:presLayoutVars>
      </dgm:prSet>
      <dgm:spPr/>
    </dgm:pt>
    <dgm:pt modelId="{88B20997-7AD6-40EB-979F-839F69FC4610}" type="pres">
      <dgm:prSet presAssocID="{3F69085F-957A-470E-B716-CED670B5D0F7}" presName="spNode" presStyleCnt="0"/>
      <dgm:spPr/>
    </dgm:pt>
    <dgm:pt modelId="{0939FA1E-E0DF-440F-9D89-6DFC646B4F40}" type="pres">
      <dgm:prSet presAssocID="{ADAD544F-B0FC-4725-86EE-45BA350B14A5}" presName="sibTrans" presStyleLbl="sibTrans1D1" presStyleIdx="2" presStyleCnt="5"/>
      <dgm:spPr/>
    </dgm:pt>
    <dgm:pt modelId="{E1DFE505-0F96-4A81-A57E-C4FC33159BC6}" type="pres">
      <dgm:prSet presAssocID="{A2B6B17C-1F4D-45F9-B6CB-A8B53C6A1558}" presName="node" presStyleLbl="node1" presStyleIdx="3" presStyleCnt="5" custScaleX="120662">
        <dgm:presLayoutVars>
          <dgm:bulletEnabled val="1"/>
        </dgm:presLayoutVars>
      </dgm:prSet>
      <dgm:spPr/>
    </dgm:pt>
    <dgm:pt modelId="{B7B1E6A7-1354-4507-9C3B-0F362529458E}" type="pres">
      <dgm:prSet presAssocID="{A2B6B17C-1F4D-45F9-B6CB-A8B53C6A1558}" presName="spNode" presStyleCnt="0"/>
      <dgm:spPr/>
    </dgm:pt>
    <dgm:pt modelId="{5671C360-1580-4FEE-BB8A-46ADF89BCA14}" type="pres">
      <dgm:prSet presAssocID="{027BC745-72D3-4A44-B0B6-C4A511639EBC}" presName="sibTrans" presStyleLbl="sibTrans1D1" presStyleIdx="3" presStyleCnt="5"/>
      <dgm:spPr/>
    </dgm:pt>
    <dgm:pt modelId="{000C66CF-C20A-4D96-B0EA-D27291556D61}" type="pres">
      <dgm:prSet presAssocID="{274AED14-0EC5-41C8-905C-554AE56D1A6D}" presName="node" presStyleLbl="node1" presStyleIdx="4" presStyleCnt="5" custScaleX="120662" custRadScaleRad="100012" custRadScaleInc="5907">
        <dgm:presLayoutVars>
          <dgm:bulletEnabled val="1"/>
        </dgm:presLayoutVars>
      </dgm:prSet>
      <dgm:spPr/>
    </dgm:pt>
    <dgm:pt modelId="{779BE09F-7F46-4C08-B1BC-C99853E4213D}" type="pres">
      <dgm:prSet presAssocID="{274AED14-0EC5-41C8-905C-554AE56D1A6D}" presName="spNode" presStyleCnt="0"/>
      <dgm:spPr/>
    </dgm:pt>
    <dgm:pt modelId="{043B9D38-A381-4671-85D3-37D767EB29EB}" type="pres">
      <dgm:prSet presAssocID="{8788CB9C-0B7A-4A3D-8BAD-399907365C8B}" presName="sibTrans" presStyleLbl="sibTrans1D1" presStyleIdx="4" presStyleCnt="5"/>
      <dgm:spPr/>
    </dgm:pt>
  </dgm:ptLst>
  <dgm:cxnLst>
    <dgm:cxn modelId="{D9829808-FA1F-48DC-96E2-D225882BF7AF}" type="presOf" srcId="{7DD5DAE7-6139-4F86-AD0A-C32ED94203A9}" destId="{2D844220-8445-4683-9803-AF64F7772D01}" srcOrd="0" destOrd="0" presId="urn:microsoft.com/office/officeart/2005/8/layout/cycle6"/>
    <dgm:cxn modelId="{227C2E10-ACAC-40F3-B905-AA6247DC4C05}" srcId="{7DD5DAE7-6139-4F86-AD0A-C32ED94203A9}" destId="{49E960B8-B444-4210-9876-1645C3330E65}" srcOrd="0" destOrd="0" parTransId="{8941186B-2D21-47FB-A5D8-458B565DD473}" sibTransId="{50861D7F-4A52-4E23-871C-353E5C47F573}"/>
    <dgm:cxn modelId="{0782601A-DE70-47C4-BC43-6EF9F3B64A72}" type="presOf" srcId="{ADAD544F-B0FC-4725-86EE-45BA350B14A5}" destId="{0939FA1E-E0DF-440F-9D89-6DFC646B4F40}" srcOrd="0" destOrd="0" presId="urn:microsoft.com/office/officeart/2005/8/layout/cycle6"/>
    <dgm:cxn modelId="{4307BD2D-E196-4BF3-AE68-CCB49BED4873}" srcId="{7DD5DAE7-6139-4F86-AD0A-C32ED94203A9}" destId="{3F69085F-957A-470E-B716-CED670B5D0F7}" srcOrd="2" destOrd="0" parTransId="{39370122-D1CD-414E-8629-9F963199B10D}" sibTransId="{ADAD544F-B0FC-4725-86EE-45BA350B14A5}"/>
    <dgm:cxn modelId="{4C0E1E35-06E5-4E43-A733-D957442D8D7B}" srcId="{7DD5DAE7-6139-4F86-AD0A-C32ED94203A9}" destId="{EE2145C0-5B74-45A5-94FF-D0998CA4D38A}" srcOrd="1" destOrd="0" parTransId="{2D6C8D38-1503-4DF9-B8FB-159465071CBA}" sibTransId="{E8CF3219-612C-4F87-AA73-96867FE0BABB}"/>
    <dgm:cxn modelId="{A4142C3B-C153-4414-80AC-5AF09D4C61AD}" srcId="{7DD5DAE7-6139-4F86-AD0A-C32ED94203A9}" destId="{274AED14-0EC5-41C8-905C-554AE56D1A6D}" srcOrd="4" destOrd="0" parTransId="{FCBF03B8-12D4-45A3-B547-B68334262B37}" sibTransId="{8788CB9C-0B7A-4A3D-8BAD-399907365C8B}"/>
    <dgm:cxn modelId="{F793505E-7B66-40FE-8008-C874F29BFF13}" type="presOf" srcId="{EE2145C0-5B74-45A5-94FF-D0998CA4D38A}" destId="{51E5A545-3373-4F20-B1E4-400EBD03C368}" srcOrd="0" destOrd="0" presId="urn:microsoft.com/office/officeart/2005/8/layout/cycle6"/>
    <dgm:cxn modelId="{AC76F44E-36CE-43AE-9324-46F0FB6DDD62}" type="presOf" srcId="{3F69085F-957A-470E-B716-CED670B5D0F7}" destId="{93B3034D-D483-49D6-830F-F0CA6AB64829}" srcOrd="0" destOrd="0" presId="urn:microsoft.com/office/officeart/2005/8/layout/cycle6"/>
    <dgm:cxn modelId="{E8C10E57-B4A8-4B56-883B-9570FD8421E6}" type="presOf" srcId="{50861D7F-4A52-4E23-871C-353E5C47F573}" destId="{97A7BA60-6548-4DCD-AD29-26FCD0C4D103}" srcOrd="0" destOrd="0" presId="urn:microsoft.com/office/officeart/2005/8/layout/cycle6"/>
    <dgm:cxn modelId="{737DF27E-6537-4C32-A974-27CCA5B5088F}" type="presOf" srcId="{A2B6B17C-1F4D-45F9-B6CB-A8B53C6A1558}" destId="{E1DFE505-0F96-4A81-A57E-C4FC33159BC6}" srcOrd="0" destOrd="0" presId="urn:microsoft.com/office/officeart/2005/8/layout/cycle6"/>
    <dgm:cxn modelId="{95514DAD-77E3-4EFD-8D1A-48240CB385DC}" type="presOf" srcId="{027BC745-72D3-4A44-B0B6-C4A511639EBC}" destId="{5671C360-1580-4FEE-BB8A-46ADF89BCA14}" srcOrd="0" destOrd="0" presId="urn:microsoft.com/office/officeart/2005/8/layout/cycle6"/>
    <dgm:cxn modelId="{3A8A08B8-D573-47CD-BB60-E9104DA27F04}" type="presOf" srcId="{E8CF3219-612C-4F87-AA73-96867FE0BABB}" destId="{872DB046-1D93-4FBF-93CE-6182BB4F82C3}" srcOrd="0" destOrd="0" presId="urn:microsoft.com/office/officeart/2005/8/layout/cycle6"/>
    <dgm:cxn modelId="{061C66BB-7A2C-498A-9FDF-1F8052175F4C}" type="presOf" srcId="{8788CB9C-0B7A-4A3D-8BAD-399907365C8B}" destId="{043B9D38-A381-4671-85D3-37D767EB29EB}" srcOrd="0" destOrd="0" presId="urn:microsoft.com/office/officeart/2005/8/layout/cycle6"/>
    <dgm:cxn modelId="{A7B1B4DA-E288-4AC5-A090-F85364DF5B24}" srcId="{7DD5DAE7-6139-4F86-AD0A-C32ED94203A9}" destId="{A2B6B17C-1F4D-45F9-B6CB-A8B53C6A1558}" srcOrd="3" destOrd="0" parTransId="{EDD224B3-251E-49E7-B7F7-C7FB842D55E9}" sibTransId="{027BC745-72D3-4A44-B0B6-C4A511639EBC}"/>
    <dgm:cxn modelId="{2FB1CDE9-C5E4-4838-AEE5-80DAFAC0AF74}" type="presOf" srcId="{49E960B8-B444-4210-9876-1645C3330E65}" destId="{BFFE2946-255B-4253-8A2B-9406B2864B71}" srcOrd="0" destOrd="0" presId="urn:microsoft.com/office/officeart/2005/8/layout/cycle6"/>
    <dgm:cxn modelId="{33F199F6-1950-4C5F-A19B-D51F2AB5E052}" type="presOf" srcId="{274AED14-0EC5-41C8-905C-554AE56D1A6D}" destId="{000C66CF-C20A-4D96-B0EA-D27291556D61}" srcOrd="0" destOrd="0" presId="urn:microsoft.com/office/officeart/2005/8/layout/cycle6"/>
    <dgm:cxn modelId="{A50A86FA-7239-42CF-B748-DF7923E6B56F}" type="presParOf" srcId="{2D844220-8445-4683-9803-AF64F7772D01}" destId="{BFFE2946-255B-4253-8A2B-9406B2864B71}" srcOrd="0" destOrd="0" presId="urn:microsoft.com/office/officeart/2005/8/layout/cycle6"/>
    <dgm:cxn modelId="{8649C804-0B4C-4737-8B48-EF608DAB8AD5}" type="presParOf" srcId="{2D844220-8445-4683-9803-AF64F7772D01}" destId="{7DE7A810-75AB-4596-9082-4733B5ADFA6D}" srcOrd="1" destOrd="0" presId="urn:microsoft.com/office/officeart/2005/8/layout/cycle6"/>
    <dgm:cxn modelId="{25EAE7EE-D7D1-451A-8429-18EAD65223DB}" type="presParOf" srcId="{2D844220-8445-4683-9803-AF64F7772D01}" destId="{97A7BA60-6548-4DCD-AD29-26FCD0C4D103}" srcOrd="2" destOrd="0" presId="urn:microsoft.com/office/officeart/2005/8/layout/cycle6"/>
    <dgm:cxn modelId="{1DD96BD0-4C52-49AB-B8FB-CB5044503F43}" type="presParOf" srcId="{2D844220-8445-4683-9803-AF64F7772D01}" destId="{51E5A545-3373-4F20-B1E4-400EBD03C368}" srcOrd="3" destOrd="0" presId="urn:microsoft.com/office/officeart/2005/8/layout/cycle6"/>
    <dgm:cxn modelId="{55C4D657-13DB-4075-8D70-4A8AF73CF64B}" type="presParOf" srcId="{2D844220-8445-4683-9803-AF64F7772D01}" destId="{3B9DA67A-CFCE-4032-B792-B6C3EF76C7C2}" srcOrd="4" destOrd="0" presId="urn:microsoft.com/office/officeart/2005/8/layout/cycle6"/>
    <dgm:cxn modelId="{CF8C0AC7-B860-432D-8F1B-47DA36A63591}" type="presParOf" srcId="{2D844220-8445-4683-9803-AF64F7772D01}" destId="{872DB046-1D93-4FBF-93CE-6182BB4F82C3}" srcOrd="5" destOrd="0" presId="urn:microsoft.com/office/officeart/2005/8/layout/cycle6"/>
    <dgm:cxn modelId="{57F1D75A-4922-4910-8CDD-58320B9246B4}" type="presParOf" srcId="{2D844220-8445-4683-9803-AF64F7772D01}" destId="{93B3034D-D483-49D6-830F-F0CA6AB64829}" srcOrd="6" destOrd="0" presId="urn:microsoft.com/office/officeart/2005/8/layout/cycle6"/>
    <dgm:cxn modelId="{0593ADD1-6DA1-42F4-A278-B446C2809E82}" type="presParOf" srcId="{2D844220-8445-4683-9803-AF64F7772D01}" destId="{88B20997-7AD6-40EB-979F-839F69FC4610}" srcOrd="7" destOrd="0" presId="urn:microsoft.com/office/officeart/2005/8/layout/cycle6"/>
    <dgm:cxn modelId="{FC9AE8F1-EA1B-4743-AC68-D50C7370DFD0}" type="presParOf" srcId="{2D844220-8445-4683-9803-AF64F7772D01}" destId="{0939FA1E-E0DF-440F-9D89-6DFC646B4F40}" srcOrd="8" destOrd="0" presId="urn:microsoft.com/office/officeart/2005/8/layout/cycle6"/>
    <dgm:cxn modelId="{7B8570BD-E52D-46D2-BF66-6A01B3619ABE}" type="presParOf" srcId="{2D844220-8445-4683-9803-AF64F7772D01}" destId="{E1DFE505-0F96-4A81-A57E-C4FC33159BC6}" srcOrd="9" destOrd="0" presId="urn:microsoft.com/office/officeart/2005/8/layout/cycle6"/>
    <dgm:cxn modelId="{B4BE1E0B-4EE9-4132-ABB7-524E064F8DA2}" type="presParOf" srcId="{2D844220-8445-4683-9803-AF64F7772D01}" destId="{B7B1E6A7-1354-4507-9C3B-0F362529458E}" srcOrd="10" destOrd="0" presId="urn:microsoft.com/office/officeart/2005/8/layout/cycle6"/>
    <dgm:cxn modelId="{7884C0F9-E862-4F62-8880-0225E872A735}" type="presParOf" srcId="{2D844220-8445-4683-9803-AF64F7772D01}" destId="{5671C360-1580-4FEE-BB8A-46ADF89BCA14}" srcOrd="11" destOrd="0" presId="urn:microsoft.com/office/officeart/2005/8/layout/cycle6"/>
    <dgm:cxn modelId="{D1B36DA0-C114-4614-84AA-5E20401810C0}" type="presParOf" srcId="{2D844220-8445-4683-9803-AF64F7772D01}" destId="{000C66CF-C20A-4D96-B0EA-D27291556D61}" srcOrd="12" destOrd="0" presId="urn:microsoft.com/office/officeart/2005/8/layout/cycle6"/>
    <dgm:cxn modelId="{6FE9A506-0E52-4227-923E-56E775DA7394}" type="presParOf" srcId="{2D844220-8445-4683-9803-AF64F7772D01}" destId="{779BE09F-7F46-4C08-B1BC-C99853E4213D}" srcOrd="13" destOrd="0" presId="urn:microsoft.com/office/officeart/2005/8/layout/cycle6"/>
    <dgm:cxn modelId="{7A95EFE5-2699-4014-BFBB-1A9565AB6919}" type="presParOf" srcId="{2D844220-8445-4683-9803-AF64F7772D01}" destId="{043B9D38-A381-4671-85D3-37D767EB29E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E2946-255B-4253-8A2B-9406B2864B71}">
      <dsp:nvSpPr>
        <dsp:cNvPr id="0" name=""/>
        <dsp:cNvSpPr/>
      </dsp:nvSpPr>
      <dsp:spPr>
        <a:xfrm>
          <a:off x="3496284" y="3051"/>
          <a:ext cx="1939159" cy="10446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/>
              <a:latin typeface="Century Gothic" pitchFamily="34" charset="0"/>
            </a:rPr>
            <a:t>CHAMADO</a:t>
          </a:r>
        </a:p>
      </dsp:txBody>
      <dsp:txXfrm>
        <a:off x="3547278" y="54045"/>
        <a:ext cx="1837171" cy="942627"/>
      </dsp:txXfrm>
    </dsp:sp>
    <dsp:sp modelId="{97A7BA60-6548-4DCD-AD29-26FCD0C4D103}">
      <dsp:nvSpPr>
        <dsp:cNvPr id="0" name=""/>
        <dsp:cNvSpPr/>
      </dsp:nvSpPr>
      <dsp:spPr>
        <a:xfrm>
          <a:off x="2379023" y="525358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3065446" y="243681"/>
              </a:moveTo>
              <a:arcTo wR="2086841" hR="2086841" stAng="17877935" swAng="1664796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5A545-3373-4F20-B1E4-400EBD03C368}">
      <dsp:nvSpPr>
        <dsp:cNvPr id="0" name=""/>
        <dsp:cNvSpPr/>
      </dsp:nvSpPr>
      <dsp:spPr>
        <a:xfrm>
          <a:off x="5480988" y="1445022"/>
          <a:ext cx="1939159" cy="10446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/>
              <a:latin typeface="Century Gothic" pitchFamily="34" charset="0"/>
            </a:rPr>
            <a:t>VISÃO</a:t>
          </a:r>
        </a:p>
      </dsp:txBody>
      <dsp:txXfrm>
        <a:off x="5531982" y="1496016"/>
        <a:ext cx="1837171" cy="942627"/>
      </dsp:txXfrm>
    </dsp:sp>
    <dsp:sp modelId="{872DB046-1D93-4FBF-93CE-6182BB4F82C3}">
      <dsp:nvSpPr>
        <dsp:cNvPr id="0" name=""/>
        <dsp:cNvSpPr/>
      </dsp:nvSpPr>
      <dsp:spPr>
        <a:xfrm>
          <a:off x="2379023" y="525358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4170821" y="1977617"/>
              </a:moveTo>
              <a:arcTo wR="2086841" hR="2086841" stAng="21419989" swAng="2196088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3034D-D483-49D6-830F-F0CA6AB64829}">
      <dsp:nvSpPr>
        <dsp:cNvPr id="0" name=""/>
        <dsp:cNvSpPr/>
      </dsp:nvSpPr>
      <dsp:spPr>
        <a:xfrm>
          <a:off x="4722898" y="3778181"/>
          <a:ext cx="1939159" cy="10446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/>
              <a:latin typeface="Century Gothic" pitchFamily="34" charset="0"/>
            </a:rPr>
            <a:t>SERVIÇO</a:t>
          </a:r>
        </a:p>
      </dsp:txBody>
      <dsp:txXfrm>
        <a:off x="4773892" y="3829175"/>
        <a:ext cx="1837171" cy="942627"/>
      </dsp:txXfrm>
    </dsp:sp>
    <dsp:sp modelId="{0939FA1E-E0DF-440F-9D89-6DFC646B4F40}">
      <dsp:nvSpPr>
        <dsp:cNvPr id="0" name=""/>
        <dsp:cNvSpPr/>
      </dsp:nvSpPr>
      <dsp:spPr>
        <a:xfrm>
          <a:off x="2379023" y="525358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2338773" y="4158419"/>
              </a:moveTo>
              <a:arcTo wR="2086841" hR="2086841" stAng="4983966" swAng="832068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DFE505-0F96-4A81-A57E-C4FC33159BC6}">
      <dsp:nvSpPr>
        <dsp:cNvPr id="0" name=""/>
        <dsp:cNvSpPr/>
      </dsp:nvSpPr>
      <dsp:spPr>
        <a:xfrm>
          <a:off x="2269670" y="3778181"/>
          <a:ext cx="1939159" cy="10446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effectLst/>
              <a:latin typeface="Century Gothic" pitchFamily="34" charset="0"/>
            </a:rPr>
            <a:t>PERSEVERANÇA</a:t>
          </a:r>
        </a:p>
      </dsp:txBody>
      <dsp:txXfrm>
        <a:off x="2320664" y="3829175"/>
        <a:ext cx="1837171" cy="942627"/>
      </dsp:txXfrm>
    </dsp:sp>
    <dsp:sp modelId="{5671C360-1580-4FEE-BB8A-46ADF89BCA14}">
      <dsp:nvSpPr>
        <dsp:cNvPr id="0" name=""/>
        <dsp:cNvSpPr/>
      </dsp:nvSpPr>
      <dsp:spPr>
        <a:xfrm>
          <a:off x="2378799" y="525026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348657" y="3241666"/>
              </a:moveTo>
              <a:arcTo wR="2086841" hR="2086841" stAng="8784029" swAng="2275571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C66CF-C20A-4D96-B0EA-D27291556D61}">
      <dsp:nvSpPr>
        <dsp:cNvPr id="0" name=""/>
        <dsp:cNvSpPr/>
      </dsp:nvSpPr>
      <dsp:spPr>
        <a:xfrm>
          <a:off x="1527906" y="1396034"/>
          <a:ext cx="1939159" cy="10446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/>
              <a:latin typeface="Century Gothic" pitchFamily="34" charset="0"/>
            </a:rPr>
            <a:t>INTEGRIDADE</a:t>
          </a:r>
        </a:p>
      </dsp:txBody>
      <dsp:txXfrm>
        <a:off x="1578900" y="1447028"/>
        <a:ext cx="1837171" cy="942627"/>
      </dsp:txXfrm>
    </dsp:sp>
    <dsp:sp modelId="{043B9D38-A381-4671-85D3-37D767EB29EB}">
      <dsp:nvSpPr>
        <dsp:cNvPr id="0" name=""/>
        <dsp:cNvSpPr/>
      </dsp:nvSpPr>
      <dsp:spPr>
        <a:xfrm>
          <a:off x="2378529" y="525617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396825" y="862605"/>
              </a:moveTo>
              <a:arcTo wR="2086841" hR="2086841" stAng="12955158" swAng="1568778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544A7A-0A5F-464B-BF67-00C2015AA487}">
      <dsp:nvSpPr>
        <dsp:cNvPr id="0" name=""/>
        <dsp:cNvSpPr/>
      </dsp:nvSpPr>
      <dsp:spPr>
        <a:xfrm>
          <a:off x="3634" y="731545"/>
          <a:ext cx="2185349" cy="8741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b="1" kern="1200" dirty="0">
              <a:latin typeface="Century Gothic" pitchFamily="34" charset="0"/>
            </a:rPr>
            <a:t>Davi</a:t>
          </a:r>
          <a:endParaRPr lang="pt-BR" sz="3500" kern="1200" dirty="0">
            <a:latin typeface="Century Gothic" pitchFamily="34" charset="0"/>
          </a:endParaRPr>
        </a:p>
      </dsp:txBody>
      <dsp:txXfrm>
        <a:off x="3634" y="731545"/>
        <a:ext cx="2185349" cy="874139"/>
      </dsp:txXfrm>
    </dsp:sp>
    <dsp:sp modelId="{566968C3-DB63-4A22-AA5F-8E8AEFA73CE0}">
      <dsp:nvSpPr>
        <dsp:cNvPr id="0" name=""/>
        <dsp:cNvSpPr/>
      </dsp:nvSpPr>
      <dsp:spPr>
        <a:xfrm>
          <a:off x="3634" y="1605684"/>
          <a:ext cx="2185349" cy="27246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Century Gothic" pitchFamily="34" charset="0"/>
            </a:rPr>
            <a:t>Levanta-te e unge-o, pois é ele.         </a:t>
          </a:r>
          <a:r>
            <a:rPr lang="pt-BR" sz="2000" kern="1200" dirty="0">
              <a:latin typeface="Century Gothic" pitchFamily="34" charset="0"/>
            </a:rPr>
            <a:t>1 </a:t>
          </a:r>
          <a:r>
            <a:rPr lang="pt-BR" sz="2000" kern="1200" dirty="0" err="1">
              <a:latin typeface="Century Gothic" pitchFamily="34" charset="0"/>
            </a:rPr>
            <a:t>Sm</a:t>
          </a:r>
          <a:r>
            <a:rPr lang="pt-BR" sz="2000" kern="1200" dirty="0">
              <a:latin typeface="Century Gothic" pitchFamily="34" charset="0"/>
            </a:rPr>
            <a:t> 16:12</a:t>
          </a:r>
        </a:p>
      </dsp:txBody>
      <dsp:txXfrm>
        <a:off x="3634" y="1605684"/>
        <a:ext cx="2185349" cy="2724626"/>
      </dsp:txXfrm>
    </dsp:sp>
    <dsp:sp modelId="{513C8625-92A5-4227-A91E-CA7A87B1E2D2}">
      <dsp:nvSpPr>
        <dsp:cNvPr id="0" name=""/>
        <dsp:cNvSpPr/>
      </dsp:nvSpPr>
      <dsp:spPr>
        <a:xfrm>
          <a:off x="2494932" y="731545"/>
          <a:ext cx="2185349" cy="8741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b="1" kern="1200" dirty="0">
              <a:latin typeface="Century Gothic" pitchFamily="34" charset="0"/>
            </a:rPr>
            <a:t>Abraão</a:t>
          </a:r>
          <a:endParaRPr lang="pt-BR" sz="3500" kern="1200" dirty="0">
            <a:latin typeface="Century Gothic" pitchFamily="34" charset="0"/>
          </a:endParaRPr>
        </a:p>
      </dsp:txBody>
      <dsp:txXfrm>
        <a:off x="2494932" y="731545"/>
        <a:ext cx="2185349" cy="874139"/>
      </dsp:txXfrm>
    </dsp:sp>
    <dsp:sp modelId="{31F29F78-47F3-41AC-9714-DA6D7AE19F8A}">
      <dsp:nvSpPr>
        <dsp:cNvPr id="0" name=""/>
        <dsp:cNvSpPr/>
      </dsp:nvSpPr>
      <dsp:spPr>
        <a:xfrm>
          <a:off x="2494932" y="1605684"/>
          <a:ext cx="2185349" cy="27246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900" kern="1200" dirty="0">
              <a:latin typeface="Century Gothic" pitchFamily="34" charset="0"/>
            </a:rPr>
            <a:t>De ti farei uma grande nação. </a:t>
          </a:r>
          <a:r>
            <a:rPr lang="pt-BR" sz="2000" kern="1200" dirty="0" err="1">
              <a:latin typeface="Century Gothic" pitchFamily="34" charset="0"/>
            </a:rPr>
            <a:t>Gn</a:t>
          </a:r>
          <a:r>
            <a:rPr lang="pt-BR" sz="2000" kern="1200" dirty="0">
              <a:latin typeface="Century Gothic" pitchFamily="34" charset="0"/>
            </a:rPr>
            <a:t> 12:2</a:t>
          </a:r>
        </a:p>
      </dsp:txBody>
      <dsp:txXfrm>
        <a:off x="2494932" y="1605684"/>
        <a:ext cx="2185349" cy="2724626"/>
      </dsp:txXfrm>
    </dsp:sp>
    <dsp:sp modelId="{57646757-708E-4767-9F63-4E7E6FD2F5E9}">
      <dsp:nvSpPr>
        <dsp:cNvPr id="0" name=""/>
        <dsp:cNvSpPr/>
      </dsp:nvSpPr>
      <dsp:spPr>
        <a:xfrm>
          <a:off x="4986231" y="731545"/>
          <a:ext cx="2185349" cy="8741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b="1" kern="1200" dirty="0">
              <a:latin typeface="Century Gothic" pitchFamily="34" charset="0"/>
            </a:rPr>
            <a:t>Moisés</a:t>
          </a:r>
          <a:endParaRPr lang="pt-BR" sz="3500" kern="1200" dirty="0">
            <a:latin typeface="Century Gothic" pitchFamily="34" charset="0"/>
          </a:endParaRPr>
        </a:p>
      </dsp:txBody>
      <dsp:txXfrm>
        <a:off x="4986231" y="731545"/>
        <a:ext cx="2185349" cy="874139"/>
      </dsp:txXfrm>
    </dsp:sp>
    <dsp:sp modelId="{4F9F21A2-EBA6-4CFF-A9DD-4F4F6E7A41CC}">
      <dsp:nvSpPr>
        <dsp:cNvPr id="0" name=""/>
        <dsp:cNvSpPr/>
      </dsp:nvSpPr>
      <dsp:spPr>
        <a:xfrm>
          <a:off x="4986231" y="1605684"/>
          <a:ext cx="2185349" cy="27246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900" kern="1200" dirty="0">
              <a:latin typeface="Century Gothic" pitchFamily="34" charset="0"/>
            </a:rPr>
            <a:t>Vem agora , e eu te enviarei a Faraó.           </a:t>
          </a:r>
          <a:r>
            <a:rPr lang="pt-BR" sz="2000" kern="1200" dirty="0">
              <a:latin typeface="Century Gothic" pitchFamily="34" charset="0"/>
            </a:rPr>
            <a:t>Ex 3:10</a:t>
          </a:r>
        </a:p>
      </dsp:txBody>
      <dsp:txXfrm>
        <a:off x="4986231" y="1605684"/>
        <a:ext cx="2185349" cy="2724626"/>
      </dsp:txXfrm>
    </dsp:sp>
    <dsp:sp modelId="{9993D21D-27E9-4563-B5CC-429F9B6EF20A}">
      <dsp:nvSpPr>
        <dsp:cNvPr id="0" name=""/>
        <dsp:cNvSpPr/>
      </dsp:nvSpPr>
      <dsp:spPr>
        <a:xfrm>
          <a:off x="7477530" y="731545"/>
          <a:ext cx="2185349" cy="8741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b="1" kern="1200" dirty="0">
              <a:latin typeface="Century Gothic" pitchFamily="34" charset="0"/>
            </a:rPr>
            <a:t>Paulo</a:t>
          </a:r>
          <a:endParaRPr lang="pt-BR" sz="3500" kern="1200" dirty="0">
            <a:latin typeface="Century Gothic" pitchFamily="34" charset="0"/>
          </a:endParaRPr>
        </a:p>
      </dsp:txBody>
      <dsp:txXfrm>
        <a:off x="7477530" y="731545"/>
        <a:ext cx="2185349" cy="874139"/>
      </dsp:txXfrm>
    </dsp:sp>
    <dsp:sp modelId="{A72B19EC-93BB-49FE-8EC9-6A19FBFE04D4}">
      <dsp:nvSpPr>
        <dsp:cNvPr id="0" name=""/>
        <dsp:cNvSpPr/>
      </dsp:nvSpPr>
      <dsp:spPr>
        <a:xfrm>
          <a:off x="7477530" y="1605684"/>
          <a:ext cx="2185349" cy="27246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900" kern="1200" dirty="0">
              <a:latin typeface="Century Gothic" pitchFamily="34" charset="0"/>
            </a:rPr>
            <a:t>Mas levanta-te e entra na cidade. </a:t>
          </a:r>
          <a:r>
            <a:rPr lang="pt-BR" sz="2000" kern="1200" dirty="0" err="1">
              <a:latin typeface="Century Gothic" pitchFamily="34" charset="0"/>
            </a:rPr>
            <a:t>At</a:t>
          </a:r>
          <a:r>
            <a:rPr lang="pt-BR" sz="2000" kern="1200" dirty="0">
              <a:latin typeface="Century Gothic" pitchFamily="34" charset="0"/>
            </a:rPr>
            <a:t>  9:6</a:t>
          </a:r>
        </a:p>
      </dsp:txBody>
      <dsp:txXfrm>
        <a:off x="7477530" y="1605684"/>
        <a:ext cx="2185349" cy="27246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7EF9B-7136-47BE-9F39-196ABAF70577}">
      <dsp:nvSpPr>
        <dsp:cNvPr id="0" name=""/>
        <dsp:cNvSpPr/>
      </dsp:nvSpPr>
      <dsp:spPr>
        <a:xfrm>
          <a:off x="3219" y="1623624"/>
          <a:ext cx="3230202" cy="1292081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TEMOR DO SENHOR</a:t>
          </a:r>
        </a:p>
      </dsp:txBody>
      <dsp:txXfrm>
        <a:off x="3219" y="1623624"/>
        <a:ext cx="2907182" cy="1292081"/>
      </dsp:txXfrm>
    </dsp:sp>
    <dsp:sp modelId="{C3D3179F-8BB0-4611-8D33-44F7E6CECC7C}">
      <dsp:nvSpPr>
        <dsp:cNvPr id="0" name=""/>
        <dsp:cNvSpPr/>
      </dsp:nvSpPr>
      <dsp:spPr>
        <a:xfrm>
          <a:off x="2587381" y="1623624"/>
          <a:ext cx="3230202" cy="129208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INTEGRIDADE</a:t>
          </a:r>
          <a:endParaRPr lang="pt-BR" sz="2400" kern="1200" dirty="0"/>
        </a:p>
      </dsp:txBody>
      <dsp:txXfrm>
        <a:off x="3233422" y="1623624"/>
        <a:ext cx="1938121" cy="1292081"/>
      </dsp:txXfrm>
    </dsp:sp>
    <dsp:sp modelId="{267AE2D2-0423-47FF-AF3C-B57FD377FD90}">
      <dsp:nvSpPr>
        <dsp:cNvPr id="0" name=""/>
        <dsp:cNvSpPr/>
      </dsp:nvSpPr>
      <dsp:spPr>
        <a:xfrm>
          <a:off x="5171543" y="1623624"/>
          <a:ext cx="3230202" cy="129208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CONFIANÇA</a:t>
          </a:r>
          <a:endParaRPr lang="pt-BR" sz="2400" kern="1200" dirty="0"/>
        </a:p>
      </dsp:txBody>
      <dsp:txXfrm>
        <a:off x="5817584" y="1623624"/>
        <a:ext cx="1938121" cy="1292081"/>
      </dsp:txXfrm>
    </dsp:sp>
    <dsp:sp modelId="{A7A57933-6DEE-457A-A707-6A14D23BCCB6}">
      <dsp:nvSpPr>
        <dsp:cNvPr id="0" name=""/>
        <dsp:cNvSpPr/>
      </dsp:nvSpPr>
      <dsp:spPr>
        <a:xfrm>
          <a:off x="7755705" y="1623624"/>
          <a:ext cx="3230202" cy="129208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INFLUÊNCIA</a:t>
          </a:r>
          <a:endParaRPr lang="pt-BR" sz="2400" kern="1200" dirty="0"/>
        </a:p>
      </dsp:txBody>
      <dsp:txXfrm>
        <a:off x="8401746" y="1623624"/>
        <a:ext cx="1938121" cy="12920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E2946-255B-4253-8A2B-9406B2864B71}">
      <dsp:nvSpPr>
        <dsp:cNvPr id="0" name=""/>
        <dsp:cNvSpPr/>
      </dsp:nvSpPr>
      <dsp:spPr>
        <a:xfrm>
          <a:off x="3496284" y="3051"/>
          <a:ext cx="1939159" cy="10446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/>
              <a:latin typeface="Century Gothic" pitchFamily="34" charset="0"/>
            </a:rPr>
            <a:t>CHAMADO</a:t>
          </a:r>
        </a:p>
      </dsp:txBody>
      <dsp:txXfrm>
        <a:off x="3547278" y="54045"/>
        <a:ext cx="1837171" cy="942627"/>
      </dsp:txXfrm>
    </dsp:sp>
    <dsp:sp modelId="{97A7BA60-6548-4DCD-AD29-26FCD0C4D103}">
      <dsp:nvSpPr>
        <dsp:cNvPr id="0" name=""/>
        <dsp:cNvSpPr/>
      </dsp:nvSpPr>
      <dsp:spPr>
        <a:xfrm>
          <a:off x="2379023" y="525358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3065446" y="243681"/>
              </a:moveTo>
              <a:arcTo wR="2086841" hR="2086841" stAng="17877935" swAng="1664796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5A545-3373-4F20-B1E4-400EBD03C368}">
      <dsp:nvSpPr>
        <dsp:cNvPr id="0" name=""/>
        <dsp:cNvSpPr/>
      </dsp:nvSpPr>
      <dsp:spPr>
        <a:xfrm>
          <a:off x="5480988" y="1445022"/>
          <a:ext cx="1939159" cy="10446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/>
              <a:latin typeface="Century Gothic" pitchFamily="34" charset="0"/>
            </a:rPr>
            <a:t>VISÃO</a:t>
          </a:r>
        </a:p>
      </dsp:txBody>
      <dsp:txXfrm>
        <a:off x="5531982" y="1496016"/>
        <a:ext cx="1837171" cy="942627"/>
      </dsp:txXfrm>
    </dsp:sp>
    <dsp:sp modelId="{872DB046-1D93-4FBF-93CE-6182BB4F82C3}">
      <dsp:nvSpPr>
        <dsp:cNvPr id="0" name=""/>
        <dsp:cNvSpPr/>
      </dsp:nvSpPr>
      <dsp:spPr>
        <a:xfrm>
          <a:off x="2379023" y="525358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4170821" y="1977617"/>
              </a:moveTo>
              <a:arcTo wR="2086841" hR="2086841" stAng="21419989" swAng="2196088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3034D-D483-49D6-830F-F0CA6AB64829}">
      <dsp:nvSpPr>
        <dsp:cNvPr id="0" name=""/>
        <dsp:cNvSpPr/>
      </dsp:nvSpPr>
      <dsp:spPr>
        <a:xfrm>
          <a:off x="4722898" y="3778181"/>
          <a:ext cx="1939159" cy="10446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/>
              <a:latin typeface="Century Gothic" pitchFamily="34" charset="0"/>
            </a:rPr>
            <a:t>SERVIÇO</a:t>
          </a:r>
        </a:p>
      </dsp:txBody>
      <dsp:txXfrm>
        <a:off x="4773892" y="3829175"/>
        <a:ext cx="1837171" cy="942627"/>
      </dsp:txXfrm>
    </dsp:sp>
    <dsp:sp modelId="{0939FA1E-E0DF-440F-9D89-6DFC646B4F40}">
      <dsp:nvSpPr>
        <dsp:cNvPr id="0" name=""/>
        <dsp:cNvSpPr/>
      </dsp:nvSpPr>
      <dsp:spPr>
        <a:xfrm>
          <a:off x="2379023" y="525358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2338773" y="4158419"/>
              </a:moveTo>
              <a:arcTo wR="2086841" hR="2086841" stAng="4983966" swAng="832068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DFE505-0F96-4A81-A57E-C4FC33159BC6}">
      <dsp:nvSpPr>
        <dsp:cNvPr id="0" name=""/>
        <dsp:cNvSpPr/>
      </dsp:nvSpPr>
      <dsp:spPr>
        <a:xfrm>
          <a:off x="2269670" y="3778181"/>
          <a:ext cx="1939159" cy="10446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effectLst/>
              <a:latin typeface="Century Gothic" pitchFamily="34" charset="0"/>
            </a:rPr>
            <a:t>PERSEVERANÇA</a:t>
          </a:r>
        </a:p>
      </dsp:txBody>
      <dsp:txXfrm>
        <a:off x="2320664" y="3829175"/>
        <a:ext cx="1837171" cy="942627"/>
      </dsp:txXfrm>
    </dsp:sp>
    <dsp:sp modelId="{5671C360-1580-4FEE-BB8A-46ADF89BCA14}">
      <dsp:nvSpPr>
        <dsp:cNvPr id="0" name=""/>
        <dsp:cNvSpPr/>
      </dsp:nvSpPr>
      <dsp:spPr>
        <a:xfrm>
          <a:off x="2378799" y="525026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348657" y="3241666"/>
              </a:moveTo>
              <a:arcTo wR="2086841" hR="2086841" stAng="8784029" swAng="2275571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C66CF-C20A-4D96-B0EA-D27291556D61}">
      <dsp:nvSpPr>
        <dsp:cNvPr id="0" name=""/>
        <dsp:cNvSpPr/>
      </dsp:nvSpPr>
      <dsp:spPr>
        <a:xfrm>
          <a:off x="1527906" y="1396034"/>
          <a:ext cx="1939159" cy="104461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effectLst/>
              <a:latin typeface="Century Gothic" pitchFamily="34" charset="0"/>
            </a:rPr>
            <a:t>INTEGRIDADE</a:t>
          </a:r>
        </a:p>
      </dsp:txBody>
      <dsp:txXfrm>
        <a:off x="1578900" y="1447028"/>
        <a:ext cx="1837171" cy="942627"/>
      </dsp:txXfrm>
    </dsp:sp>
    <dsp:sp modelId="{043B9D38-A381-4671-85D3-37D767EB29EB}">
      <dsp:nvSpPr>
        <dsp:cNvPr id="0" name=""/>
        <dsp:cNvSpPr/>
      </dsp:nvSpPr>
      <dsp:spPr>
        <a:xfrm>
          <a:off x="2378529" y="525617"/>
          <a:ext cx="4173682" cy="4173682"/>
        </a:xfrm>
        <a:custGeom>
          <a:avLst/>
          <a:gdLst/>
          <a:ahLst/>
          <a:cxnLst/>
          <a:rect l="0" t="0" r="0" b="0"/>
          <a:pathLst>
            <a:path>
              <a:moveTo>
                <a:pt x="396825" y="862605"/>
              </a:moveTo>
              <a:arcTo wR="2086841" hR="2086841" stAng="12955158" swAng="1568778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8FAD57-6983-4957-AD8A-F90E7DCB596B}" type="datetimeFigureOut">
              <a:rPr lang="en-US"/>
              <a:pPr>
                <a:defRPr/>
              </a:pPr>
              <a:t>6/14/2018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DDA03B0-21D8-4292-AEFB-C57BEF60A4B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FD8100-74BC-4DDD-83CB-F363EE235D0A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EE8FB80-D13E-43A6-BB72-79D9B2D044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8125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7838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7550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263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nsador.com/autor/proverbio_chines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on.com/versiculo/isaias_41_13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F8DDA3E8-3DC9-43DC-AC11-7297E7A5212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Inglês to lead: conduzir.</a:t>
            </a:r>
          </a:p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CAPACIDADE (OU ARTE OU HABILIDADE) DE CONDUZIR PESSOAS (GRUPO)</a:t>
            </a:r>
          </a:p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CONDUÇÃO DE UM GRUPO</a:t>
            </a:r>
          </a:p>
          <a:p>
            <a:pPr eaLnBrk="1" hangingPunct="1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Esse conceito é amplo e engloba o figura do CHEFE.</a:t>
            </a:r>
          </a:p>
          <a:p>
            <a:pPr eaLnBrk="1" hangingPunct="1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figura do líder antigamente - CHEFE: CONHECIMENTO,</a:t>
            </a:r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DAVA ORDENS,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PODER. </a:t>
            </a:r>
          </a:p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“MANDA QUEM PODE.”</a:t>
            </a: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Liderança servidora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Líder servo: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ganhou força no mundo corporativo há 20 anos.</a:t>
            </a:r>
          </a:p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br>
              <a:rPr lang="pt-BR" dirty="0"/>
            </a:br>
            <a:r>
              <a:rPr lang="pt-BR" baseline="0" dirty="0"/>
              <a:t>INFLUÊNCIA é o que diferencia um chefe de um líder.</a:t>
            </a:r>
          </a:p>
          <a:p>
            <a:pPr eaLnBrk="1" hangingPunct="1"/>
            <a:r>
              <a:rPr lang="pt-BR" baseline="0" dirty="0"/>
              <a:t>Chefe: título, cargo, PODER(força ou coação)</a:t>
            </a:r>
          </a:p>
          <a:p>
            <a:pPr eaLnBrk="1" hangingPunct="1"/>
            <a:r>
              <a:rPr lang="pt-BR" baseline="0" dirty="0"/>
              <a:t>Líder: AUTORIDADE (de boa vontade)</a:t>
            </a:r>
          </a:p>
          <a:p>
            <a:pPr rtl="0"/>
            <a:endParaRPr lang="pt-BR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75D0D1E7-B196-4EEF-9307-ED9E1FE24A5B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Sistematizou esse modelo, que na verdade utiliza o MODELO DE LIDERANÇA DE JESUS,</a:t>
            </a: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baseado em SERVIR EM AMOR</a:t>
            </a:r>
          </a:p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PROXIMO</a:t>
            </a:r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 MODELO BÍBLICO DE LIDERANÇA</a:t>
            </a:r>
          </a:p>
          <a:p>
            <a:pPr eaLnBrk="1" hangingPunct="1"/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MUDANÇA DE PARADIGMA (INVERSÃO DA PIRÂMIDE)</a:t>
            </a:r>
          </a:p>
          <a:p>
            <a:pPr eaLnBrk="1" hangingPunct="1"/>
            <a:r>
              <a:rPr lang="pt-BR" b="1" dirty="0"/>
              <a:t>INTENÇÕES + AÇÕES </a:t>
            </a:r>
            <a:r>
              <a:rPr lang="pt-BR" dirty="0"/>
              <a:t>= VONTADE</a:t>
            </a:r>
          </a:p>
          <a:p>
            <a:pPr eaLnBrk="1" hangingPunct="1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AMOR: 1 CO 13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930B390-B0CD-4097-93C1-DB73D71BDEE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pt-BR" sz="1200" dirty="0"/>
              <a:t>Líder</a:t>
            </a:r>
            <a:r>
              <a:rPr lang="pt-BR" sz="1200" baseline="0" dirty="0"/>
              <a:t> servo: é aquele que serve os demais.</a:t>
            </a:r>
          </a:p>
          <a:p>
            <a:pPr defTabSz="914400" eaLnBrk="1" hangingPunct="1">
              <a:spcBef>
                <a:spcPct val="0"/>
              </a:spcBef>
            </a:pPr>
            <a:r>
              <a:rPr lang="pt-BR" sz="1200" baseline="0" dirty="0"/>
              <a:t>COLOCA OS INTERESSES DOS OUTROS ANTES DOS SEUS.</a:t>
            </a: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4964B85-0BB9-4216-B48F-1A048E3EE6E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pt-BR" sz="1200" dirty="0"/>
              <a:t>EXEMPLO</a:t>
            </a:r>
          </a:p>
          <a:p>
            <a:pPr defTabSz="914400" eaLnBrk="1" hangingPunct="1">
              <a:spcBef>
                <a:spcPct val="0"/>
              </a:spcBef>
            </a:pPr>
            <a:r>
              <a:rPr lang="pt-BR" sz="1200" baseline="0" dirty="0"/>
              <a:t>Não é: faça o que eu mando. É faça o que eu faço. Daí vem a AUTORIDADE DO LÍDER SERVO.</a:t>
            </a:r>
          </a:p>
          <a:p>
            <a:pPr defTabSz="914400" eaLnBrk="1" hangingPunct="1">
              <a:spcBef>
                <a:spcPct val="0"/>
              </a:spcBef>
            </a:pPr>
            <a:endParaRPr lang="pt-BR" sz="1200" baseline="0" dirty="0"/>
          </a:p>
          <a:p>
            <a:r>
              <a:rPr lang="pt-BR" sz="6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pessoas ensinam aquilo que sabem, mas reproduzem aquilo que são. 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John Maxwell</a:t>
            </a: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4964B85-0BB9-4216-B48F-1A048E3EE6E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Líder</a:t>
            </a:r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Servo – Serve e lidera pelo seu exemplo.  </a:t>
            </a:r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Influência.</a:t>
            </a:r>
            <a:endParaRPr lang="pt-BR" b="0" dirty="0"/>
          </a:p>
          <a:p>
            <a:br>
              <a:rPr lang="pt-BR" dirty="0"/>
            </a:br>
            <a:endParaRPr lang="pt-BR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795EB01D-F562-4440-B3B8-C70AD4FB2D08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muito antes da liderança servidora ficar na moda na administração.</a:t>
            </a:r>
          </a:p>
          <a:p>
            <a:pPr rtl="0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Prioridade não era seus problemas, mas os PROBLEMAS DO POVO</a:t>
            </a:r>
          </a:p>
          <a:p>
            <a:pPr rtl="0"/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SACRIFICA PELO POVO: Saiu do seu conforto palaciano para conduzir o povo a reconstrução e restauração da nação..</a:t>
            </a:r>
            <a:endParaRPr lang="pt-BR" b="0" dirty="0"/>
          </a:p>
          <a:p>
            <a:br>
              <a:rPr lang="pt-BR" dirty="0"/>
            </a:br>
            <a:endParaRPr lang="pt-BR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92E27929-124D-4E6A-94D6-74ED644635F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pt-BR" sz="1200" dirty="0"/>
              <a:t>CARACTERÍSTICAS,</a:t>
            </a:r>
            <a:r>
              <a:rPr lang="pt-BR" sz="1200" baseline="0" dirty="0"/>
              <a:t> INGREDIENTES</a:t>
            </a: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D96F2FEF-897B-4AFC-9752-D21C1E56AEB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/>
              <a:t>DEUS LEVANTA NEEMIAS PARA CUMPRIR SEUS PROPÓSITOS E SEUS PLANOS.</a:t>
            </a:r>
            <a:r>
              <a:rPr lang="pt-BR" baseline="0" dirty="0"/>
              <a:t> </a:t>
            </a:r>
            <a:endParaRPr lang="pt-BR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3B8AB54-EB23-430A-A3AD-534E7F60FC93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dirty="0"/>
              <a:t>SAMUEL UNGE DAVI REI.</a:t>
            </a:r>
          </a:p>
          <a:p>
            <a:pPr eaLnBrk="1" hangingPunct="1"/>
            <a:r>
              <a:rPr lang="pt-BR" dirty="0"/>
              <a:t>PARA O QUÊ</a:t>
            </a:r>
            <a:r>
              <a:rPr lang="pt-BR" baseline="0" dirty="0"/>
              <a:t> DEUS ESTÁ TE CHAMANDO, TE LEVANTANDO.</a:t>
            </a:r>
          </a:p>
          <a:p>
            <a:pPr eaLnBrk="1" hangingPunct="1"/>
            <a:r>
              <a:rPr lang="pt-BR" baseline="0" dirty="0"/>
              <a:t>HÁ MUITAS NECESSIDADES A NOSSA VOLTA</a:t>
            </a:r>
            <a:endParaRPr lang="pt-BR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2549FF92-3FBF-4B15-8B91-9D477D555F8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dirty="0"/>
          </a:p>
          <a:p>
            <a:pPr eaLnBrk="1" hangingPunct="1"/>
            <a:r>
              <a:rPr lang="pt-BR" b="1" dirty="0"/>
              <a:t>ALVO</a:t>
            </a:r>
            <a:r>
              <a:rPr lang="pt-BR" dirty="0"/>
              <a:t>. CLAREZA DO QUE SE QUER. SABER PARA ONDE VAI. </a:t>
            </a:r>
          </a:p>
          <a:p>
            <a:pPr eaLnBrk="1" hangingPunct="1"/>
            <a:r>
              <a:rPr lang="pt-BR" dirty="0"/>
              <a:t>Sem visão não se vai a lugar nenhum. Visão é o que ajuda a definir o caminho.</a:t>
            </a:r>
          </a:p>
          <a:p>
            <a:pPr eaLnBrk="1" hangingPunct="1"/>
            <a:endParaRPr lang="pt-BR" dirty="0"/>
          </a:p>
          <a:p>
            <a:pPr eaLnBrk="1" hangingPunct="1"/>
            <a:r>
              <a:rPr lang="pt-BR" dirty="0"/>
              <a:t>As empresas perceberam isso também (Missão e visão).</a:t>
            </a:r>
          </a:p>
          <a:p>
            <a:pPr eaLnBrk="1" hangingPunct="1"/>
            <a:endParaRPr lang="pt-BR" dirty="0"/>
          </a:p>
          <a:p>
            <a:pPr eaLnBrk="1" hangingPunct="1"/>
            <a:r>
              <a:rPr lang="pt-BR" dirty="0"/>
              <a:t>A VISÃO É DADA POR DEUS.</a:t>
            </a:r>
          </a:p>
          <a:p>
            <a:pPr eaLnBrk="1" hangingPunct="1"/>
            <a:r>
              <a:rPr lang="pt-BR" dirty="0"/>
              <a:t>QUAL SUA VISÃO?</a:t>
            </a:r>
          </a:p>
          <a:p>
            <a:pPr eaLnBrk="1" hangingPunct="1"/>
            <a:r>
              <a:rPr lang="pt-BR" dirty="0"/>
              <a:t>COMO CRISTÃO É SER COMO JESUS (prossigo para o alvo - </a:t>
            </a:r>
            <a:r>
              <a:rPr lang="pt-BR" dirty="0" err="1"/>
              <a:t>Fp</a:t>
            </a:r>
            <a:r>
              <a:rPr lang="pt-BR" dirty="0"/>
              <a:t> 3.14)</a:t>
            </a:r>
          </a:p>
          <a:p>
            <a:pPr eaLnBrk="1" hangingPunct="1"/>
            <a:endParaRPr lang="pt-BR" sz="800" dirty="0"/>
          </a:p>
          <a:p>
            <a:pPr eaLnBrk="1" hangingPunct="1"/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1109C140-BDC4-4B7C-8112-4940C679C85D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>
                <a:latin typeface="Century Gothic" pitchFamily="34" charset="0"/>
              </a:rPr>
              <a:t>UM líder SEM VISÃO NÃO VAI A LUGAR NENHUM E NÃO SABE O QUE ESTÁ FAZENDO.</a:t>
            </a:r>
            <a:endParaRPr lang="pt-BR" dirty="0"/>
          </a:p>
          <a:p>
            <a:pPr eaLnBrk="1" hangingPunct="1"/>
            <a:endParaRPr lang="pt-BR" sz="800" dirty="0"/>
          </a:p>
          <a:p>
            <a:pPr eaLnBrk="1" hangingPunct="1"/>
            <a:r>
              <a:rPr lang="pt-BR" sz="800" dirty="0"/>
              <a:t>É ALGUÉM SEM ALVO.</a:t>
            </a:r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1109C140-BDC4-4B7C-8112-4940C679C85D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/>
              <a:t>A VISÃO IMPULSIONA, FAZ SONHAR, MOTIVA.</a:t>
            </a:r>
          </a:p>
          <a:p>
            <a:pPr eaLnBrk="1" hangingPunct="1"/>
            <a:endParaRPr lang="pt-BR" sz="800" dirty="0"/>
          </a:p>
          <a:p>
            <a:pPr eaLnBrk="1" hangingPunct="1"/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1109C140-BDC4-4B7C-8112-4940C679C85D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dirty="0"/>
              <a:t>NÃO EXISTE LÍDER SEM VISÃO.</a:t>
            </a:r>
          </a:p>
          <a:p>
            <a:pPr eaLnBrk="1" hangingPunct="1"/>
            <a:r>
              <a:rPr lang="pt-BR" dirty="0"/>
              <a:t>A VISÃO É DADA POR DEUS.</a:t>
            </a:r>
          </a:p>
          <a:p>
            <a:pPr eaLnBrk="1" hangingPunct="1"/>
            <a:endParaRPr lang="pt-BR" sz="800" dirty="0"/>
          </a:p>
          <a:p>
            <a:pPr eaLnBrk="1" hangingPunct="1"/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1109C140-BDC4-4B7C-8112-4940C679C85D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1109C140-BDC4-4B7C-8112-4940C679C85D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baseline="0" dirty="0"/>
              <a:t>VISÃO CLARA.</a:t>
            </a:r>
          </a:p>
          <a:p>
            <a:pPr eaLnBrk="1" hangingPunct="1"/>
            <a:endParaRPr lang="pt-BR" sz="800" dirty="0"/>
          </a:p>
          <a:p>
            <a:pPr eaLnBrk="1" hangingPunct="1"/>
            <a:r>
              <a:rPr lang="pt-BR" sz="800" dirty="0"/>
              <a:t>A ADORAÇÃO ERA A RAZÃO DE RESTAURAR JERUSALÉM.</a:t>
            </a:r>
          </a:p>
          <a:p>
            <a:pPr eaLnBrk="1" hangingPunct="1"/>
            <a:endParaRPr lang="pt-BR" sz="800" dirty="0"/>
          </a:p>
          <a:p>
            <a:pPr eaLnBrk="1" hangingPunct="1"/>
            <a:r>
              <a:rPr lang="pt-BR" sz="800" dirty="0"/>
              <a:t>RENOVAÇÃO ESPIRITUAL.</a:t>
            </a:r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1109C140-BDC4-4B7C-8112-4940C679C85D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>
                <a:latin typeface="Century Gothic" pitchFamily="34" charset="0"/>
              </a:rPr>
              <a:t>LIDER-SERVO.</a:t>
            </a:r>
          </a:p>
          <a:p>
            <a:pPr eaLnBrk="1" hangingPunct="1"/>
            <a:endParaRPr lang="pt-BR" sz="800" baseline="0" dirty="0">
              <a:latin typeface="Century Gothic" pitchFamily="34" charset="0"/>
            </a:endParaRPr>
          </a:p>
          <a:p>
            <a:pPr eaLnBrk="1" hangingPunct="1"/>
            <a:r>
              <a:rPr lang="pt-BR" sz="800" baseline="0" dirty="0">
                <a:latin typeface="Century Gothic" pitchFamily="34" charset="0"/>
              </a:rPr>
              <a:t>DUAS IMPLICAÇÕES:</a:t>
            </a:r>
          </a:p>
          <a:p>
            <a:pPr eaLnBrk="1" hangingPunct="1"/>
            <a:r>
              <a:rPr lang="pt-BR" sz="800" baseline="0" dirty="0">
                <a:latin typeface="Century Gothic" pitchFamily="34" charset="0"/>
              </a:rPr>
              <a:t>1º) TRABALHAR PARA O BEM DO OUTRO. NÃO BUSCAR SEUS PRÓPRIOS INTERESSES (SER EXEMPLO, MODELO), RENUNCIA. – NÃO É USAR AS PESSOAS PARA ATINGIR SEUS OBJETIVOS.</a:t>
            </a:r>
          </a:p>
          <a:p>
            <a:pPr marL="0" marR="0" lvl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800" baseline="0" dirty="0">
                <a:latin typeface="Century Gothic" pitchFamily="34" charset="0"/>
              </a:rPr>
              <a:t>2º) Trabalho ÁRDUO, AGIR, ARREGAÇAR AS MANGAS (</a:t>
            </a:r>
            <a:r>
              <a:rPr lang="pt-BR" sz="800" dirty="0"/>
              <a:t>Faça</a:t>
            </a:r>
            <a:r>
              <a:rPr lang="pt-BR" sz="800" baseline="0" dirty="0"/>
              <a:t> o que eu faço. E não faça o que eu mando) - DILIGÊNCIA não INDOLÊNCIA.</a:t>
            </a:r>
          </a:p>
          <a:p>
            <a:pPr marL="0" marR="0" lvl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800" baseline="0" dirty="0">
              <a:latin typeface="Century Gothic" pitchFamily="34" charset="0"/>
            </a:endParaRPr>
          </a:p>
          <a:p>
            <a:pPr eaLnBrk="1" hangingPunct="1"/>
            <a:endParaRPr lang="pt-BR" sz="800" baseline="0" dirty="0">
              <a:latin typeface="Century Gothic" pitchFamily="34" charset="0"/>
            </a:endParaRPr>
          </a:p>
          <a:p>
            <a:pPr eaLnBrk="1" hangingPunct="1"/>
            <a:r>
              <a:rPr lang="pt-BR" sz="800" baseline="0" dirty="0">
                <a:latin typeface="Century Gothic" pitchFamily="34" charset="0"/>
              </a:rPr>
              <a:t>NEEMIAS PENSAVA NA NAÇÃO, NO POVO.</a:t>
            </a:r>
          </a:p>
        </p:txBody>
      </p:sp>
      <p:sp>
        <p:nvSpPr>
          <p:cNvPr id="5529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304CA5D1-D3FC-4536-A3EF-7ACCFB526D2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VISÃO SEM AÇAO É SONHO. AÇÃO SEM VISÃO É PESADELO.</a:t>
            </a:r>
          </a:p>
          <a:p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Provérbio Chinês</a:t>
            </a:r>
            <a:endParaRPr lang="pt-BR" sz="6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/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C0AC9391-E9FA-41E0-8F6E-D243344E71F1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/>
              <a:t>O SERVIÇO TEM UMA BASE SÓLIDA NO AMOR</a:t>
            </a:r>
            <a:r>
              <a:rPr lang="pt-BR" sz="800" b="1" dirty="0"/>
              <a:t>. SERVIR É UM ATO DE AMOR.</a:t>
            </a:r>
          </a:p>
          <a:p>
            <a:pPr eaLnBrk="1" hangingPunct="1"/>
            <a:r>
              <a:rPr lang="pt-BR" sz="800" dirty="0"/>
              <a:t>SÓ SERVIMOS E NOS SACRIFICAMOS POR AMOR. É O MODELO DE JESUS </a:t>
            </a:r>
            <a:r>
              <a:rPr lang="pt-BR" sz="800" dirty="0">
                <a:sym typeface="Wingdings" panose="05000000000000000000" pitchFamily="2" charset="2"/>
              </a:rPr>
              <a:t> SERVIR EM AMOR E POR AMOR. AMOR A DEUS E AO PRÓXIMO.</a:t>
            </a:r>
          </a:p>
          <a:p>
            <a:pPr eaLnBrk="1" hangingPunct="1"/>
            <a:r>
              <a:rPr lang="pt-BR" sz="800" dirty="0">
                <a:sym typeface="Wingdings" panose="05000000000000000000" pitchFamily="2" charset="2"/>
              </a:rPr>
              <a:t>POR ISSO JESUS diz: </a:t>
            </a:r>
            <a:r>
              <a:rPr lang="pt-BR" sz="6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maior dentre vós será vosso servo. (</a:t>
            </a:r>
            <a:r>
              <a:rPr lang="pt-BR" sz="6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</a:t>
            </a:r>
            <a:r>
              <a:rPr lang="pt-BR" sz="6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24.11) 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PQ QUEM SERVE MAIS AMA MAIS.</a:t>
            </a:r>
          </a:p>
          <a:p>
            <a:pPr eaLnBrk="1" hangingPunct="1"/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AMOR E SERVIÇO ESTÃO INTIMAMENTE LIGADOS.</a:t>
            </a:r>
            <a:endParaRPr lang="pt-BR" sz="800" i="0" dirty="0">
              <a:sym typeface="Wingdings" panose="05000000000000000000" pitchFamily="2" charset="2"/>
            </a:endParaRPr>
          </a:p>
          <a:p>
            <a:pPr eaLnBrk="1" hangingPunct="1"/>
            <a:r>
              <a:rPr lang="pt-BR" sz="800" dirty="0"/>
              <a:t>DEDICAMOS ÀQUILO</a:t>
            </a:r>
            <a:r>
              <a:rPr lang="pt-BR" sz="800" baseline="0" dirty="0"/>
              <a:t> QUE AMAMOS.</a:t>
            </a:r>
          </a:p>
          <a:p>
            <a:pPr eaLnBrk="1" hangingPunct="1"/>
            <a:endParaRPr lang="pt-BR" sz="800" baseline="0" dirty="0"/>
          </a:p>
          <a:p>
            <a:pPr eaLnBrk="1" hangingPunct="1"/>
            <a:r>
              <a:rPr lang="pt-BR" sz="800" baseline="0" dirty="0"/>
              <a:t>NEEMIAS SE DESGASTAVA PARA FAZER A OBRA PORQUE AMAVA A DEUS E AMAVA O POVO DE ISRAEL.</a:t>
            </a:r>
          </a:p>
          <a:p>
            <a:pPr eaLnBrk="1" hangingPunct="1"/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C0AC9391-E9FA-41E0-8F6E-D243344E71F1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Tiago 1.3-4: 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sabendo que a provação da vossa fé, uma vez confirmada, produz perseverança.</a:t>
            </a:r>
          </a:p>
          <a:p>
            <a:pPr fontAlgn="base"/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 Ora, a perseverança deve ter ação completa, para que sejais perfeitos e íntegros, em nada deficientes.</a:t>
            </a:r>
          </a:p>
          <a:p>
            <a:pPr rtl="0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PERSEVERANÇA É PRODUZIDA PELA PROVAÇÃO DA NOSSA FÉ. PRODUZ EXPERIÊNCIA, nos torna maduros (CARÁTER APROVADO-NVI) (</a:t>
            </a:r>
            <a:r>
              <a:rPr lang="pt-BR" sz="6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5.3-5)</a:t>
            </a:r>
          </a:p>
          <a:p>
            <a:pPr rtl="0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UMA COISA É TER A VISÃO,</a:t>
            </a:r>
          </a:p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OUTRA É CONVERTER EM AÇÃO (SERVIÇO) </a:t>
            </a:r>
          </a:p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OUTRA É PERSEVERAR QUANDO VIER AS DIFICULDADES.</a:t>
            </a:r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C0AC9391-E9FA-41E0-8F6E-D243344E71F1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800" dirty="0"/>
              <a:t>teólogo </a:t>
            </a:r>
            <a:r>
              <a:rPr lang="pt-BR" sz="800" dirty="0" err="1"/>
              <a:t>suíco</a:t>
            </a:r>
            <a:r>
              <a:rPr lang="pt-BR" sz="800" dirty="0"/>
              <a:t>.</a:t>
            </a:r>
          </a:p>
          <a:p>
            <a:pPr rtl="0"/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 oração Deus nos fortalece: </a:t>
            </a:r>
          </a:p>
          <a:p>
            <a:pPr rtl="0"/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eu, o SENHOR, teu Deus, te tomo pela tua mão direita e te digo: Não temas, que eu te ajudo. </a:t>
            </a:r>
            <a:r>
              <a:rPr lang="pt-BR" sz="6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Isaías 41:13</a:t>
            </a:r>
            <a:endParaRPr lang="pt-BR" sz="6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pt-BR" sz="6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Josué 1.9: Não </a:t>
            </a:r>
            <a:r>
              <a:rPr lang="pt-BR" sz="6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pt-BR" sz="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mandei eu? Sê forte e corajoso; não temas, nem te espantes, porque o SENHOR, teu Deus, é contigo por onde quer que andares.</a:t>
            </a:r>
            <a:endParaRPr lang="pt-BR" sz="800" dirty="0"/>
          </a:p>
          <a:p>
            <a:pPr rtl="0"/>
            <a:endParaRPr lang="pt-BR" sz="800" dirty="0"/>
          </a:p>
          <a:p>
            <a:pPr rtl="0"/>
            <a:r>
              <a:rPr lang="pt-BR" sz="800" dirty="0"/>
              <a:t>Certamente Neemias teve medo e por isso ele estava sempre em oração</a:t>
            </a:r>
            <a:r>
              <a:rPr lang="pt-BR" sz="800" baseline="0" dirty="0"/>
              <a:t>.</a:t>
            </a: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C0AC9391-E9FA-41E0-8F6E-D243344E71F1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800" b="1" dirty="0"/>
              <a:t>Não retirar os olhos da obra.</a:t>
            </a:r>
          </a:p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Perder o foco: é</a:t>
            </a:r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esquecer das prioridades.</a:t>
            </a:r>
            <a:endParaRPr lang="pt-BR" sz="800" b="0" dirty="0"/>
          </a:p>
          <a:p>
            <a:br>
              <a:rPr lang="pt-BR" sz="800" dirty="0"/>
            </a:b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C0AC9391-E9FA-41E0-8F6E-D243344E71F1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/>
              <a:t>QUANDO OS LIDERADOS NÃO CONFIAM</a:t>
            </a:r>
            <a:r>
              <a:rPr lang="pt-BR" sz="800" baseline="0" dirty="0"/>
              <a:t> MAIS A LIDERANÇA ACABA</a:t>
            </a:r>
            <a:r>
              <a:rPr lang="pt-BR" sz="800" b="1" baseline="0" dirty="0"/>
              <a:t>. CONFIANÇA É O FUNDAMENTO DA LIDERANÇA</a:t>
            </a:r>
            <a:endParaRPr lang="pt-BR" sz="800" b="1" dirty="0"/>
          </a:p>
          <a:p>
            <a:pPr eaLnBrk="1" hangingPunct="1"/>
            <a:r>
              <a:rPr lang="pt-BR" sz="1200" baseline="0" dirty="0"/>
              <a:t>INTEGRIDADE, EXEMPLO </a:t>
            </a:r>
            <a:r>
              <a:rPr lang="pt-BR" sz="1200" baseline="0" dirty="0">
                <a:sym typeface="Wingdings" pitchFamily="2" charset="2"/>
              </a:rPr>
              <a:t> CONDUTA IRREPREENSÍVEL (PROBIDADE, HONESTIDADE). </a:t>
            </a:r>
          </a:p>
          <a:p>
            <a:pPr eaLnBrk="1" hangingPunct="1"/>
            <a:r>
              <a:rPr lang="pt-BR" sz="1200" baseline="0" dirty="0">
                <a:sym typeface="Wingdings" pitchFamily="2" charset="2"/>
              </a:rPr>
              <a:t>INTEGRIDADE VEM DO TEMOR DO SENHOR.</a:t>
            </a: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DE070FF3-DB9F-433C-A5F3-A7647E1E64B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baseline="0" dirty="0">
                <a:sym typeface="Wingdings" pitchFamily="2" charset="2"/>
              </a:rPr>
              <a:t>CONDUTA IRREPREENSÍVEL (PROBIDADE, HONESTIDADE). </a:t>
            </a: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E35A671-F6AF-47C8-9F50-86F9CCB1FF74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pt-BR" sz="1200" dirty="0"/>
              <a:t>HÁ UMA ESCASSEZ DE LIDERES </a:t>
            </a:r>
            <a:r>
              <a:rPr lang="pt-BR" sz="1200" baseline="0" dirty="0"/>
              <a:t>HOJE. LIDERES INTEGROS, DISPOSTOS A SERVIR, QUE TENHAM VISÃO.</a:t>
            </a:r>
          </a:p>
          <a:p>
            <a:pPr defTabSz="914400" eaLnBrk="1" hangingPunct="1">
              <a:spcBef>
                <a:spcPct val="0"/>
              </a:spcBef>
            </a:pPr>
            <a:r>
              <a:rPr lang="pt-BR" sz="1200" baseline="0"/>
              <a:t>QUE TEMAM A DEUS.</a:t>
            </a:r>
            <a:endParaRPr lang="pt-BR" sz="1200" baseline="0" dirty="0"/>
          </a:p>
          <a:p>
            <a:pPr defTabSz="914400" eaLnBrk="1" hangingPunct="1">
              <a:spcBef>
                <a:spcPct val="0"/>
              </a:spcBef>
            </a:pP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D96F2FEF-897B-4AFC-9752-D21C1E56AEB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49169-1353-49CC-AAF3-3FC0A4B04442}" type="datetimeFigureOut">
              <a:rPr lang="en-US"/>
              <a:pPr>
                <a:defRPr/>
              </a:pPr>
              <a:t>6/14/2018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2C2FB-A4FE-4070-A726-4FDB5CC30FA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3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4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6" name="Imagem 8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Imagem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Imagem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1288B-5F27-4F74-B090-64863FD9E92D}" type="datetimeFigureOut">
              <a:rPr lang="en-US"/>
              <a:pPr>
                <a:defRPr/>
              </a:pPr>
              <a:t>6/14/2018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2D3C4-CB18-4B96-B1A7-11DAA2D1F34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763056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8FAFB-00B9-4ECB-AEF7-E9D1381A4C21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32240-7019-4E53-A9FE-5AE3DB6A88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2CDE4-23C2-4810-8EF4-4908DB8B22C1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247F5-E5FF-49AD-BBEE-730BE4697F5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F839-BF69-41EF-9FE6-5607EFE82B20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F330A-9DBB-4BD5-8CD2-85880745CE1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D780F-9FF8-4CC9-9EBB-187271B3FA2A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2EB45-B4F2-47FB-B649-83E05C1700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C11B1-CFBE-4967-AD88-FB6F3FF88A1A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0EF19-2FE7-4C56-BE38-2A5F4C0ECD2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2D73-815F-4D33-8EFE-ACD37D7580FB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091E5-8728-4294-9F9D-DC9ACA70DC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85D05-7010-44D7-971B-429A10579E67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7206B-ECE3-4BF2-93E3-AA82D7B249C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B8582-1D15-4615-AD21-D45AFD405EBF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50D2-0CDD-4CB0-AC54-6E14271CA2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22D3B-2F9B-4431-B3DE-45846C5F3A0E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70DD9-0F77-4841-A2F2-97A52152E0E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CFE25-0EF2-4C6B-80EC-17D00FB6F077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8CE79-0410-4B47-8FD4-E12B165825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C4FF5-340B-49B3-A356-52D0A99DCFD6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1A26B-5DFA-4E33-82C1-641BF6FB6D1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CCE7E2-DED2-4BCA-98F2-A10231BFEA66}" type="datetimeFigureOut">
              <a:rPr lang="en-US"/>
              <a:pPr>
                <a:defRPr/>
              </a:pPr>
              <a:t>6/14/2018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83C486-EF85-43A6-B9BF-B07365B59DE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7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1034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1035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037" name="Imagem 10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Imagem 11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Imagem 9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  <p:sldLayoutId id="2147483718" r:id="rId3"/>
    <p:sldLayoutId id="2147483719" r:id="rId4"/>
    <p:sldLayoutId id="2147483721" r:id="rId5"/>
  </p:sldLayoutIdLst>
  <p:txStyles>
    <p:titleStyle>
      <a:lvl1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2pPr>
      <a:lvl3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3pPr>
      <a:lvl4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4pPr>
      <a:lvl5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5pPr>
      <a:lvl6pPr marL="4572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6pPr>
      <a:lvl7pPr marL="9144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7pPr>
      <a:lvl8pPr marL="13716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8pPr>
      <a:lvl9pPr marL="18288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9pPr>
    </p:titleStyle>
    <p:bodyStyle>
      <a:lvl1pPr marL="238125" indent="-238125" algn="l" defTabSz="957263" rtl="0" eaLnBrk="0" fontAlgn="base" hangingPunct="0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4813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32A580-0958-47DD-96CA-593B954A4215}" type="datetimeFigureOut">
              <a:rPr lang="pt-BR"/>
              <a:pPr>
                <a:defRPr/>
              </a:pPr>
              <a:t>14/06/2018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E65DB-195F-4DA4-80F7-C8D6964444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5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sp>
        <p:nvSpPr>
          <p:cNvPr id="22530" name="Line 6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pic>
        <p:nvPicPr>
          <p:cNvPr id="22531" name="Imagem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60963"/>
            <a:ext cx="99060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agem 7" descr="Imagem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9488" y="2149475"/>
            <a:ext cx="540702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910138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spc="-59" dirty="0">
                <a:ln>
                  <a:solidFill>
                    <a:schemeClr val="tx1"/>
                  </a:solidFill>
                </a:ln>
                <a:latin typeface="+mn-lt"/>
                <a:cs typeface="+mn-cs"/>
              </a:rPr>
              <a:t>NEEMIAS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spc="-59" dirty="0">
                <a:ln>
                  <a:solidFill>
                    <a:schemeClr val="tx1"/>
                  </a:solidFill>
                </a:ln>
                <a:latin typeface="+mn-lt"/>
                <a:cs typeface="+mn-cs"/>
              </a:rPr>
              <a:t>Vasos de barro usados de modo surpreendente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310248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6: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MARCAS DE UM LÍDER SERVO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1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GALVÃO</a:t>
            </a:r>
          </a:p>
        </p:txBody>
      </p:sp>
      <p:pic>
        <p:nvPicPr>
          <p:cNvPr id="23555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360488"/>
            <a:ext cx="29940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OPOSIÇÃO, LUTAS E PROBLEMAS</a:t>
            </a:r>
          </a:p>
        </p:txBody>
      </p:sp>
      <p:pic>
        <p:nvPicPr>
          <p:cNvPr id="67586" name="Picture 2" descr="https://lh4.googleusercontent.com/Mq99KAkt3xKGcBlAHQw1rlh77YZkgqiA5k7TnthyOxkprTruoWxcdRBhUe9El2LHjV32qFpq5l5tYM5ffN3AidtUyYq-CJUopqRSTvls6jujYB4aJ9xRBTXFg4hJh2bAoU2vYfi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0"/>
            <a:ext cx="9906001" cy="57203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s://lh6.googleusercontent.com/odc4SK6kNRFR_cNn_8HqBdGbgrJgoWWJ9FpsF6fz09Bg4GwA1mMVRK4Mxh0lubZMv7IS-OJmuuWPuJYQRz8eGgxtRaYQNJiODG403YAZSE587nG_7t7wOfNvJbPRLEhH1_fZY9e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16428" y="0"/>
            <a:ext cx="6090557" cy="6133448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4865916" y="506184"/>
            <a:ext cx="47516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solidFill>
                  <a:srgbClr val="000000"/>
                </a:solidFill>
                <a:latin typeface="Century Gothic" pitchFamily="34" charset="0"/>
              </a:rPr>
              <a:t>É </a:t>
            </a:r>
            <a:r>
              <a:rPr lang="pt-BR" sz="2800" b="1" dirty="0">
                <a:solidFill>
                  <a:srgbClr val="000000"/>
                </a:solidFill>
                <a:latin typeface="Century Gothic" pitchFamily="34" charset="0"/>
              </a:rPr>
              <a:t>a habilidade de influenciar </a:t>
            </a:r>
            <a:r>
              <a:rPr lang="pt-BR" sz="2800" dirty="0">
                <a:solidFill>
                  <a:srgbClr val="000000"/>
                </a:solidFill>
                <a:latin typeface="Century Gothic" pitchFamily="34" charset="0"/>
              </a:rPr>
              <a:t>pessoas para </a:t>
            </a:r>
            <a:r>
              <a:rPr lang="pt-BR" sz="2800" b="1" dirty="0">
                <a:solidFill>
                  <a:srgbClr val="000000"/>
                </a:solidFill>
                <a:latin typeface="Century Gothic" pitchFamily="34" charset="0"/>
              </a:rPr>
              <a:t>trabalharem</a:t>
            </a:r>
            <a:r>
              <a:rPr lang="pt-BR" sz="2800" dirty="0">
                <a:solidFill>
                  <a:srgbClr val="000000"/>
                </a:solidFill>
                <a:latin typeface="Century Gothic" pitchFamily="34" charset="0"/>
              </a:rPr>
              <a:t> </a:t>
            </a:r>
            <a:r>
              <a:rPr lang="pt-BR" sz="2800" b="1" dirty="0">
                <a:solidFill>
                  <a:srgbClr val="000000"/>
                </a:solidFill>
                <a:latin typeface="Century Gothic" pitchFamily="34" charset="0"/>
              </a:rPr>
              <a:t>entusiasticamente</a:t>
            </a:r>
            <a:r>
              <a:rPr lang="pt-BR" sz="2800" dirty="0">
                <a:solidFill>
                  <a:srgbClr val="000000"/>
                </a:solidFill>
                <a:latin typeface="Century Gothic" pitchFamily="34" charset="0"/>
              </a:rPr>
              <a:t> visando </a:t>
            </a:r>
            <a:r>
              <a:rPr lang="pt-BR" sz="2800" b="1" dirty="0">
                <a:solidFill>
                  <a:srgbClr val="000000"/>
                </a:solidFill>
                <a:latin typeface="Century Gothic" pitchFamily="34" charset="0"/>
              </a:rPr>
              <a:t>atingir os objetivos </a:t>
            </a:r>
            <a:r>
              <a:rPr lang="pt-BR" sz="2800" dirty="0">
                <a:solidFill>
                  <a:srgbClr val="000000"/>
                </a:solidFill>
                <a:latin typeface="Century Gothic" pitchFamily="34" charset="0"/>
              </a:rPr>
              <a:t>identificados como sendo </a:t>
            </a:r>
            <a:r>
              <a:rPr lang="pt-BR" sz="2800" b="1" dirty="0">
                <a:solidFill>
                  <a:srgbClr val="000000"/>
                </a:solidFill>
                <a:latin typeface="Century Gothic" pitchFamily="34" charset="0"/>
              </a:rPr>
              <a:t>para o bem comum. </a:t>
            </a:r>
            <a:endParaRPr lang="pt-BR" sz="28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8" name="Picture 6" descr="Imagem relaciona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377" y="631371"/>
            <a:ext cx="8802267" cy="4952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lh5.googleusercontent.com/-ACWh1w7qeUT5n30d6v5Ah9Z1bKfASt41-87dcaUHGHQnmMKGGLprLtHdQeJ5GF6iRWllcaoqLwWeu4OAFh1TB-o92_lOKeF5C4o1DUmmlV6sjWkjWA54YvzK78kcHuiit4poka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18052"/>
            <a:ext cx="6436895" cy="4939948"/>
          </a:xfrm>
          <a:prstGeom prst="rect">
            <a:avLst/>
          </a:prstGeom>
          <a:noFill/>
        </p:spPr>
      </p:pic>
      <p:sp>
        <p:nvSpPr>
          <p:cNvPr id="9" name="Retângulo 8"/>
          <p:cNvSpPr/>
          <p:nvPr/>
        </p:nvSpPr>
        <p:spPr>
          <a:xfrm>
            <a:off x="177895" y="271520"/>
            <a:ext cx="9307286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3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200" i="1" dirty="0">
                <a:latin typeface="Century Gothic" pitchFamily="34" charset="0"/>
              </a:rPr>
              <a:t>Sabeis que os que são considerados governadores dos povos têm-nos sob seu domínio, e sobre eles os seus maiorais exercem autoridade. </a:t>
            </a:r>
            <a:endParaRPr lang="pt-BR" sz="1800" i="1" dirty="0">
              <a:latin typeface="Century Gothic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7D39D65-6235-43C0-9414-1F8A7CE93354}"/>
              </a:ext>
            </a:extLst>
          </p:cNvPr>
          <p:cNvSpPr/>
          <p:nvPr/>
        </p:nvSpPr>
        <p:spPr>
          <a:xfrm>
            <a:off x="6845968" y="1408126"/>
            <a:ext cx="277156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i="1" dirty="0">
                <a:latin typeface="Century Gothic" pitchFamily="34" charset="0"/>
              </a:rPr>
              <a:t>Mas entre vós não é assim: pelo contrário</a:t>
            </a:r>
            <a:r>
              <a:rPr lang="pt-BR" sz="1800" i="1" dirty="0">
                <a:latin typeface="Century Gothic" pitchFamily="34" charset="0"/>
              </a:rPr>
              <a:t>, </a:t>
            </a:r>
            <a:r>
              <a:rPr lang="pt-BR" sz="2200" b="1" i="1" dirty="0">
                <a:latin typeface="Century Gothic" pitchFamily="34" charset="0"/>
              </a:rPr>
              <a:t>quem quiser tornar-se importante entre vós, será esse o que vos sirva: e quem quiser ser o primeiro entre vós será servo de todos. </a:t>
            </a:r>
          </a:p>
          <a:p>
            <a:endParaRPr lang="pt-BR" sz="2200" i="1" dirty="0">
              <a:latin typeface="Century Gothic" pitchFamily="34" charset="0"/>
            </a:endParaRPr>
          </a:p>
          <a:p>
            <a:r>
              <a:rPr lang="pt-BR" sz="2200" i="1" dirty="0">
                <a:latin typeface="Century Gothic" pitchFamily="34" charset="0"/>
              </a:rPr>
              <a:t>Mc 10.42-44</a:t>
            </a:r>
            <a:endParaRPr lang="pt-BR" sz="22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lh5.googleusercontent.com/-ACWh1w7qeUT5n30d6v5Ah9Z1bKfASt41-87dcaUHGHQnmMKGGLprLtHdQeJ5GF6iRWllcaoqLwWeu4OAFh1TB-o92_lOKeF5C4o1DUmmlV6sjWkjWA54YvzK78kcHuiit4poka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50460"/>
            <a:ext cx="6003758" cy="4607540"/>
          </a:xfrm>
          <a:prstGeom prst="rect">
            <a:avLst/>
          </a:prstGeom>
          <a:noFill/>
        </p:spPr>
      </p:pic>
      <p:sp>
        <p:nvSpPr>
          <p:cNvPr id="9" name="Retângulo 8"/>
          <p:cNvSpPr/>
          <p:nvPr/>
        </p:nvSpPr>
        <p:spPr>
          <a:xfrm>
            <a:off x="310243" y="0"/>
            <a:ext cx="93072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 Ora, se eu, sendo o Senhor e o Mestre, vos lavei os pés, também vós deveis lavar os pés uns dos outros.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Porque eu vos dei o exemplo, para que, como eu vos fiz, façais vós também.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pt-BR" sz="1800" dirty="0" err="1">
                <a:latin typeface="Century Gothic" pitchFamily="34" charset="0"/>
              </a:rPr>
              <a:t>Jo</a:t>
            </a:r>
            <a:r>
              <a:rPr lang="pt-BR" sz="1800" dirty="0">
                <a:latin typeface="Century Gothic" pitchFamily="34" charset="0"/>
              </a:rPr>
              <a:t> 13.14-15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64167" y="4475771"/>
            <a:ext cx="88071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pastorear o rebanho...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não como dominadores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dos que foram confiados, antes tornando-vos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modelos do rebanho.</a:t>
            </a:r>
            <a:r>
              <a:rPr lang="pt-B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pt-BR" sz="2400" dirty="0">
                <a:latin typeface="Century Gothic" pitchFamily="34" charset="0"/>
              </a:rPr>
              <a:t>1 </a:t>
            </a:r>
            <a:r>
              <a:rPr lang="pt-BR" sz="2400" dirty="0" err="1">
                <a:latin typeface="Century Gothic" pitchFamily="34" charset="0"/>
              </a:rPr>
              <a:t>Pe</a:t>
            </a:r>
            <a:r>
              <a:rPr lang="pt-BR" sz="2400" dirty="0">
                <a:latin typeface="Century Gothic" pitchFamily="34" charset="0"/>
              </a:rPr>
              <a:t> 5:3</a:t>
            </a:r>
          </a:p>
        </p:txBody>
      </p:sp>
      <p:pic>
        <p:nvPicPr>
          <p:cNvPr id="61444" name="Picture 4" descr="Resultado de imagem para lideranÃ§a pelo exempl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4013" y="0"/>
            <a:ext cx="6971988" cy="3914273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199536" y="938463"/>
            <a:ext cx="26720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pt-BR" sz="2400" dirty="0">
                <a:latin typeface="Century Gothic" pitchFamily="34" charset="0"/>
              </a:rPr>
              <a:t>Sede </a:t>
            </a:r>
            <a:r>
              <a:rPr lang="pt-BR" sz="2400" b="1" dirty="0">
                <a:latin typeface="Century Gothic" pitchFamily="34" charset="0"/>
              </a:rPr>
              <a:t>meus imitadores</a:t>
            </a:r>
            <a:r>
              <a:rPr lang="pt-BR" sz="2400" dirty="0">
                <a:latin typeface="Century Gothic" pitchFamily="34" charset="0"/>
              </a:rPr>
              <a:t>, como </a:t>
            </a:r>
            <a:r>
              <a:rPr lang="pt-BR" sz="2400" b="1" dirty="0">
                <a:latin typeface="Century Gothic" pitchFamily="34" charset="0"/>
              </a:rPr>
              <a:t>eu sou de Cristo</a:t>
            </a:r>
            <a:r>
              <a:rPr lang="pt-BR" sz="2400" dirty="0">
                <a:latin typeface="Century Gothic" pitchFamily="34" charset="0"/>
              </a:rPr>
              <a:t>. 1 Co 11.1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aixaDeTexto 8"/>
          <p:cNvSpPr txBox="1">
            <a:spLocks noChangeArrowheads="1"/>
          </p:cNvSpPr>
          <p:nvPr/>
        </p:nvSpPr>
        <p:spPr bwMode="auto">
          <a:xfrm>
            <a:off x="214538" y="222137"/>
            <a:ext cx="4977947" cy="574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latin typeface="Century Gothic" pitchFamily="34" charset="0"/>
              </a:rPr>
              <a:t>NEEMIAS – UM LÍDER SERVO</a:t>
            </a:r>
            <a:endParaRPr lang="pt-BR" sz="1400" b="1" dirty="0">
              <a:latin typeface="Century Gothic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92125" y="1302399"/>
            <a:ext cx="470036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Century Gothic" pitchFamily="34" charset="0"/>
              </a:rPr>
              <a:t>Neemias, certamente, ergue-se como </a:t>
            </a:r>
            <a:r>
              <a:rPr lang="pt-BR" sz="2400" b="1" dirty="0">
                <a:latin typeface="Century Gothic" pitchFamily="34" charset="0"/>
              </a:rPr>
              <a:t>um dos maiores modelos do mundo de um 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latin typeface="Century Gothic" pitchFamily="34" charset="0"/>
              </a:rPr>
              <a:t>líder servo.</a:t>
            </a:r>
            <a:r>
              <a:rPr lang="pt-BR" sz="2400" dirty="0">
                <a:latin typeface="Century Gothic" pitchFamily="34" charset="0"/>
              </a:rPr>
              <a:t> Ele continua sendo uma referência depois de mais de dois mil anos de como exercer a liderança no </a:t>
            </a:r>
            <a:r>
              <a:rPr lang="pt-BR" sz="2400" b="1" dirty="0">
                <a:latin typeface="Century Gothic" pitchFamily="34" charset="0"/>
              </a:rPr>
              <a:t>centro da vontade de Deus</a:t>
            </a:r>
            <a:r>
              <a:rPr lang="pt-BR" sz="2400" dirty="0">
                <a:latin typeface="Century Gothic" pitchFamily="34" charset="0"/>
              </a:rPr>
              <a:t>.</a:t>
            </a:r>
          </a:p>
          <a:p>
            <a:pPr algn="r"/>
            <a:r>
              <a:rPr lang="pt-BR" sz="1600" dirty="0">
                <a:latin typeface="Century Gothic" pitchFamily="34" charset="0"/>
              </a:rPr>
              <a:t>Hernandes Dias Lopes</a:t>
            </a:r>
          </a:p>
          <a:p>
            <a:endParaRPr lang="pt-BR" sz="1600" dirty="0">
              <a:latin typeface="Century Gothic" pitchFamily="34" charset="0"/>
            </a:endParaRPr>
          </a:p>
        </p:txBody>
      </p:sp>
      <p:pic>
        <p:nvPicPr>
          <p:cNvPr id="5" name="Picture 13" descr="HD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1188" y="1065213"/>
            <a:ext cx="3309937" cy="44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ector reto 6"/>
          <p:cNvCxnSpPr/>
          <p:nvPr/>
        </p:nvCxnSpPr>
        <p:spPr>
          <a:xfrm>
            <a:off x="214538" y="797038"/>
            <a:ext cx="49779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/>
        </p:nvGraphicFramePr>
        <p:xfrm>
          <a:off x="342900" y="1016000"/>
          <a:ext cx="8931729" cy="4894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MARCAS DE UM LÍDER SERVO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/>
          </p:cNvPr>
          <p:cNvSpPr/>
          <p:nvPr/>
        </p:nvSpPr>
        <p:spPr>
          <a:xfrm>
            <a:off x="0" y="815975"/>
            <a:ext cx="9906000" cy="6042025"/>
          </a:xfrm>
          <a:prstGeom prst="rect">
            <a:avLst/>
          </a:prstGeom>
          <a:solidFill>
            <a:srgbClr val="B56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pic>
        <p:nvPicPr>
          <p:cNvPr id="4" name="Espaço Reservado para Imagem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5839" r="25839"/>
          <a:stretch>
            <a:fillRect/>
          </a:stretch>
        </p:blipFill>
        <p:spPr>
          <a:xfrm>
            <a:off x="6762750" y="0"/>
            <a:ext cx="3143250" cy="6858000"/>
          </a:xfrm>
          <a:solidFill>
            <a:schemeClr val="bg1">
              <a:lumMod val="95000"/>
            </a:schemeClr>
          </a:solidFill>
        </p:spPr>
      </p:pic>
      <p:grpSp>
        <p:nvGrpSpPr>
          <p:cNvPr id="2" name="Agrupar 24"/>
          <p:cNvGrpSpPr>
            <a:grpSpLocks/>
          </p:cNvGrpSpPr>
          <p:nvPr/>
        </p:nvGrpSpPr>
        <p:grpSpPr bwMode="auto">
          <a:xfrm>
            <a:off x="3462338" y="6032500"/>
            <a:ext cx="3043237" cy="609600"/>
            <a:chOff x="2058806" y="5195668"/>
            <a:chExt cx="15315827" cy="3324666"/>
          </a:xfrm>
        </p:grpSpPr>
        <p:grpSp>
          <p:nvGrpSpPr>
            <p:cNvPr id="3" name="Agrupar 25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31754" name="Imagem 27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55" name="Imagem 28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1753" name="Imagem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Retângulo 29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CHAMADO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aixaDeTexto 17"/>
          <p:cNvSpPr txBox="1">
            <a:spLocks noChangeArrowheads="1"/>
          </p:cNvSpPr>
          <p:nvPr/>
        </p:nvSpPr>
        <p:spPr bwMode="auto">
          <a:xfrm>
            <a:off x="338138" y="1203960"/>
            <a:ext cx="6040437" cy="4295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indent="-388938"/>
            <a:r>
              <a:rPr lang="pt-BR" sz="3200" i="1" dirty="0">
                <a:solidFill>
                  <a:schemeClr val="bg1"/>
                </a:solidFill>
                <a:latin typeface="Century Gothic" pitchFamily="34" charset="0"/>
              </a:rPr>
              <a:t>Cheguei a Jerusalém, onde estive três dias. Então, à noite me levantei, e uns poucos homens, comigo; não declarei a ninguém </a:t>
            </a:r>
            <a:r>
              <a:rPr lang="pt-BR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que o meu Deus me pusera no coração </a:t>
            </a:r>
            <a:r>
              <a:rPr lang="pt-BR" sz="3200" i="1" dirty="0">
                <a:solidFill>
                  <a:schemeClr val="bg1"/>
                </a:solidFill>
                <a:latin typeface="Century Gothic" pitchFamily="34" charset="0"/>
              </a:rPr>
              <a:t>para eu fazer em Jerusalém.</a:t>
            </a:r>
          </a:p>
          <a:p>
            <a:pPr indent="-388938" algn="r"/>
            <a:r>
              <a:rPr lang="pt-BR" sz="2000" dirty="0">
                <a:solidFill>
                  <a:schemeClr val="bg1"/>
                </a:solidFill>
                <a:latin typeface="Century Gothic" pitchFamily="34" charset="0"/>
              </a:rPr>
              <a:t>Neemias 2.11-12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CHAMADO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326571" y="936954"/>
            <a:ext cx="824592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/>
              <a:t>Todo Líder é chamado por Deus.</a:t>
            </a:r>
            <a:endParaRPr lang="pt-BR" sz="1400" dirty="0">
              <a:latin typeface="Century Gothic" pitchFamily="34" charset="0"/>
            </a:endParaRPr>
          </a:p>
        </p:txBody>
      </p:sp>
      <p:graphicFrame>
        <p:nvGraphicFramePr>
          <p:cNvPr id="8" name="Diagrama 7"/>
          <p:cNvGraphicFramePr/>
          <p:nvPr/>
        </p:nvGraphicFramePr>
        <p:xfrm>
          <a:off x="97974" y="936954"/>
          <a:ext cx="9666514" cy="5061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visao futu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27895" cy="5165558"/>
          </a:xfrm>
          <a:prstGeom prst="rect">
            <a:avLst/>
          </a:prstGeom>
          <a:noFill/>
        </p:spPr>
      </p:pic>
      <p:sp>
        <p:nvSpPr>
          <p:cNvPr id="60419" name="Retângulo 5"/>
          <p:cNvSpPr>
            <a:spLocks noChangeArrowheads="1"/>
          </p:cNvSpPr>
          <p:nvPr/>
        </p:nvSpPr>
        <p:spPr bwMode="auto">
          <a:xfrm>
            <a:off x="0" y="5470356"/>
            <a:ext cx="515954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800" b="1" dirty="0">
                <a:latin typeface="Century Gothic" pitchFamily="34" charset="0"/>
              </a:rPr>
              <a:t>Onde se deseja chegar, o que se quer alcançar.</a:t>
            </a: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0" y="93662"/>
            <a:ext cx="515954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VISÃO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Resultado de imagem para 21 indispensÃ¡veis qualidades de um lÃ­d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9623" y="1054925"/>
            <a:ext cx="6477000" cy="4431480"/>
          </a:xfrm>
          <a:prstGeom prst="rect">
            <a:avLst/>
          </a:prstGeom>
          <a:noFill/>
        </p:spPr>
      </p:pic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VISÃO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615042" y="1322614"/>
            <a:ext cx="52795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dirty="0">
                <a:latin typeface="Century Gothic" pitchFamily="34" charset="0"/>
              </a:rPr>
              <a:t>A visão é tudo para o líder. É absolutamente indispensável. Por quê? </a:t>
            </a:r>
            <a:r>
              <a:rPr lang="pt-BR" sz="3200" b="1" dirty="0">
                <a:latin typeface="Century Gothic" pitchFamily="34" charset="0"/>
              </a:rPr>
              <a:t>Porque a visão lidera o líder. Ela desenha o alvo. </a:t>
            </a:r>
          </a:p>
          <a:p>
            <a:pPr algn="r">
              <a:lnSpc>
                <a:spcPct val="150000"/>
              </a:lnSpc>
            </a:pPr>
            <a:r>
              <a:rPr lang="pt-BR" sz="1600" dirty="0">
                <a:latin typeface="Century Gothic" pitchFamily="34" charset="0"/>
              </a:rPr>
              <a:t>John Maxwell</a:t>
            </a:r>
          </a:p>
          <a:p>
            <a:pPr algn="r">
              <a:lnSpc>
                <a:spcPct val="150000"/>
              </a:lnSpc>
            </a:pPr>
            <a:r>
              <a:rPr lang="pt-BR" sz="1600" dirty="0">
                <a:latin typeface="Century Gothic" pitchFamily="34" charset="0"/>
              </a:rPr>
              <a:t>As 21 indispensáveis qualidades de um líder.</a:t>
            </a:r>
            <a:endParaRPr lang="pt-BR" sz="2000" dirty="0">
              <a:latin typeface="Century Gothic" pitchFamily="34" charset="0"/>
            </a:endParaRPr>
          </a:p>
        </p:txBody>
      </p:sp>
      <p:sp>
        <p:nvSpPr>
          <p:cNvPr id="26626" name="AutoShape 2" descr="Resultado de imagem para 21 indispensÃ¡veis qualidades de um lÃ­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628" name="AutoShape 4" descr="Resultado de imagem para 21 indispensÃ¡veis qualidades de um lÃ­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VISÃO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456914" y="1419010"/>
            <a:ext cx="5165271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600" dirty="0">
                <a:latin typeface="Century Gothic" pitchFamily="34" charset="0"/>
              </a:rPr>
              <a:t>Neemias foi capaz de enxergar o problema e a solução </a:t>
            </a:r>
            <a:r>
              <a:rPr lang="pt-BR" sz="3600" b="1" dirty="0">
                <a:latin typeface="Century Gothic" pitchFamily="34" charset="0"/>
              </a:rPr>
              <a:t>sem nunca ter estado em Jerusalém. </a:t>
            </a:r>
          </a:p>
          <a:p>
            <a:pPr algn="r">
              <a:lnSpc>
                <a:spcPct val="150000"/>
              </a:lnSpc>
            </a:pPr>
            <a:r>
              <a:rPr lang="pt-BR" sz="1800" dirty="0">
                <a:latin typeface="Century Gothic" pitchFamily="34" charset="0"/>
              </a:rPr>
              <a:t>Hernandes Dias Lopes</a:t>
            </a:r>
          </a:p>
        </p:txBody>
      </p:sp>
      <p:pic>
        <p:nvPicPr>
          <p:cNvPr id="8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0380" y="1427031"/>
            <a:ext cx="2999054" cy="400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VISÃO</a:t>
            </a:r>
          </a:p>
        </p:txBody>
      </p:sp>
      <p:pic>
        <p:nvPicPr>
          <p:cNvPr id="8" name="Picture 2" descr="Resultado de imagem para se voce nÃ£o sabe para onde ir qualquer lugar serv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727" y="1308156"/>
            <a:ext cx="7988968" cy="44953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VISÃO</a:t>
            </a:r>
          </a:p>
        </p:txBody>
      </p:sp>
      <p:sp>
        <p:nvSpPr>
          <p:cNvPr id="5" name="Retângulo 4"/>
          <p:cNvSpPr/>
          <p:nvPr/>
        </p:nvSpPr>
        <p:spPr>
          <a:xfrm>
            <a:off x="288472" y="1058779"/>
            <a:ext cx="5631065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Century Gothic" pitchFamily="34" charset="0"/>
              </a:rPr>
              <a:t>John Maxwell corretamente afirma que </a:t>
            </a:r>
            <a:r>
              <a:rPr lang="pt-BR" sz="2400" b="1" dirty="0">
                <a:latin typeface="Century Gothic" pitchFamily="34" charset="0"/>
              </a:rPr>
              <a:t>um líder vê mais longe que os outros, vê mais do que os outros e vê antes dos outros</a:t>
            </a:r>
            <a:r>
              <a:rPr lang="pt-BR" sz="2400" dirty="0">
                <a:latin typeface="Century Gothic" pitchFamily="34" charset="0"/>
              </a:rPr>
              <a:t>. O povo precisou apenas de 52 dias para reconstruir o muro da cidade que estava arruinado havia 120 anos. O segredo desse sucesso foi a </a:t>
            </a:r>
            <a:r>
              <a:rPr lang="pt-BR" sz="2400" b="1" dirty="0">
                <a:latin typeface="Century Gothic" pitchFamily="34" charset="0"/>
              </a:rPr>
              <a:t>visão e ação </a:t>
            </a:r>
            <a:r>
              <a:rPr lang="pt-BR" sz="2400" dirty="0">
                <a:latin typeface="Century Gothic" pitchFamily="34" charset="0"/>
              </a:rPr>
              <a:t>do líder. </a:t>
            </a:r>
          </a:p>
          <a:p>
            <a:pPr algn="r">
              <a:lnSpc>
                <a:spcPct val="150000"/>
              </a:lnSpc>
            </a:pPr>
            <a:r>
              <a:rPr lang="pt-BR" sz="1800" dirty="0">
                <a:latin typeface="Century Gothic" pitchFamily="34" charset="0"/>
              </a:rPr>
              <a:t>Hernandes Dias Lopes</a:t>
            </a:r>
          </a:p>
        </p:txBody>
      </p:sp>
      <p:pic>
        <p:nvPicPr>
          <p:cNvPr id="8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2520" y="1843369"/>
            <a:ext cx="2686913" cy="358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VISÃO DADA POR DEUS À NEEMIAS</a:t>
            </a:r>
          </a:p>
        </p:txBody>
      </p:sp>
      <p:sp>
        <p:nvSpPr>
          <p:cNvPr id="6" name="Retângulo 5"/>
          <p:cNvSpPr/>
          <p:nvPr/>
        </p:nvSpPr>
        <p:spPr>
          <a:xfrm>
            <a:off x="1" y="2280120"/>
            <a:ext cx="9905999" cy="20621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BR" sz="3200" dirty="0">
                <a:latin typeface="Century Gothic" pitchFamily="34" charset="0"/>
              </a:rPr>
              <a:t>PROMOVER A RESTAURAÇÃO FÍSICA E ESPIRITUAL DE JERUSALÉM E DO POVO DE ISRAEL.</a:t>
            </a:r>
            <a:endParaRPr lang="pt-BR" sz="2000" dirty="0">
              <a:latin typeface="Century Gothic" pitchFamily="34" charset="0"/>
            </a:endParaRPr>
          </a:p>
        </p:txBody>
      </p:sp>
      <p:sp>
        <p:nvSpPr>
          <p:cNvPr id="26626" name="AutoShape 2" descr="Resultado de imagem para 21 indispensÃ¡veis qualidades de um lÃ­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6628" name="AutoShape 4" descr="Resultado de imagem para 21 indispensÃ¡veis qualidades de um lÃ­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/>
          </p:cNvPr>
          <p:cNvSpPr/>
          <p:nvPr/>
        </p:nvSpPr>
        <p:spPr>
          <a:xfrm>
            <a:off x="0" y="815975"/>
            <a:ext cx="9906000" cy="6042025"/>
          </a:xfrm>
          <a:prstGeom prst="rect">
            <a:avLst/>
          </a:prstGeom>
          <a:solidFill>
            <a:srgbClr val="B56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pic>
        <p:nvPicPr>
          <p:cNvPr id="4" name="Espaço Reservado para Imagem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5839" r="25839"/>
          <a:stretch>
            <a:fillRect/>
          </a:stretch>
        </p:blipFill>
        <p:spPr>
          <a:xfrm>
            <a:off x="6762750" y="0"/>
            <a:ext cx="3143250" cy="6858000"/>
          </a:xfrm>
          <a:solidFill>
            <a:schemeClr val="bg1">
              <a:lumMod val="95000"/>
            </a:schemeClr>
          </a:solidFill>
        </p:spPr>
      </p:pic>
      <p:grpSp>
        <p:nvGrpSpPr>
          <p:cNvPr id="58371" name="Agrupar 24"/>
          <p:cNvGrpSpPr>
            <a:grpSpLocks/>
          </p:cNvGrpSpPr>
          <p:nvPr/>
        </p:nvGrpSpPr>
        <p:grpSpPr bwMode="auto">
          <a:xfrm>
            <a:off x="3462338" y="6032500"/>
            <a:ext cx="3043237" cy="609600"/>
            <a:chOff x="2058806" y="5195668"/>
            <a:chExt cx="15315827" cy="3324666"/>
          </a:xfrm>
        </p:grpSpPr>
        <p:grpSp>
          <p:nvGrpSpPr>
            <p:cNvPr id="58376" name="Agrupar 25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58378" name="Imagem 27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379" name="Imagem 28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8377" name="Imagem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Retângulo 29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SERVIÇO</a:t>
            </a:r>
            <a:endParaRPr lang="pt-BR" sz="4000" dirty="0">
              <a:ln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407825" y="1191986"/>
            <a:ext cx="569096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i="1" dirty="0">
                <a:solidFill>
                  <a:schemeClr val="bg1"/>
                </a:solidFill>
                <a:latin typeface="Century Gothic" pitchFamily="34" charset="0"/>
              </a:rPr>
              <a:t>Antes, </a:t>
            </a:r>
            <a:r>
              <a:rPr lang="pt-BR" sz="3200" b="1" i="1" dirty="0">
                <a:solidFill>
                  <a:schemeClr val="bg1"/>
                </a:solidFill>
                <a:latin typeface="Century Gothic" pitchFamily="34" charset="0"/>
              </a:rPr>
              <a:t>também na obra deste muro fiz reparação</a:t>
            </a:r>
            <a:r>
              <a:rPr lang="pt-BR" sz="3200" i="1" dirty="0">
                <a:solidFill>
                  <a:schemeClr val="bg1"/>
                </a:solidFill>
                <a:latin typeface="Century Gothic" pitchFamily="34" charset="0"/>
              </a:rPr>
              <a:t>, e terra nenhuma compramos; e todos os meus moços</a:t>
            </a:r>
            <a:r>
              <a:rPr lang="pt-BR" sz="3200" b="1" i="1" dirty="0">
                <a:solidFill>
                  <a:schemeClr val="bg1"/>
                </a:solidFill>
                <a:latin typeface="Century Gothic" pitchFamily="34" charset="0"/>
              </a:rPr>
              <a:t> se ajuntaram ali para a obra. </a:t>
            </a:r>
            <a:r>
              <a:rPr lang="pt-BR" sz="3200" b="1" i="1" dirty="0" err="1">
                <a:solidFill>
                  <a:schemeClr val="bg1"/>
                </a:solidFill>
                <a:latin typeface="Century Gothic" pitchFamily="34" charset="0"/>
              </a:rPr>
              <a:t>Ne</a:t>
            </a:r>
            <a:r>
              <a:rPr lang="pt-BR" sz="3200" b="1" i="1" dirty="0">
                <a:solidFill>
                  <a:schemeClr val="bg1"/>
                </a:solidFill>
                <a:latin typeface="Century Gothic" pitchFamily="34" charset="0"/>
              </a:rPr>
              <a:t> 5.16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SERVIÇO</a:t>
            </a:r>
          </a:p>
        </p:txBody>
      </p:sp>
      <p:sp>
        <p:nvSpPr>
          <p:cNvPr id="66562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br>
              <a:rPr lang="pt-BR" sz="2000"/>
            </a:br>
            <a:endParaRPr lang="pt-BR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187326" y="1715422"/>
            <a:ext cx="5152118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000" dirty="0">
                <a:latin typeface="Century Gothic" pitchFamily="34" charset="0"/>
              </a:rPr>
              <a:t>As pessoas de </a:t>
            </a:r>
            <a:r>
              <a:rPr lang="pt-BR" sz="4000" b="1" dirty="0">
                <a:latin typeface="Century Gothic" pitchFamily="34" charset="0"/>
              </a:rPr>
              <a:t>visão</a:t>
            </a:r>
            <a:r>
              <a:rPr lang="pt-BR" sz="4000" dirty="0">
                <a:latin typeface="Century Gothic" pitchFamily="34" charset="0"/>
              </a:rPr>
              <a:t> precisam se tornar pessoas de </a:t>
            </a:r>
            <a:r>
              <a:rPr lang="pt-BR" sz="4000" b="1" dirty="0">
                <a:latin typeface="Century Gothic" pitchFamily="34" charset="0"/>
              </a:rPr>
              <a:t>ação</a:t>
            </a:r>
            <a:r>
              <a:rPr lang="pt-BR" sz="4000" dirty="0">
                <a:latin typeface="Century Gothic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BR" sz="4000" dirty="0">
                <a:latin typeface="Century Gothic" pitchFamily="34" charset="0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pt-BR" sz="2800" dirty="0">
                <a:latin typeface="Century Gothic" pitchFamily="34" charset="0"/>
              </a:rPr>
              <a:t>John </a:t>
            </a:r>
            <a:r>
              <a:rPr lang="pt-BR" sz="2800" dirty="0" err="1">
                <a:latin typeface="Century Gothic" pitchFamily="34" charset="0"/>
              </a:rPr>
              <a:t>Sttot</a:t>
            </a:r>
            <a:endParaRPr lang="pt-BR" sz="4000" dirty="0">
              <a:latin typeface="Century Gothic" pitchFamily="34" charset="0"/>
            </a:endParaRPr>
          </a:p>
        </p:txBody>
      </p:sp>
      <p:pic>
        <p:nvPicPr>
          <p:cNvPr id="22530" name="Picture 2" descr="Resultado de imagem para john stot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3233" y="1427465"/>
            <a:ext cx="3296078" cy="4072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SERVIÇO</a:t>
            </a:r>
          </a:p>
        </p:txBody>
      </p:sp>
      <p:sp>
        <p:nvSpPr>
          <p:cNvPr id="66562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br>
              <a:rPr lang="pt-BR" sz="2000"/>
            </a:br>
            <a:endParaRPr lang="pt-BR"/>
          </a:p>
        </p:txBody>
      </p:sp>
      <p:pic>
        <p:nvPicPr>
          <p:cNvPr id="20482" name="Picture 2" descr="Resultado de imagem para FRASES SERVIÃ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3579" y="1110583"/>
            <a:ext cx="8188313" cy="42988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PERSEVERANÇA</a:t>
            </a:r>
          </a:p>
        </p:txBody>
      </p:sp>
      <p:sp>
        <p:nvSpPr>
          <p:cNvPr id="66562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br>
              <a:rPr lang="pt-BR" sz="2000"/>
            </a:br>
            <a:endParaRPr lang="pt-BR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1" y="1474788"/>
            <a:ext cx="9906000" cy="206210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Century Gothic" pitchFamily="34" charset="0"/>
              </a:rPr>
              <a:t>Não desistir diante das adversidades.</a:t>
            </a:r>
          </a:p>
          <a:p>
            <a:pPr algn="ctr"/>
            <a:endParaRPr lang="pt-BR" sz="3200" b="1" dirty="0">
              <a:latin typeface="Century Gothic" pitchFamily="34" charset="0"/>
            </a:endParaRPr>
          </a:p>
          <a:p>
            <a:pPr algn="ctr"/>
            <a:r>
              <a:rPr lang="pt-BR" sz="3200" b="1" dirty="0">
                <a:latin typeface="Century Gothic" pitchFamily="34" charset="0"/>
              </a:rPr>
              <a:t>NEEMIAS É UM EXEMPLO DE PERSEVERANÇA</a:t>
            </a:r>
          </a:p>
          <a:p>
            <a:pPr algn="ctr"/>
            <a:r>
              <a:rPr lang="pt-BR" sz="3200" b="1" dirty="0">
                <a:latin typeface="Century Gothic" pitchFamily="34" charset="0"/>
              </a:rPr>
              <a:t>Caps. 4, 5 e 6</a:t>
            </a:r>
            <a:endParaRPr lang="pt-BR" sz="3200" dirty="0">
              <a:latin typeface="Century Gothic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4325421"/>
            <a:ext cx="9905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Century Gothic" pitchFamily="34" charset="0"/>
              </a:rPr>
              <a:t>Perseverança é obtida com </a:t>
            </a:r>
          </a:p>
          <a:p>
            <a:pPr algn="ctr"/>
            <a:r>
              <a:rPr lang="pt-BR" sz="3200" b="1" dirty="0">
                <a:latin typeface="Century Gothic" pitchFamily="34" charset="0"/>
              </a:rPr>
              <a:t>fé, coragem e foco.</a:t>
            </a:r>
            <a:endParaRPr lang="pt-BR" sz="32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PERSEVERANÇA</a:t>
            </a:r>
          </a:p>
        </p:txBody>
      </p:sp>
      <p:sp>
        <p:nvSpPr>
          <p:cNvPr id="66562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br>
              <a:rPr lang="pt-BR" sz="2000"/>
            </a:br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6330" y="1216680"/>
            <a:ext cx="9889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i="1" dirty="0"/>
              <a:t>Coragem é o medo entregue em orações. </a:t>
            </a:r>
            <a:endParaRPr lang="pt-BR" sz="3600" dirty="0">
              <a:latin typeface="Century Gothic" pitchFamily="34" charset="0"/>
            </a:endParaRPr>
          </a:p>
        </p:txBody>
      </p:sp>
      <p:pic>
        <p:nvPicPr>
          <p:cNvPr id="76802" name="Picture 2" descr="Resultado de imagem para karl bart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05525" y="2478590"/>
            <a:ext cx="7800475" cy="43794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esultado de imagem para FOC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0353" y="1143000"/>
            <a:ext cx="11430000" cy="5715000"/>
          </a:xfrm>
          <a:prstGeom prst="rect">
            <a:avLst/>
          </a:prstGeom>
          <a:noFill/>
        </p:spPr>
      </p:pic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PERSEVERANÇA</a:t>
            </a:r>
          </a:p>
        </p:txBody>
      </p:sp>
      <p:sp>
        <p:nvSpPr>
          <p:cNvPr id="66562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br>
              <a:rPr lang="pt-BR" sz="2000"/>
            </a:br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658850"/>
            <a:ext cx="32493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FOCO:</a:t>
            </a:r>
            <a:r>
              <a:rPr lang="pt-BR" sz="3200" dirty="0">
                <a:solidFill>
                  <a:schemeClr val="bg1"/>
                </a:solidFill>
              </a:rPr>
              <a:t> ter a convicção do seu </a:t>
            </a:r>
            <a:r>
              <a:rPr lang="pt-BR" sz="3200" b="1" dirty="0">
                <a:solidFill>
                  <a:schemeClr val="bg1"/>
                </a:solidFill>
              </a:rPr>
              <a:t>CHAMADO</a:t>
            </a:r>
            <a:r>
              <a:rPr lang="pt-BR" sz="3200" dirty="0">
                <a:solidFill>
                  <a:schemeClr val="bg1"/>
                </a:solidFill>
              </a:rPr>
              <a:t> e manter-se firme na </a:t>
            </a:r>
            <a:r>
              <a:rPr lang="pt-BR" sz="3200" b="1" dirty="0">
                <a:solidFill>
                  <a:schemeClr val="bg1"/>
                </a:solidFill>
              </a:rPr>
              <a:t>VISÃO.</a:t>
            </a:r>
            <a:endParaRPr lang="pt-BR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Integridade</a:t>
            </a:r>
          </a:p>
        </p:txBody>
      </p:sp>
      <p:sp>
        <p:nvSpPr>
          <p:cNvPr id="68610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br>
              <a:rPr lang="pt-BR" sz="2000"/>
            </a:br>
            <a:endParaRPr lang="pt-BR"/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877152158"/>
              </p:ext>
            </p:extLst>
          </p:nvPr>
        </p:nvGraphicFramePr>
        <p:xfrm>
          <a:off x="-587836" y="1126651"/>
          <a:ext cx="10989128" cy="4539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INTEGRIDADE</a:t>
            </a:r>
          </a:p>
        </p:txBody>
      </p:sp>
      <p:sp>
        <p:nvSpPr>
          <p:cNvPr id="74755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br>
              <a:rPr lang="pt-BR" sz="2000"/>
            </a:br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889745"/>
            <a:ext cx="9718674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t-BR" sz="22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Neemias 5.14-15</a:t>
            </a:r>
          </a:p>
          <a:p>
            <a:pPr algn="r">
              <a:lnSpc>
                <a:spcPct val="150000"/>
              </a:lnSpc>
              <a:defRPr/>
            </a:pPr>
            <a:endParaRPr lang="pt-BR" sz="2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400" dirty="0">
                <a:latin typeface="Century Gothic" pitchFamily="34" charset="0"/>
              </a:rPr>
              <a:t>14 </a:t>
            </a:r>
            <a:r>
              <a:rPr lang="pt-BR" sz="2400" i="1" dirty="0">
                <a:latin typeface="Century Gothic" pitchFamily="34" charset="0"/>
              </a:rPr>
              <a:t>Também desde o dia em que fui nomeado governador ...[por] doze anos, </a:t>
            </a:r>
            <a:r>
              <a:rPr lang="pt-BR" sz="2400" b="1" i="1" dirty="0">
                <a:latin typeface="Century Gothic" pitchFamily="34" charset="0"/>
              </a:rPr>
              <a:t>nem eu nem meus irmãos comemos o pão devido ao governador.</a:t>
            </a:r>
          </a:p>
          <a:p>
            <a:pPr>
              <a:lnSpc>
                <a:spcPct val="150000"/>
              </a:lnSpc>
            </a:pPr>
            <a:r>
              <a:rPr lang="pt-BR" sz="2400" i="1" dirty="0">
                <a:latin typeface="Century Gothic" pitchFamily="34" charset="0"/>
              </a:rPr>
              <a:t>15 Mas os primeiros governadores, que foram antes de mim, </a:t>
            </a:r>
            <a:r>
              <a:rPr lang="pt-BR" sz="2400" b="1" i="1" dirty="0">
                <a:latin typeface="Century Gothic" pitchFamily="34" charset="0"/>
              </a:rPr>
              <a:t>oprimiram o povo e lhe tomaram pão e vinho, além de quarenta </a:t>
            </a:r>
            <a:r>
              <a:rPr lang="pt-BR" sz="2400" b="1" i="1" dirty="0" err="1">
                <a:latin typeface="Century Gothic" pitchFamily="34" charset="0"/>
              </a:rPr>
              <a:t>siclos</a:t>
            </a:r>
            <a:r>
              <a:rPr lang="pt-BR" sz="2400" b="1" i="1" dirty="0">
                <a:latin typeface="Century Gothic" pitchFamily="34" charset="0"/>
              </a:rPr>
              <a:t> de prata;</a:t>
            </a:r>
            <a:r>
              <a:rPr lang="pt-BR" sz="2400" i="1" dirty="0">
                <a:latin typeface="Century Gothic" pitchFamily="34" charset="0"/>
              </a:rPr>
              <a:t> até os seus moços dominavam sobre o povo, </a:t>
            </a:r>
            <a:r>
              <a:rPr lang="pt-BR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porém eu assim não fiz, por causa do temor de Deus.</a:t>
            </a:r>
            <a:endParaRPr lang="pt-BR" sz="2400" b="1" i="1" u="sng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/>
        </p:nvGraphicFramePr>
        <p:xfrm>
          <a:off x="342900" y="1016000"/>
          <a:ext cx="8931729" cy="4894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NEEMIAS – UM LÍDER SERVO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/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19225" y="1704975"/>
            <a:ext cx="6950075" cy="22653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 defTabSz="23948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91139" name="CaixaDeTexto 7"/>
          <p:cNvSpPr txBox="1">
            <a:spLocks noChangeArrowheads="1"/>
          </p:cNvSpPr>
          <p:nvPr/>
        </p:nvSpPr>
        <p:spPr bwMode="auto">
          <a:xfrm>
            <a:off x="3381375" y="5624513"/>
            <a:ext cx="30257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email@professor.com.br</a:t>
            </a:r>
          </a:p>
        </p:txBody>
      </p:sp>
      <p:sp>
        <p:nvSpPr>
          <p:cNvPr id="2" name="Retângulo 1">
            <a:extLst/>
          </p:cNvPr>
          <p:cNvSpPr/>
          <p:nvPr/>
        </p:nvSpPr>
        <p:spPr>
          <a:xfrm>
            <a:off x="0" y="3868738"/>
            <a:ext cx="9906000" cy="159385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91141" name="Agrupar 12"/>
          <p:cNvGrpSpPr>
            <a:grpSpLocks/>
          </p:cNvGrpSpPr>
          <p:nvPr/>
        </p:nvGrpSpPr>
        <p:grpSpPr bwMode="auto">
          <a:xfrm>
            <a:off x="2017713" y="4086225"/>
            <a:ext cx="5753100" cy="1152525"/>
            <a:chOff x="2058806" y="5195668"/>
            <a:chExt cx="15315827" cy="3324666"/>
          </a:xfrm>
        </p:grpSpPr>
        <p:grpSp>
          <p:nvGrpSpPr>
            <p:cNvPr id="91142" name="Agrupar 13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91144" name="Imagem 1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145" name="Imagem 1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1143" name="Imagem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9460</TotalTime>
  <Words>1363</Words>
  <Application>Microsoft Office PowerPoint</Application>
  <PresentationFormat>Papel A4 (210 x 297 mm)</PresentationFormat>
  <Paragraphs>229</Paragraphs>
  <Slides>28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Wingdings</vt:lpstr>
      <vt:lpstr>Office Theme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Daniel de Souza Galvão</cp:lastModifiedBy>
  <cp:revision>198</cp:revision>
  <dcterms:created xsi:type="dcterms:W3CDTF">2016-03-02T16:16:57Z</dcterms:created>
  <dcterms:modified xsi:type="dcterms:W3CDTF">2018-06-14T14:15:36Z</dcterms:modified>
</cp:coreProperties>
</file>