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8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1CED1-B368-4D0B-8A60-ECF1BB4E86D7}" type="datetimeFigureOut">
              <a:rPr lang="pt-BR" smtClean="0"/>
              <a:pPr/>
              <a:t>17/03/2013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ATÉ ONDE VAI A RESPONSABILIDADE DOS PAIS SOBRE OS FILHOS?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06 – A Família Cristã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dúvidas...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Essa história levanta algumas perguntas</a:t>
            </a:r>
          </a:p>
          <a:p>
            <a:pPr lvl="1"/>
            <a:r>
              <a:rPr lang="pt-BR" dirty="0" smtClean="0"/>
              <a:t>Deus não já havia julgado os filhos de Eli?</a:t>
            </a:r>
          </a:p>
          <a:p>
            <a:pPr lvl="1">
              <a:buNone/>
            </a:pPr>
            <a:r>
              <a:rPr lang="pt-BR" dirty="0" smtClean="0"/>
              <a:t>(I </a:t>
            </a:r>
            <a:r>
              <a:rPr lang="pt-BR" dirty="0" err="1" smtClean="0"/>
              <a:t>Sm</a:t>
            </a:r>
            <a:r>
              <a:rPr lang="pt-BR" dirty="0" smtClean="0"/>
              <a:t>. 2:25)</a:t>
            </a:r>
          </a:p>
          <a:p>
            <a:pPr lvl="1"/>
            <a:r>
              <a:rPr lang="pt-BR" dirty="0" smtClean="0"/>
              <a:t>Então, por que Eli estava sendo cobrado por Deus? O que ele poderia ter feito?</a:t>
            </a:r>
          </a:p>
          <a:p>
            <a:r>
              <a:rPr lang="pt-BR" dirty="0" smtClean="0"/>
              <a:t>O que é disciplina?</a:t>
            </a:r>
          </a:p>
          <a:p>
            <a:r>
              <a:rPr lang="pt-BR" dirty="0" smtClean="0"/>
              <a:t>Quando começa a educação dos filhos?</a:t>
            </a:r>
          </a:p>
          <a:p>
            <a:r>
              <a:rPr lang="pt-BR" dirty="0" smtClean="0"/>
              <a:t>E quando os filhos são “problemáticos”? 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O que a Bíblia ensina sobre educação de filhos?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Bíblia...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Ex. 12:26 e 27</a:t>
            </a:r>
          </a:p>
          <a:p>
            <a:r>
              <a:rPr lang="pt-BR" dirty="0" err="1" smtClean="0"/>
              <a:t>Dt</a:t>
            </a:r>
            <a:r>
              <a:rPr lang="pt-BR" dirty="0" smtClean="0"/>
              <a:t>. 6:4-9</a:t>
            </a:r>
          </a:p>
          <a:p>
            <a:pPr lvl="1"/>
            <a:r>
              <a:rPr lang="pt-BR" dirty="0" smtClean="0"/>
              <a:t>Inculcar , falar em casa, falar na rua, quando for dormir e quando acordar. O quê? A Palavra de Deus!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. 13:24             “a vara”</a:t>
            </a:r>
          </a:p>
          <a:p>
            <a:r>
              <a:rPr lang="pt-BR" dirty="0" err="1" smtClean="0"/>
              <a:t>Lc</a:t>
            </a:r>
            <a:r>
              <a:rPr lang="pt-BR" dirty="0" smtClean="0"/>
              <a:t>. 15             o filho pródigo</a:t>
            </a:r>
          </a:p>
          <a:p>
            <a:r>
              <a:rPr lang="pt-BR" dirty="0" err="1" smtClean="0"/>
              <a:t>Ef</a:t>
            </a:r>
            <a:r>
              <a:rPr lang="pt-BR" dirty="0" smtClean="0"/>
              <a:t>. 6:1-4           </a:t>
            </a:r>
          </a:p>
        </p:txBody>
      </p:sp>
      <p:cxnSp>
        <p:nvCxnSpPr>
          <p:cNvPr id="6" name="Conector de seta reta 5"/>
          <p:cNvCxnSpPr/>
          <p:nvPr/>
        </p:nvCxnSpPr>
        <p:spPr>
          <a:xfrm>
            <a:off x="3214678" y="4429132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2643174" y="5000636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Um alerta da história dos filhos de Eli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1600200"/>
            <a:ext cx="7202392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O pai e filhos eram sacerdotes</a:t>
            </a:r>
          </a:p>
          <a:p>
            <a:pPr lvl="1"/>
            <a:r>
              <a:rPr lang="pt-BR" dirty="0" smtClean="0"/>
              <a:t>Ambos estavam diante do altar do Senhor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Conclusão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Não existe jogo ganho!</a:t>
            </a:r>
          </a:p>
          <a:p>
            <a:pPr lvl="1"/>
            <a:r>
              <a:rPr lang="pt-BR" dirty="0" smtClean="0"/>
              <a:t>Não podemos relaxar com os nossos filhos!</a:t>
            </a:r>
          </a:p>
          <a:p>
            <a:pPr lvl="1"/>
            <a:r>
              <a:rPr lang="pt-BR" dirty="0" smtClean="0"/>
              <a:t>Vigiar, vigiar, vigiar!</a:t>
            </a:r>
          </a:p>
          <a:p>
            <a:pPr lvl="1"/>
            <a:r>
              <a:rPr lang="pt-BR" dirty="0" smtClean="0"/>
              <a:t>Ensinar, ensinar, ensinar!</a:t>
            </a:r>
          </a:p>
          <a:p>
            <a:pPr lvl="1"/>
            <a:r>
              <a:rPr lang="pt-BR" dirty="0" smtClean="0"/>
              <a:t>“Filhos, Deus usa os pais!”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pais são responsáveis por uma educação bíblica </a:t>
            </a:r>
            <a:r>
              <a:rPr lang="pt-BR" i="1" dirty="0" smtClean="0"/>
              <a:t>zelosa</a:t>
            </a:r>
            <a:r>
              <a:rPr lang="pt-BR" dirty="0" smtClean="0"/>
              <a:t> e </a:t>
            </a:r>
            <a:r>
              <a:rPr lang="pt-BR" i="1" dirty="0" smtClean="0"/>
              <a:t>perseverante</a:t>
            </a:r>
            <a:r>
              <a:rPr lang="pt-BR" dirty="0" smtClean="0"/>
              <a:t> dos seus filhos, disciplinando-os sempre que for necessário à luz da Palavra.</a:t>
            </a:r>
          </a:p>
          <a:p>
            <a:pPr algn="just"/>
            <a:r>
              <a:rPr lang="pt-BR" dirty="0" smtClean="0"/>
              <a:t>Os filhos devem obedecer a seus pais e são responsáveis pelo seu desenvolvimento na fé, na medida em que respondem por seus </a:t>
            </a:r>
            <a:r>
              <a:rPr lang="pt-BR" smtClean="0"/>
              <a:t>próprios atos.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556" y="108562"/>
            <a:ext cx="8229600" cy="956284"/>
          </a:xfrm>
        </p:spPr>
        <p:txBody>
          <a:bodyPr/>
          <a:lstStyle/>
          <a:p>
            <a:r>
              <a:rPr lang="pt-BR" dirty="0" smtClean="0"/>
              <a:t>O QUE APRENDEMOS ATÉ AQUI?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Crise familiar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garotos crescidos e </a:t>
            </a:r>
            <a:r>
              <a:rPr lang="pt-BR" dirty="0" err="1" smtClean="0"/>
              <a:t>Barbies</a:t>
            </a:r>
            <a:endParaRPr lang="pt-BR" dirty="0" smtClean="0"/>
          </a:p>
          <a:p>
            <a:r>
              <a:rPr lang="pt-BR" dirty="0" smtClean="0"/>
              <a:t>Padrão bíblico:</a:t>
            </a:r>
          </a:p>
          <a:p>
            <a:pPr lvl="1"/>
            <a:r>
              <a:rPr lang="pt-BR" dirty="0" smtClean="0"/>
              <a:t>Cristo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liderança amorosa</a:t>
            </a:r>
          </a:p>
          <a:p>
            <a:pPr lvl="1"/>
            <a:r>
              <a:rPr lang="pt-BR" dirty="0" smtClean="0"/>
              <a:t>Igreja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submissão pura e tranquila</a:t>
            </a:r>
          </a:p>
          <a:p>
            <a:r>
              <a:rPr lang="pt-BR" dirty="0" smtClean="0"/>
              <a:t>Não podemos casar com qualquer pessoa	</a:t>
            </a:r>
          </a:p>
          <a:p>
            <a:pPr lvl="1"/>
            <a:r>
              <a:rPr lang="pt-BR" dirty="0" smtClean="0"/>
              <a:t>Ser salvo(a) não basta</a:t>
            </a:r>
          </a:p>
          <a:p>
            <a:pPr lvl="1"/>
            <a:r>
              <a:rPr lang="pt-BR" dirty="0" smtClean="0"/>
              <a:t>Homens sábios, mulheres virtuosas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556" y="108562"/>
            <a:ext cx="8229600" cy="956284"/>
          </a:xfrm>
        </p:spPr>
        <p:txBody>
          <a:bodyPr/>
          <a:lstStyle/>
          <a:p>
            <a:r>
              <a:rPr lang="pt-BR" dirty="0" smtClean="0"/>
              <a:t>O QUE APRENDEMOS ATÉ AQUI?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1189053"/>
            <a:ext cx="7602415" cy="4525963"/>
          </a:xfrm>
        </p:spPr>
        <p:txBody>
          <a:bodyPr/>
          <a:lstStyle/>
          <a:p>
            <a:r>
              <a:rPr lang="pt-BR" dirty="0" smtClean="0"/>
              <a:t>Casamento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aliança inquebrável</a:t>
            </a:r>
          </a:p>
          <a:p>
            <a:r>
              <a:rPr lang="pt-BR" dirty="0" smtClean="0"/>
              <a:t>Aliança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base do amor</a:t>
            </a:r>
          </a:p>
          <a:p>
            <a:r>
              <a:rPr lang="pt-BR" dirty="0" smtClean="0"/>
              <a:t>Adultério:</a:t>
            </a:r>
          </a:p>
          <a:p>
            <a:pPr lvl="1"/>
            <a:r>
              <a:rPr lang="pt-BR" dirty="0" smtClean="0"/>
              <a:t>Tudo começa com um olhar: a pornografia é um início terrível</a:t>
            </a:r>
          </a:p>
          <a:p>
            <a:pPr lvl="1"/>
            <a:r>
              <a:rPr lang="pt-BR" dirty="0" smtClean="0"/>
              <a:t>Temos que fugir! As </a:t>
            </a:r>
            <a:r>
              <a:rPr lang="pt-BR" dirty="0" err="1" smtClean="0"/>
              <a:t>consequências</a:t>
            </a:r>
            <a:r>
              <a:rPr lang="pt-BR" dirty="0" smtClean="0"/>
              <a:t> são sérias</a:t>
            </a:r>
          </a:p>
          <a:p>
            <a:endParaRPr lang="pt-BR" dirty="0" smtClean="0"/>
          </a:p>
        </p:txBody>
      </p:sp>
      <p:pic>
        <p:nvPicPr>
          <p:cNvPr id="4" name="Imagem 3" descr="alianç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4180" y="4653160"/>
            <a:ext cx="2939819" cy="2204864"/>
          </a:xfrm>
          <a:prstGeom prst="rect">
            <a:avLst/>
          </a:prstGeom>
        </p:spPr>
      </p:pic>
      <p:pic>
        <p:nvPicPr>
          <p:cNvPr id="5" name="Imagem 4" descr="Dez Mandamento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" y="4456971"/>
            <a:ext cx="2428892" cy="2401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Entender qual a relação entre pais e filhos e como esses prestam contas a Deus no contexto familiar, olhando para o caso de Eli e seus filhos.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Filhos...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Quais os desafios na educação de filhos?</a:t>
            </a:r>
          </a:p>
          <a:p>
            <a:r>
              <a:rPr lang="pt-BR" dirty="0" smtClean="0"/>
              <a:t>A obrigação dos pais se resume a prover alimentação, moradia e escola? </a:t>
            </a:r>
            <a:endParaRPr lang="pt-BR" dirty="0" smtClean="0"/>
          </a:p>
          <a:p>
            <a:pPr algn="just"/>
            <a:r>
              <a:rPr lang="pt-BR" dirty="0" smtClean="0"/>
              <a:t>Atualmente se fala em uma criação de filhos que exerça uma influência mínima sobre as escolhas deles (religião, escolha de namorado, orientação sexual).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Contextualizando a nossa 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Era o período dos juízes </a:t>
            </a:r>
          </a:p>
          <a:p>
            <a:pPr lvl="1"/>
            <a:r>
              <a:rPr lang="pt-BR" dirty="0" smtClean="0"/>
              <a:t>Ciclo: apostasia, opressão, arrependimento e livramento</a:t>
            </a:r>
            <a:endParaRPr lang="pt-BR" dirty="0" smtClean="0"/>
          </a:p>
          <a:p>
            <a:pPr algn="just"/>
            <a:r>
              <a:rPr lang="pt-BR" dirty="0" smtClean="0"/>
              <a:t>Israel estava em decadência</a:t>
            </a:r>
          </a:p>
          <a:p>
            <a:pPr lvl="1" algn="just"/>
            <a:r>
              <a:rPr lang="pt-BR" dirty="0" smtClean="0"/>
              <a:t>Idolatria, a história de Mica (</a:t>
            </a:r>
            <a:r>
              <a:rPr lang="pt-BR" dirty="0" err="1" smtClean="0"/>
              <a:t>Jz</a:t>
            </a:r>
            <a:r>
              <a:rPr lang="pt-BR" dirty="0" smtClean="0"/>
              <a:t> 17), a história do levita (</a:t>
            </a:r>
            <a:r>
              <a:rPr lang="pt-BR" dirty="0" err="1" smtClean="0"/>
              <a:t>Jz</a:t>
            </a:r>
            <a:r>
              <a:rPr lang="pt-BR" dirty="0" smtClean="0"/>
              <a:t> 19)</a:t>
            </a:r>
          </a:p>
          <a:p>
            <a:pPr algn="just"/>
            <a:r>
              <a:rPr lang="pt-BR" dirty="0" smtClean="0"/>
              <a:t>O foco da narrativa é </a:t>
            </a:r>
            <a:r>
              <a:rPr lang="pt-BR" dirty="0" smtClean="0"/>
              <a:t>o surgimento de Samuel, um grande profeta levantado por Deus</a:t>
            </a:r>
          </a:p>
          <a:p>
            <a:pPr algn="just"/>
            <a:r>
              <a:rPr lang="pt-BR" dirty="0" smtClean="0"/>
              <a:t>Os fatos praticados pelos filhos de Eli durou anos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filhos de Eli: rebeldes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Filhos do sumo sacerdote</a:t>
            </a:r>
          </a:p>
          <a:p>
            <a:r>
              <a:rPr lang="pt-BR" dirty="0" smtClean="0"/>
              <a:t>Eram sacerdotes (I </a:t>
            </a:r>
            <a:r>
              <a:rPr lang="pt-BR" dirty="0" err="1" smtClean="0"/>
              <a:t>Sm</a:t>
            </a:r>
            <a:r>
              <a:rPr lang="pt-BR" dirty="0" smtClean="0"/>
              <a:t>. 1:3)</a:t>
            </a:r>
          </a:p>
          <a:p>
            <a:r>
              <a:rPr lang="pt-BR" dirty="0" smtClean="0"/>
              <a:t>Não serviam ao Senhor (I </a:t>
            </a:r>
            <a:r>
              <a:rPr lang="pt-BR" dirty="0" err="1" smtClean="0"/>
              <a:t>Sm</a:t>
            </a:r>
            <a:r>
              <a:rPr lang="pt-BR" dirty="0" smtClean="0"/>
              <a:t>. 2:12-17)</a:t>
            </a:r>
          </a:p>
          <a:p>
            <a:pPr lvl="1"/>
            <a:r>
              <a:rPr lang="pt-BR" dirty="0" smtClean="0"/>
              <a:t>A oferta ao Senhor era tratada com descaso</a:t>
            </a:r>
          </a:p>
          <a:p>
            <a:pPr lvl="1"/>
            <a:r>
              <a:rPr lang="pt-BR" dirty="0" smtClean="0"/>
              <a:t>Eles eram promíscuos (vs. 22) </a:t>
            </a:r>
          </a:p>
          <a:p>
            <a:r>
              <a:rPr lang="pt-BR" dirty="0" smtClean="0"/>
              <a:t>Todo mundo sabia da fama (vs. 14)</a:t>
            </a:r>
          </a:p>
          <a:p>
            <a:pPr lvl="1"/>
            <a:r>
              <a:rPr lang="pt-BR" dirty="0" smtClean="0"/>
              <a:t>Eles eram um mau exemplo para o povo de Deus</a:t>
            </a:r>
          </a:p>
          <a:p>
            <a:r>
              <a:rPr lang="pt-BR" dirty="0" smtClean="0"/>
              <a:t>Aplicação prática: </a:t>
            </a:r>
            <a:r>
              <a:rPr lang="pt-BR" b="1" dirty="0" smtClean="0">
                <a:solidFill>
                  <a:srgbClr val="FF0000"/>
                </a:solidFill>
              </a:rPr>
              <a:t>filhos de pais crentes precisam se converter 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Eli: pai ausente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 </a:t>
            </a:r>
            <a:r>
              <a:rPr lang="pt-BR" dirty="0" err="1" smtClean="0"/>
              <a:t>Sm</a:t>
            </a:r>
            <a:r>
              <a:rPr lang="pt-BR" dirty="0" smtClean="0"/>
              <a:t>. 2:22-25</a:t>
            </a:r>
          </a:p>
          <a:p>
            <a:r>
              <a:rPr lang="pt-BR" dirty="0" smtClean="0"/>
              <a:t>Foi o último a ficar sabendo (vs. 22)</a:t>
            </a:r>
          </a:p>
          <a:p>
            <a:r>
              <a:rPr lang="pt-BR" dirty="0" smtClean="0"/>
              <a:t>Já era idoso (vs. 22)</a:t>
            </a:r>
          </a:p>
          <a:p>
            <a:r>
              <a:rPr lang="pt-BR" dirty="0" smtClean="0"/>
              <a:t>Ele apontou o pecado dos filhos (vs. 23-25)</a:t>
            </a:r>
          </a:p>
          <a:p>
            <a:pPr lvl="1"/>
            <a:r>
              <a:rPr lang="pt-BR" dirty="0" smtClean="0"/>
              <a:t>Mas, já era tarde demais...</a:t>
            </a:r>
          </a:p>
          <a:p>
            <a:r>
              <a:rPr lang="pt-BR" dirty="0" smtClean="0"/>
              <a:t>Pergunta: </a:t>
            </a:r>
            <a:r>
              <a:rPr lang="pt-BR" b="1" dirty="0" smtClean="0">
                <a:solidFill>
                  <a:srgbClr val="FF0000"/>
                </a:solidFill>
              </a:rPr>
              <a:t>Eli </a:t>
            </a:r>
            <a:r>
              <a:rPr lang="pt-BR" b="1" dirty="0" smtClean="0">
                <a:solidFill>
                  <a:srgbClr val="FF0000"/>
                </a:solidFill>
              </a:rPr>
              <a:t>fez tudo que tinha </a:t>
            </a:r>
            <a:r>
              <a:rPr lang="pt-BR" b="1" dirty="0" smtClean="0">
                <a:solidFill>
                  <a:srgbClr val="FF0000"/>
                </a:solidFill>
              </a:rPr>
              <a:t>de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ser feito?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RESPOSTA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I </a:t>
            </a:r>
            <a:r>
              <a:rPr lang="pt-BR" dirty="0" err="1" smtClean="0"/>
              <a:t>Sm</a:t>
            </a:r>
            <a:r>
              <a:rPr lang="pt-BR" dirty="0" smtClean="0"/>
              <a:t>. 2:27-34</a:t>
            </a:r>
          </a:p>
          <a:p>
            <a:r>
              <a:rPr lang="pt-BR" dirty="0" smtClean="0"/>
              <a:t>Ele lembra a aliança Dele com o ofício sacerdotal (vs. 27 e 28)</a:t>
            </a:r>
          </a:p>
          <a:p>
            <a:r>
              <a:rPr lang="pt-BR" dirty="0" smtClean="0"/>
              <a:t>Declarou que a “conversa” de Eli com os filhos não foi suficiente para o atender (vs. 29)</a:t>
            </a:r>
          </a:p>
          <a:p>
            <a:pPr lvl="1"/>
            <a:r>
              <a:rPr lang="pt-BR" dirty="0" smtClean="0"/>
              <a:t>Você honra mais a seus filhos do que a mim</a:t>
            </a:r>
          </a:p>
          <a:p>
            <a:pPr lvl="1"/>
            <a:r>
              <a:rPr lang="pt-BR" dirty="0" smtClean="0"/>
              <a:t>Não os repreendeu (I </a:t>
            </a:r>
            <a:r>
              <a:rPr lang="pt-BR" dirty="0" err="1" smtClean="0"/>
              <a:t>Sm</a:t>
            </a:r>
            <a:r>
              <a:rPr lang="pt-BR" dirty="0" smtClean="0"/>
              <a:t>. 3:11-13)</a:t>
            </a:r>
          </a:p>
          <a:p>
            <a:r>
              <a:rPr lang="pt-BR" dirty="0" smtClean="0"/>
              <a:t>O julgamento de Deus recaiu sobre toda família de Eli (I </a:t>
            </a:r>
            <a:r>
              <a:rPr lang="pt-BR" dirty="0" err="1" smtClean="0"/>
              <a:t>Sm</a:t>
            </a:r>
            <a:r>
              <a:rPr lang="pt-BR" dirty="0" smtClean="0"/>
              <a:t>. 4:15-18)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621</TotalTime>
  <Words>675</Words>
  <Application>Microsoft Office PowerPoint</Application>
  <PresentationFormat>Apresentação na tela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ATÉ ONDE VAI A RESPONSABILIDADE DOS PAIS SOBRE OS FILHOS?</vt:lpstr>
      <vt:lpstr>O QUE APRENDEMOS ATÉ AQUI?</vt:lpstr>
      <vt:lpstr>O QUE APRENDEMOS ATÉ AQUI?</vt:lpstr>
      <vt:lpstr>OBJETIVO</vt:lpstr>
      <vt:lpstr>Filhos...</vt:lpstr>
      <vt:lpstr>Contextualizando a nossa história</vt:lpstr>
      <vt:lpstr>Os filhos de Eli: rebeldes</vt:lpstr>
      <vt:lpstr>Eli: pai ausente</vt:lpstr>
      <vt:lpstr>A RESPOSTA DE DEUS</vt:lpstr>
      <vt:lpstr>Algumas dúvidas...</vt:lpstr>
      <vt:lpstr>A Bíblia... </vt:lpstr>
      <vt:lpstr>Um alerta da história dos filhos de Eli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ADULTÉRIO...E SUAS CONSEQUÊNCIAS</dc:title>
  <dc:creator>Usuario</dc:creator>
  <cp:lastModifiedBy>Javã</cp:lastModifiedBy>
  <cp:revision>34</cp:revision>
  <dcterms:created xsi:type="dcterms:W3CDTF">2013-03-10T03:42:07Z</dcterms:created>
  <dcterms:modified xsi:type="dcterms:W3CDTF">2013-03-17T11:27:40Z</dcterms:modified>
</cp:coreProperties>
</file>