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  <p:sldMasterId id="2147483699" r:id="rId2"/>
  </p:sldMasterIdLst>
  <p:notesMasterIdLst>
    <p:notesMasterId r:id="rId13"/>
  </p:notesMasterIdLst>
  <p:handoutMasterIdLst>
    <p:handoutMasterId r:id="rId14"/>
  </p:handoutMasterIdLst>
  <p:sldIdLst>
    <p:sldId id="315" r:id="rId3"/>
    <p:sldId id="305" r:id="rId4"/>
    <p:sldId id="357" r:id="rId5"/>
    <p:sldId id="406" r:id="rId6"/>
    <p:sldId id="415" r:id="rId7"/>
    <p:sldId id="432" r:id="rId8"/>
    <p:sldId id="433" r:id="rId9"/>
    <p:sldId id="434" r:id="rId10"/>
    <p:sldId id="417" r:id="rId11"/>
    <p:sldId id="310" r:id="rId12"/>
  </p:sldIdLst>
  <p:sldSz cx="9906000" cy="6858000" type="A4"/>
  <p:notesSz cx="6858000" cy="9144000"/>
  <p:defaultTextStyle>
    <a:defPPr>
      <a:defRPr lang="en-US"/>
    </a:defPPr>
    <a:lvl1pPr algn="l" defTabSz="238125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38125" indent="219075" algn="l" defTabSz="238125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77838" indent="436563" algn="l" defTabSz="238125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717550" indent="654050" algn="l" defTabSz="238125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957263" indent="871538" algn="l" defTabSz="238125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97B45"/>
    <a:srgbClr val="F99B34"/>
    <a:srgbClr val="DAE3F3"/>
    <a:srgbClr val="F7941E"/>
    <a:srgbClr val="F89C32"/>
    <a:srgbClr val="44749D"/>
    <a:srgbClr val="B56727"/>
    <a:srgbClr val="00A651"/>
    <a:srgbClr val="06954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77" autoAdjust="0"/>
    <p:restoredTop sz="87776" autoAdjust="0"/>
  </p:normalViewPr>
  <p:slideViewPr>
    <p:cSldViewPr snapToGrid="0" snapToObjects="1">
      <p:cViewPr varScale="1">
        <p:scale>
          <a:sx n="64" d="100"/>
          <a:sy n="64" d="100"/>
        </p:scale>
        <p:origin x="-1122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3288" y="20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3948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3948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A8B2537-39AB-4F58-9966-33C68047622C}" type="datetimeFigureOut">
              <a:rPr lang="en-US"/>
              <a:pPr>
                <a:defRPr/>
              </a:pPr>
              <a:t>4/13/2018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3948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23948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69126A9-6A64-4564-AD00-24F9A994E1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4094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3948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3948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F2B0C28-14D4-4541-9329-F7928A83F5DE}" type="datetimeFigureOut">
              <a:rPr lang="pt-BR"/>
              <a:pPr>
                <a:defRPr/>
              </a:pPr>
              <a:t>13/04/2018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3948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23948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75230C5-E07D-43DD-8553-361D1210CD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53990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77838" rtl="0" fontAlgn="base">
      <a:spcBef>
        <a:spcPct val="30000"/>
      </a:spcBef>
      <a:spcAft>
        <a:spcPct val="0"/>
      </a:spcAft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38125" algn="l" defTabSz="477838" rtl="0" fontAlgn="base">
      <a:spcBef>
        <a:spcPct val="30000"/>
      </a:spcBef>
      <a:spcAft>
        <a:spcPct val="0"/>
      </a:spcAft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77838" algn="l" defTabSz="477838" rtl="0" fontAlgn="base">
      <a:spcBef>
        <a:spcPct val="30000"/>
      </a:spcBef>
      <a:spcAft>
        <a:spcPct val="0"/>
      </a:spcAft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717550" algn="l" defTabSz="477838" rtl="0" fontAlgn="base">
      <a:spcBef>
        <a:spcPct val="30000"/>
      </a:spcBef>
      <a:spcAft>
        <a:spcPct val="0"/>
      </a:spcAft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57263" algn="l" defTabSz="477838" rtl="0" fontAlgn="base">
      <a:spcBef>
        <a:spcPct val="30000"/>
      </a:spcBef>
      <a:spcAft>
        <a:spcPct val="0"/>
      </a:spcAft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97407" algn="l" defTabSz="47896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436888" algn="l" defTabSz="47896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76370" algn="l" defTabSz="47896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915851" algn="l" defTabSz="47896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/>
          </a:p>
        </p:txBody>
      </p:sp>
      <p:sp>
        <p:nvSpPr>
          <p:cNvPr id="3072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38125" fontAlgn="base">
              <a:spcBef>
                <a:spcPct val="0"/>
              </a:spcBef>
              <a:spcAft>
                <a:spcPct val="0"/>
              </a:spcAft>
            </a:pPr>
            <a:fld id="{93205E23-CED8-4ECF-9277-AB48E42015F9}" type="slidenum">
              <a:rPr lang="pt-BR">
                <a:cs typeface="Arial" charset="0"/>
              </a:rPr>
              <a:pPr defTabSz="238125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6987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>
              <a:spcBef>
                <a:spcPct val="0"/>
              </a:spcBef>
            </a:pPr>
            <a:endParaRPr lang="pt-BR" sz="1200" b="1" dirty="0"/>
          </a:p>
        </p:txBody>
      </p:sp>
      <p:sp>
        <p:nvSpPr>
          <p:cNvPr id="3277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38125" fontAlgn="base">
              <a:spcBef>
                <a:spcPct val="0"/>
              </a:spcBef>
              <a:spcAft>
                <a:spcPct val="0"/>
              </a:spcAft>
            </a:pPr>
            <a:fld id="{6B054A46-4269-4940-821E-A895033171DC}" type="slidenum">
              <a:rPr lang="pt-BR">
                <a:cs typeface="Arial" charset="0"/>
              </a:rPr>
              <a:pPr defTabSz="238125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1345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6349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38125" fontAlgn="base">
              <a:spcBef>
                <a:spcPct val="0"/>
              </a:spcBef>
              <a:spcAft>
                <a:spcPct val="0"/>
              </a:spcAft>
            </a:pPr>
            <a:fld id="{49D637FF-E2C1-4D49-91FF-C04DB5F51565}" type="slidenum">
              <a:rPr lang="pt-BR">
                <a:cs typeface="Arial" charset="0"/>
              </a:rPr>
              <a:pPr defTabSz="238125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2912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pt-BR" sz="800" dirty="0" smtClean="0"/>
              <a:t> </a:t>
            </a:r>
            <a:endParaRPr lang="pt-BR" sz="800" dirty="0"/>
          </a:p>
        </p:txBody>
      </p:sp>
      <p:sp>
        <p:nvSpPr>
          <p:cNvPr id="3277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38125" fontAlgn="base">
              <a:spcBef>
                <a:spcPct val="0"/>
              </a:spcBef>
              <a:spcAft>
                <a:spcPct val="0"/>
              </a:spcAft>
            </a:pPr>
            <a:fld id="{6B054A46-4269-4940-821E-A895033171DC}" type="slidenum">
              <a:rPr lang="pt-BR">
                <a:cs typeface="Arial" charset="0"/>
              </a:rPr>
              <a:pPr defTabSz="238125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9997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pt-BR" sz="800" dirty="0"/>
          </a:p>
          <a:p>
            <a:pPr>
              <a:lnSpc>
                <a:spcPct val="150000"/>
              </a:lnSpc>
            </a:pPr>
            <a:endParaRPr lang="pt-BR" sz="800" dirty="0"/>
          </a:p>
        </p:txBody>
      </p:sp>
      <p:sp>
        <p:nvSpPr>
          <p:cNvPr id="3277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38125" fontAlgn="base">
              <a:spcBef>
                <a:spcPct val="0"/>
              </a:spcBef>
              <a:spcAft>
                <a:spcPct val="0"/>
              </a:spcAft>
            </a:pPr>
            <a:fld id="{6B054A46-4269-4940-821E-A895033171DC}" type="slidenum">
              <a:rPr lang="pt-BR">
                <a:cs typeface="Arial" charset="0"/>
              </a:rPr>
              <a:pPr defTabSz="238125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9997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pt-BR" sz="800" dirty="0"/>
          </a:p>
        </p:txBody>
      </p:sp>
      <p:sp>
        <p:nvSpPr>
          <p:cNvPr id="3277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38125" fontAlgn="base">
              <a:spcBef>
                <a:spcPct val="0"/>
              </a:spcBef>
              <a:spcAft>
                <a:spcPct val="0"/>
              </a:spcAft>
            </a:pPr>
            <a:fld id="{6B054A46-4269-4940-821E-A895033171DC}" type="slidenum">
              <a:rPr lang="pt-BR">
                <a:cs typeface="Arial" charset="0"/>
              </a:rPr>
              <a:pPr defTabSz="238125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9997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pt-BR" sz="800" dirty="0"/>
          </a:p>
        </p:txBody>
      </p:sp>
      <p:sp>
        <p:nvSpPr>
          <p:cNvPr id="3277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38125" fontAlgn="base">
              <a:spcBef>
                <a:spcPct val="0"/>
              </a:spcBef>
              <a:spcAft>
                <a:spcPct val="0"/>
              </a:spcAft>
            </a:pPr>
            <a:fld id="{6B054A46-4269-4940-821E-A895033171DC}" type="slidenum">
              <a:rPr lang="pt-BR">
                <a:cs typeface="Arial" charset="0"/>
              </a:rPr>
              <a:pPr defTabSz="238125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9997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pt-BR" sz="800" dirty="0"/>
          </a:p>
        </p:txBody>
      </p:sp>
      <p:sp>
        <p:nvSpPr>
          <p:cNvPr id="3277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38125" fontAlgn="base">
              <a:spcBef>
                <a:spcPct val="0"/>
              </a:spcBef>
              <a:spcAft>
                <a:spcPct val="0"/>
              </a:spcAft>
            </a:pPr>
            <a:fld id="{6B054A46-4269-4940-821E-A895033171DC}" type="slidenum">
              <a:rPr lang="pt-BR">
                <a:cs typeface="Arial" charset="0"/>
              </a:rPr>
              <a:pPr defTabSz="238125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2552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5D0A0-4D6D-45DF-9A43-53ED9D34836B}" type="datetimeFigureOut">
              <a:rPr lang="en-US"/>
              <a:pPr>
                <a:defRPr/>
              </a:pPr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05BCB-7D30-4F65-9CC2-BF015F6B493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F8B6A-7F5F-45BF-8EFA-79DC2F1443EE}" type="datetimeFigureOut">
              <a:rPr lang="pt-BR"/>
              <a:pPr>
                <a:defRPr/>
              </a:pPr>
              <a:t>13/04/2018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F0F71-F807-49F7-B30B-8A4F9EB7A4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B0543-3D65-404E-8E9D-5A9735EFC7A7}" type="datetimeFigureOut">
              <a:rPr lang="pt-BR"/>
              <a:pPr>
                <a:defRPr/>
              </a:pPr>
              <a:t>13/04/2018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4CC19-EED0-4B77-9E44-1DBB3D4DF7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4E3EA-A1AB-4506-BFBC-C8D1CC96DCC6}" type="datetimeFigureOut">
              <a:rPr lang="pt-BR"/>
              <a:pPr>
                <a:defRPr/>
              </a:pPr>
              <a:t>13/04/2018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53E11-3341-4B0A-93CF-352A349BE0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D905D-B144-4F7D-9B1F-94D8EA028E20}" type="datetimeFigureOut">
              <a:rPr lang="pt-BR"/>
              <a:pPr>
                <a:defRPr/>
              </a:pPr>
              <a:t>13/04/2018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CE408-BCD5-46CE-98EE-EF7241CA67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C6DA1-2900-431B-8E9B-E915C66173B4}" type="datetimeFigureOut">
              <a:rPr lang="pt-BR"/>
              <a:pPr>
                <a:defRPr/>
              </a:pPr>
              <a:t>13/04/2018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A1448-5687-4118-967D-DEE83A5BBB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04629-578B-4020-90B9-28A9D5B69665}" type="datetimeFigureOut">
              <a:rPr lang="pt-BR"/>
              <a:pPr>
                <a:defRPr/>
              </a:pPr>
              <a:t>13/04/2018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697E3-AD51-4EBC-AD04-B872DAAB0A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4"/>
          <p:cNvSpPr/>
          <p:nvPr userDrawn="1"/>
        </p:nvSpPr>
        <p:spPr>
          <a:xfrm>
            <a:off x="0" y="1715170"/>
            <a:ext cx="9906000" cy="5142831"/>
          </a:xfrm>
          <a:prstGeom prst="rect">
            <a:avLst/>
          </a:prstGeom>
          <a:blipFill dpi="0" rotWithShape="1">
            <a:blip r:embed="rId2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/>
          </a:p>
        </p:txBody>
      </p:sp>
      <p:grpSp>
        <p:nvGrpSpPr>
          <p:cNvPr id="3" name="Agrupar 18"/>
          <p:cNvGrpSpPr>
            <a:grpSpLocks/>
          </p:cNvGrpSpPr>
          <p:nvPr userDrawn="1"/>
        </p:nvGrpSpPr>
        <p:grpSpPr bwMode="auto">
          <a:xfrm>
            <a:off x="6623050" y="6032500"/>
            <a:ext cx="3041650" cy="609600"/>
            <a:chOff x="2058806" y="5195668"/>
            <a:chExt cx="15315827" cy="3324666"/>
          </a:xfrm>
        </p:grpSpPr>
        <p:grpSp>
          <p:nvGrpSpPr>
            <p:cNvPr id="4" name="Agrupar 19"/>
            <p:cNvGrpSpPr>
              <a:grpSpLocks/>
            </p:cNvGrpSpPr>
            <p:nvPr/>
          </p:nvGrpSpPr>
          <p:grpSpPr bwMode="auto"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6" name="Imagem 8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906272" y="3391317"/>
                <a:ext cx="8985422" cy="4433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Imagem 9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930850" y="3391317"/>
                <a:ext cx="3137349" cy="4433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" name="Imagem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58806" y="5586775"/>
              <a:ext cx="4967987" cy="254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96146-09C4-4F3A-8844-864A8AC9EB84}" type="datetimeFigureOut">
              <a:rPr lang="en-US"/>
              <a:pPr>
                <a:defRPr/>
              </a:pPr>
              <a:t>4/13/2018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3941E-3243-4320-BE74-1CE7A4F1559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142945" cy="685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4127501"/>
            <a:ext cx="9906001" cy="27305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9C5D7-6770-4448-823B-D058BB5F0FB0}" type="datetimeFigureOut">
              <a:rPr lang="pt-BR"/>
              <a:pPr>
                <a:defRPr/>
              </a:pPr>
              <a:t>13/04/2018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E695B-F6B7-4B0B-95BC-01BFEA3317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E2A78-B1BB-4002-8365-97DAB3A8A049}" type="datetimeFigureOut">
              <a:rPr lang="pt-BR"/>
              <a:pPr>
                <a:defRPr/>
              </a:pPr>
              <a:t>13/04/2018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D2BB1-19A2-4F61-9984-0D5C167898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D402E-34BF-493B-81B9-76D3123D8A40}" type="datetimeFigureOut">
              <a:rPr lang="pt-BR"/>
              <a:pPr>
                <a:defRPr/>
              </a:pPr>
              <a:t>13/04/2018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8BE40-AA0D-4ABB-BD15-066526A30C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ED8B6-FB74-4A79-8909-BE7BC70125B2}" type="datetimeFigureOut">
              <a:rPr lang="pt-BR"/>
              <a:pPr>
                <a:defRPr/>
              </a:pPr>
              <a:t>13/04/2018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9455C-4232-438F-B466-C4E86168B7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91C77-36F2-462A-A105-78B346D0DD40}" type="datetimeFigureOut">
              <a:rPr lang="pt-BR"/>
              <a:pPr>
                <a:defRPr/>
              </a:pPr>
              <a:t>13/04/2018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FED35-A9C6-47EA-AD4D-82C93D4304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1038" y="365125"/>
            <a:ext cx="85439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896" tIns="23948" rIns="47896" bIns="239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896" tIns="23948" rIns="47896" bIns="239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47896" tIns="23948" rIns="47896" bIns="23948" rtlCol="0" anchor="ctr"/>
          <a:lstStyle>
            <a:lvl1pPr algn="l" defTabSz="239481" fontAlgn="auto">
              <a:spcBef>
                <a:spcPts val="0"/>
              </a:spcBef>
              <a:spcAft>
                <a:spcPts val="0"/>
              </a:spcAft>
              <a:defRPr sz="13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B5E42A-7788-4EDE-B448-F2092F94B048}" type="datetimeFigureOut">
              <a:rPr lang="en-US"/>
              <a:pPr>
                <a:defRPr/>
              </a:pPr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47896" tIns="23948" rIns="47896" bIns="23948" rtlCol="0" anchor="ctr"/>
          <a:lstStyle>
            <a:lvl1pPr algn="ctr" defTabSz="239481" fontAlgn="auto">
              <a:spcBef>
                <a:spcPts val="0"/>
              </a:spcBef>
              <a:spcAft>
                <a:spcPts val="0"/>
              </a:spcAft>
              <a:defRPr sz="13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47896" tIns="23948" rIns="47896" bIns="23948" rtlCol="0" anchor="ctr"/>
          <a:lstStyle>
            <a:lvl1pPr algn="r" defTabSz="239481" fontAlgn="auto">
              <a:spcBef>
                <a:spcPts val="0"/>
              </a:spcBef>
              <a:spcAft>
                <a:spcPts val="0"/>
              </a:spcAft>
              <a:defRPr sz="13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E41394-4B1A-4966-8634-137C3E06C63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Retângulo 6"/>
          <p:cNvSpPr/>
          <p:nvPr userDrawn="1"/>
        </p:nvSpPr>
        <p:spPr>
          <a:xfrm>
            <a:off x="0" y="1715170"/>
            <a:ext cx="9906000" cy="5142831"/>
          </a:xfrm>
          <a:prstGeom prst="rect">
            <a:avLst/>
          </a:prstGeom>
          <a:blipFill dpi="0" rotWithShape="1">
            <a:blip r:embed="rId6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/>
          </a:p>
        </p:txBody>
      </p:sp>
      <p:grpSp>
        <p:nvGrpSpPr>
          <p:cNvPr id="1034" name="Agrupar 18"/>
          <p:cNvGrpSpPr>
            <a:grpSpLocks/>
          </p:cNvGrpSpPr>
          <p:nvPr userDrawn="1"/>
        </p:nvGrpSpPr>
        <p:grpSpPr bwMode="auto">
          <a:xfrm>
            <a:off x="6623050" y="6032500"/>
            <a:ext cx="3041650" cy="609600"/>
            <a:chOff x="2058806" y="5195668"/>
            <a:chExt cx="15315827" cy="3324666"/>
          </a:xfrm>
        </p:grpSpPr>
        <p:grpSp>
          <p:nvGrpSpPr>
            <p:cNvPr id="1035" name="Agrupar 19"/>
            <p:cNvGrpSpPr>
              <a:grpSpLocks/>
            </p:cNvGrpSpPr>
            <p:nvPr/>
          </p:nvGrpSpPr>
          <p:grpSpPr bwMode="auto"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1037" name="Imagem 10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1906272" y="3391317"/>
                <a:ext cx="8985422" cy="4433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8" name="Imagem 11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930850" y="3391317"/>
                <a:ext cx="3137349" cy="4433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36" name="Imagem 9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58806" y="5586775"/>
              <a:ext cx="4967987" cy="254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7" r:id="rId2"/>
    <p:sldLayoutId id="2147483718" r:id="rId3"/>
    <p:sldLayoutId id="2147483719" r:id="rId4"/>
  </p:sldLayoutIdLst>
  <p:txStyles>
    <p:titleStyle>
      <a:lvl1pPr algn="l" defTabSz="957263" rtl="0" fontAlgn="base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5726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</a:defRPr>
      </a:lvl2pPr>
      <a:lvl3pPr algn="l" defTabSz="95726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</a:defRPr>
      </a:lvl3pPr>
      <a:lvl4pPr algn="l" defTabSz="95726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</a:defRPr>
      </a:lvl4pPr>
      <a:lvl5pPr algn="l" defTabSz="95726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</a:defRPr>
      </a:lvl5pPr>
      <a:lvl6pPr marL="457200" algn="l" defTabSz="95726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</a:defRPr>
      </a:lvl6pPr>
      <a:lvl7pPr marL="914400" algn="l" defTabSz="95726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</a:defRPr>
      </a:lvl7pPr>
      <a:lvl8pPr marL="1371600" algn="l" defTabSz="95726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</a:defRPr>
      </a:lvl8pPr>
      <a:lvl9pPr marL="1828800" algn="l" defTabSz="95726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</a:defRPr>
      </a:lvl9pPr>
    </p:titleStyle>
    <p:bodyStyle>
      <a:lvl1pPr marL="238125" indent="-238125" algn="l" defTabSz="957263" rtl="0" fontAlgn="base">
        <a:lnSpc>
          <a:spcPct val="90000"/>
        </a:lnSpc>
        <a:spcBef>
          <a:spcPts val="105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238125" algn="l" defTabSz="957263" rtl="0" fontAlgn="base">
        <a:lnSpc>
          <a:spcPct val="90000"/>
        </a:lnSpc>
        <a:spcBef>
          <a:spcPts val="525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96975" indent="-238125" algn="l" defTabSz="957263" rtl="0" fontAlgn="base">
        <a:lnSpc>
          <a:spcPct val="90000"/>
        </a:lnSpc>
        <a:spcBef>
          <a:spcPts val="525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4813" indent="-238125" algn="l" defTabSz="957263" rtl="0" fontAlgn="base">
        <a:lnSpc>
          <a:spcPct val="90000"/>
        </a:lnSpc>
        <a:spcBef>
          <a:spcPts val="525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238" indent="-238125" algn="l" defTabSz="957263" rtl="0" fontAlgn="base">
        <a:lnSpc>
          <a:spcPct val="90000"/>
        </a:lnSpc>
        <a:spcBef>
          <a:spcPts val="525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819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39481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77B21D-6A94-4677-A77F-23813697F6D5}" type="datetimeFigureOut">
              <a:rPr lang="pt-BR"/>
              <a:pPr>
                <a:defRPr/>
              </a:pPr>
              <a:t>13/04/2018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23948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239481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B0D057-FBA4-4C6E-B8B1-B0C7B7CF97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0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Line 5"/>
          <p:cNvSpPr>
            <a:spLocks noChangeShapeType="1"/>
          </p:cNvSpPr>
          <p:nvPr/>
        </p:nvSpPr>
        <p:spPr bwMode="auto">
          <a:xfrm>
            <a:off x="608013" y="-6556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5763" tIns="47882" rIns="95763" bIns="47882"/>
          <a:lstStyle/>
          <a:p>
            <a:endParaRPr lang="pt-BR"/>
          </a:p>
        </p:txBody>
      </p:sp>
      <p:sp>
        <p:nvSpPr>
          <p:cNvPr id="22530" name="Line 6"/>
          <p:cNvSpPr>
            <a:spLocks noChangeShapeType="1"/>
          </p:cNvSpPr>
          <p:nvPr/>
        </p:nvSpPr>
        <p:spPr bwMode="auto">
          <a:xfrm>
            <a:off x="608013" y="-6556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5763" tIns="47882" rIns="95763" bIns="47882"/>
          <a:lstStyle/>
          <a:p>
            <a:endParaRPr lang="pt-BR"/>
          </a:p>
        </p:txBody>
      </p:sp>
      <p:pic>
        <p:nvPicPr>
          <p:cNvPr id="22531" name="Imagem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60963"/>
            <a:ext cx="99060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Imagem 7" descr="Imagem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9488" y="2149475"/>
            <a:ext cx="540702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/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19225" y="1704975"/>
            <a:ext cx="6950075" cy="2265363"/>
          </a:xfrm>
          <a:prstGeom prst="rect">
            <a:avLst/>
          </a:prstGeom>
          <a:noFill/>
        </p:spPr>
        <p:txBody>
          <a:bodyPr lIns="47896" tIns="23948" rIns="47896" bIns="23948">
            <a:spAutoFit/>
          </a:bodyPr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spc="-5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Que o SENHOR</a:t>
            </a:r>
          </a:p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spc="-5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te abençoe e te guarde!</a:t>
            </a:r>
          </a:p>
          <a:p>
            <a:pPr algn="ctr" defTabSz="239481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spc="-59" dirty="0">
                <a:solidFill>
                  <a:schemeClr val="bg1"/>
                </a:solidFill>
                <a:latin typeface="Century Gothic" pitchFamily="34" charset="0"/>
                <a:cs typeface="Arial" panose="020B0604020202020204" pitchFamily="34" charset="0"/>
              </a:rPr>
              <a:t>Tenha um ótimo domingo!</a:t>
            </a:r>
          </a:p>
        </p:txBody>
      </p:sp>
      <p:sp>
        <p:nvSpPr>
          <p:cNvPr id="74755" name="CaixaDeTexto 7"/>
          <p:cNvSpPr txBox="1">
            <a:spLocks noChangeArrowheads="1"/>
          </p:cNvSpPr>
          <p:nvPr/>
        </p:nvSpPr>
        <p:spPr bwMode="auto">
          <a:xfrm>
            <a:off x="3381375" y="5624513"/>
            <a:ext cx="302577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896" tIns="23948" rIns="47896" bIns="23948"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email@professor.com.br</a:t>
            </a:r>
          </a:p>
        </p:txBody>
      </p:sp>
      <p:sp>
        <p:nvSpPr>
          <p:cNvPr id="2" name="Retângulo 1">
            <a:extLst/>
          </p:cNvPr>
          <p:cNvSpPr/>
          <p:nvPr/>
        </p:nvSpPr>
        <p:spPr>
          <a:xfrm>
            <a:off x="0" y="3868738"/>
            <a:ext cx="9906000" cy="1593850"/>
          </a:xfrm>
          <a:prstGeom prst="rect">
            <a:avLst/>
          </a:prstGeom>
          <a:solidFill>
            <a:srgbClr val="B56727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pSp>
        <p:nvGrpSpPr>
          <p:cNvPr id="74757" name="Agrupar 12"/>
          <p:cNvGrpSpPr>
            <a:grpSpLocks/>
          </p:cNvGrpSpPr>
          <p:nvPr/>
        </p:nvGrpSpPr>
        <p:grpSpPr bwMode="auto">
          <a:xfrm>
            <a:off x="2017713" y="4086225"/>
            <a:ext cx="5753100" cy="1152525"/>
            <a:chOff x="2058806" y="5195668"/>
            <a:chExt cx="15315827" cy="3324666"/>
          </a:xfrm>
        </p:grpSpPr>
        <p:grpSp>
          <p:nvGrpSpPr>
            <p:cNvPr id="74758" name="Agrupar 13"/>
            <p:cNvGrpSpPr>
              <a:grpSpLocks/>
            </p:cNvGrpSpPr>
            <p:nvPr/>
          </p:nvGrpSpPr>
          <p:grpSpPr bwMode="auto"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74760" name="Imagem 15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906272" y="3391317"/>
                <a:ext cx="8985422" cy="4433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61" name="Imagem 16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930850" y="3391317"/>
                <a:ext cx="3137349" cy="4433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4759" name="Imagem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58806" y="5586775"/>
              <a:ext cx="4967987" cy="254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3535431" y="1858863"/>
            <a:ext cx="6129271" cy="817805"/>
          </a:xfrm>
          <a:prstGeom prst="rect">
            <a:avLst/>
          </a:prstGeom>
          <a:noFill/>
        </p:spPr>
        <p:txBody>
          <a:bodyPr lIns="47896" tIns="23948" rIns="47896" bIns="23948">
            <a:spAutoFit/>
          </a:bodyPr>
          <a:lstStyle/>
          <a:p>
            <a:pPr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spc="-59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NEEMIAS</a:t>
            </a:r>
          </a:p>
          <a:p>
            <a:pPr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spc="-59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Vasos de barro usados de modo surpreendente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535432" y="3364173"/>
            <a:ext cx="6129271" cy="1664191"/>
          </a:xfrm>
          <a:prstGeom prst="rect">
            <a:avLst/>
          </a:prstGeom>
          <a:noFill/>
        </p:spPr>
        <p:txBody>
          <a:bodyPr lIns="47896" tIns="23948" rIns="47896" bIns="23948">
            <a:spAutoFit/>
          </a:bodyPr>
          <a:lstStyle/>
          <a:p>
            <a:pPr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300" b="1" dirty="0">
                <a:ln>
                  <a:solidFill>
                    <a:srgbClr val="F7941E"/>
                  </a:solidFill>
                </a:ln>
                <a:solidFill>
                  <a:srgbClr val="F99B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8</a:t>
            </a:r>
            <a:r>
              <a:rPr lang="pt-BR" sz="2300" b="1" dirty="0" smtClean="0">
                <a:ln>
                  <a:solidFill>
                    <a:srgbClr val="F7941E"/>
                  </a:solidFill>
                </a:ln>
                <a:solidFill>
                  <a:srgbClr val="F99B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SERVIR A DEUS DE MODO </a:t>
            </a:r>
            <a:r>
              <a:rPr lang="pt-BR" sz="2300" b="1" dirty="0" smtClean="0">
                <a:ln>
                  <a:solidFill>
                    <a:srgbClr val="F7941E"/>
                  </a:solidFill>
                </a:ln>
                <a:solidFill>
                  <a:srgbClr val="F99B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AGRADÁVEL </a:t>
            </a:r>
            <a:r>
              <a:rPr lang="pt-BR" sz="2300" b="1" dirty="0" smtClean="0">
                <a:ln>
                  <a:solidFill>
                    <a:srgbClr val="F7941E"/>
                  </a:solidFill>
                </a:ln>
                <a:solidFill>
                  <a:srgbClr val="F99B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REQUER ARREPENDIMENTO E CONFISSÃO DE PECADOS. Neemias </a:t>
            </a:r>
            <a:r>
              <a:rPr lang="pt-BR" sz="2300" b="1" dirty="0">
                <a:ln>
                  <a:solidFill>
                    <a:srgbClr val="F7941E"/>
                  </a:solidFill>
                </a:ln>
                <a:solidFill>
                  <a:srgbClr val="F99B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 defTabSz="23948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100" b="1" dirty="0">
              <a:ln>
                <a:solidFill>
                  <a:srgbClr val="F7941E"/>
                </a:solidFill>
              </a:ln>
              <a:solidFill>
                <a:srgbClr val="F99B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b="1" dirty="0" smtClean="0">
                <a:ln>
                  <a:solidFill>
                    <a:srgbClr val="F7941E"/>
                  </a:solidFill>
                </a:ln>
                <a:solidFill>
                  <a:srgbClr val="F99B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ONEIDA MERCADANTE</a:t>
            </a:r>
            <a:endParaRPr lang="pt-BR" sz="1500" b="1" dirty="0">
              <a:ln>
                <a:solidFill>
                  <a:srgbClr val="F7941E"/>
                </a:solidFill>
              </a:ln>
              <a:solidFill>
                <a:srgbClr val="F99B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699" name="Imagem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8" y="1360488"/>
            <a:ext cx="2994025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/>
          </p:cNvPr>
          <p:cNvSpPr/>
          <p:nvPr/>
        </p:nvSpPr>
        <p:spPr>
          <a:xfrm>
            <a:off x="0" y="1"/>
            <a:ext cx="9906000" cy="51703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AULA 7: RECORDANDO...</a:t>
            </a:r>
            <a:endParaRPr lang="pt-BR" sz="6000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91921" y="988361"/>
            <a:ext cx="4152274" cy="675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pt-BR" sz="3200" b="1" dirty="0" smtClean="0"/>
              <a:t> O povo se reuniu para ouvir a Palavra.                 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pt-BR" sz="3200" b="1" dirty="0" smtClean="0"/>
              <a:t>Houve choro pelo pecado e restauração da vida religiosa de Jerusalém.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pt-BR" sz="3200" b="1" dirty="0" smtClean="0"/>
              <a:t>Poderoso </a:t>
            </a:r>
            <a:r>
              <a:rPr lang="pt-BR" sz="3200" b="1" dirty="0" err="1" smtClean="0"/>
              <a:t>reavivamento</a:t>
            </a:r>
            <a:r>
              <a:rPr lang="pt-BR" sz="3200" b="1" dirty="0" smtClean="0"/>
              <a:t>.</a:t>
            </a:r>
            <a:endParaRPr lang="pt-BR" sz="3200" b="1" dirty="0"/>
          </a:p>
          <a:p>
            <a:endParaRPr lang="pt-BR" sz="3200" dirty="0" smtClean="0"/>
          </a:p>
          <a:p>
            <a:endParaRPr lang="pt-BR" sz="1800" dirty="0" smtClean="0">
              <a:solidFill>
                <a:schemeClr val="bg1"/>
              </a:solidFill>
            </a:endParaRPr>
          </a:p>
          <a:p>
            <a:endParaRPr lang="pt-BR" sz="1800" dirty="0" smtClean="0"/>
          </a:p>
          <a:p>
            <a:endParaRPr lang="pt-BR" sz="1800" dirty="0"/>
          </a:p>
          <a:p>
            <a:endParaRPr lang="pt-BR" sz="1800" dirty="0" smtClean="0"/>
          </a:p>
          <a:p>
            <a:r>
              <a:rPr lang="pt-BR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17" y="988362"/>
            <a:ext cx="4107304" cy="484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/>
          </p:cNvPr>
          <p:cNvSpPr/>
          <p:nvPr/>
        </p:nvSpPr>
        <p:spPr>
          <a:xfrm>
            <a:off x="0" y="0"/>
            <a:ext cx="9906000" cy="8588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6" name="CaixaDeTexto 25">
            <a:extLst/>
          </p:cNvPr>
          <p:cNvSpPr txBox="1"/>
          <p:nvPr/>
        </p:nvSpPr>
        <p:spPr>
          <a:xfrm>
            <a:off x="28575" y="158750"/>
            <a:ext cx="9877425" cy="602362"/>
          </a:xfrm>
          <a:prstGeom prst="rect">
            <a:avLst/>
          </a:prstGeom>
          <a:noFill/>
        </p:spPr>
        <p:txBody>
          <a:bodyPr lIns="47896" tIns="23948" rIns="47896" bIns="23948">
            <a:spAutoFit/>
          </a:bodyPr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O QUEBRANTAMENTO DO POVO ( 9.1-5)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94675" y="1019331"/>
            <a:ext cx="912901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pt-BR" sz="1600" b="1" dirty="0" smtClean="0"/>
              <a:t>O quebrantamento passa pela contrição diante de Deus (9.1) </a:t>
            </a:r>
          </a:p>
          <a:p>
            <a:endParaRPr lang="pt-BR" sz="1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 smtClean="0"/>
              <a:t>O povo caminhou da festa para o jejum.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 smtClean="0"/>
              <a:t>O povo jejuou e cobriu-se de saco.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t-BR" sz="1400" dirty="0" smtClean="0"/>
              <a:t>O povo reconheceu o seu pecado.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400" dirty="0" err="1" smtClean="0"/>
              <a:t>Reavivamento</a:t>
            </a:r>
            <a:r>
              <a:rPr lang="pt-BR" sz="1400" dirty="0" smtClean="0"/>
              <a:t> começa com choro, humilhação e quebrantamento diante de Deus ( 2Cr 7.14).</a:t>
            </a:r>
            <a:endParaRPr lang="pt-BR" sz="1400" b="1" dirty="0"/>
          </a:p>
          <a:p>
            <a:pPr marL="285750" indent="-285750">
              <a:buFont typeface="Arial" pitchFamily="34" charset="0"/>
              <a:buChar char="•"/>
            </a:pPr>
            <a:endParaRPr lang="pt-BR" sz="1400" b="1" dirty="0" smtClean="0"/>
          </a:p>
          <a:p>
            <a:pPr algn="just"/>
            <a:r>
              <a:rPr lang="pt-BR" sz="24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NÃO PODEMOS ADORAR O REI DA GLÓRIA ANTES DE CONTEMPLARMOS A TRISTE REALIDADE </a:t>
            </a:r>
            <a:r>
              <a:rPr lang="pt-BR" sz="2400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DO NOSSO </a:t>
            </a:r>
            <a:r>
              <a:rPr lang="pt-BR" sz="24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PECADO.</a:t>
            </a:r>
          </a:p>
          <a:p>
            <a:pPr algn="just"/>
            <a:endParaRPr lang="pt-BR" sz="1400" b="1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O quebrantamento  passa por uma separação de tudo o que Deus condena (9.2)</a:t>
            </a:r>
          </a:p>
          <a:p>
            <a:pPr algn="just"/>
            <a:endParaRPr lang="pt-BR" sz="14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O povo toma a decisão de deixar todos aqueles que não eram da linhagem de Israel para se consagrar ao Senhor.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Aqueles que não haviam se convertido  ao judaísmo não participavam dessa reunião.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Não tinham a mesma fé e o mesmo  Deus. Não há comunhão fora da verdade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. O problema  aqui não é racial, mas teológico.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UNIR-SE AOS OUTROS POVOS ERA TRANSIGIR COM A FÉ , ERA ACEITAR O SINCRETISMO, ERA UMA ESPÉCIE DE ECUMENISMO.</a:t>
            </a:r>
            <a:endParaRPr lang="pt-BR" sz="2400" b="1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algn="just"/>
            <a:r>
              <a:rPr lang="pt-BR" sz="1400" dirty="0" smtClean="0">
                <a:latin typeface="Arial" pitchFamily="34" charset="0"/>
                <a:cs typeface="Arial" pitchFamily="34" charset="0"/>
              </a:rPr>
              <a:t>. 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  <a:p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/>
          </p:cNvPr>
          <p:cNvSpPr/>
          <p:nvPr/>
        </p:nvSpPr>
        <p:spPr>
          <a:xfrm>
            <a:off x="0" y="0"/>
            <a:ext cx="9906000" cy="85897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O QUEBRANTAMENTO DO POVO (9.1-5)</a:t>
            </a:r>
            <a:endParaRPr lang="pt-BR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54912" y="1648047"/>
            <a:ext cx="847414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1600" b="1" dirty="0" smtClean="0"/>
              <a:t>O quebrantamento passa pela confissão de pecado (9.2).</a:t>
            </a:r>
          </a:p>
          <a:p>
            <a:endParaRPr lang="pt-BR" sz="1600" b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1600" dirty="0" smtClean="0"/>
              <a:t>Confissão é o maior sinal de arrependimento (</a:t>
            </a:r>
            <a:r>
              <a:rPr lang="pt-BR" sz="1600" dirty="0" err="1" smtClean="0"/>
              <a:t>Pv</a:t>
            </a:r>
            <a:r>
              <a:rPr lang="pt-BR" sz="1600" dirty="0" smtClean="0"/>
              <a:t> 28.3)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1600" dirty="0" smtClean="0"/>
              <a:t>A responsabilidade é coletiva.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16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1600" b="1" dirty="0" smtClean="0"/>
              <a:t>O quebrantamento é produzido pela leitura da Palavra de Deus (9.3).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sz="1600" b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600" dirty="0" smtClean="0"/>
              <a:t>Quando a Palavra de Deus  é lida, explicada e aplicada, então, os corações se derretem..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600" dirty="0" smtClean="0"/>
              <a:t>O Evangelho é o poder de Deus para a salvação de todo o que crê.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600" dirty="0" smtClean="0"/>
              <a:t>Toda a Escritura é inspirada por Deus. Só há um Evangelho.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1600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600" b="1" dirty="0" smtClean="0"/>
              <a:t>Só </a:t>
            </a:r>
            <a:r>
              <a:rPr lang="pt-BR" sz="1600" b="1" dirty="0"/>
              <a:t>u</a:t>
            </a:r>
            <a:r>
              <a:rPr lang="pt-BR" sz="1600" b="1" dirty="0" smtClean="0"/>
              <a:t>m povo que se levanta do quebrantamento pode exaltar a Deus de modo digno (9.4,5)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sz="1600" b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600" dirty="0" smtClean="0"/>
              <a:t>Só os que choram pelos seus pecados podem se alegrar em Deus.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600" dirty="0" smtClean="0"/>
              <a:t>Os levitas têm uma visão gloriosa da </a:t>
            </a:r>
            <a:r>
              <a:rPr lang="pt-BR" sz="1600" dirty="0" err="1" smtClean="0"/>
              <a:t>transcedente</a:t>
            </a:r>
            <a:r>
              <a:rPr lang="pt-BR" sz="1600" dirty="0" smtClean="0"/>
              <a:t> majestade de Deus. (9.5b)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sz="1600" dirty="0"/>
          </a:p>
          <a:p>
            <a:pPr marL="342900" indent="-342900" algn="just">
              <a:buFont typeface="Wingdings" pitchFamily="2" charset="2"/>
              <a:buChar char="ü"/>
            </a:pPr>
            <a:endParaRPr lang="pt-BR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/>
          </p:cNvPr>
          <p:cNvSpPr/>
          <p:nvPr/>
        </p:nvSpPr>
        <p:spPr>
          <a:xfrm>
            <a:off x="0" y="0"/>
            <a:ext cx="9906000" cy="85897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pt-BR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O QUEBRANTAMENTO DO POVO ( 9.1-5)</a:t>
            </a:r>
            <a:endParaRPr lang="pt-BR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54912" y="1124262"/>
            <a:ext cx="8598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endParaRPr lang="pt-BR" sz="1200" b="1" dirty="0" smtClean="0"/>
          </a:p>
        </p:txBody>
      </p:sp>
      <p:sp>
        <p:nvSpPr>
          <p:cNvPr id="7" name="AutoShape 2" descr="Resultado de imagem para John pip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55575" y="2038661"/>
            <a:ext cx="528510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“SERVIR SEM CONSAGRAÇÃO, DESONRA  A DEUS</a:t>
            </a:r>
            <a:r>
              <a:rPr lang="pt-BR" sz="4400" dirty="0" smtClean="0"/>
              <a:t>.”</a:t>
            </a:r>
          </a:p>
          <a:p>
            <a:pPr algn="ctr"/>
            <a:r>
              <a:rPr lang="pt-BR" sz="4400" dirty="0" smtClean="0"/>
              <a:t>                                                                   </a:t>
            </a:r>
            <a:r>
              <a:rPr lang="pt-BR" sz="3200" dirty="0" smtClean="0"/>
              <a:t>John Piper</a:t>
            </a:r>
          </a:p>
          <a:p>
            <a:pPr algn="ctr"/>
            <a:endParaRPr lang="pt-BR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1401261"/>
            <a:ext cx="3886199" cy="446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8117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/>
          </p:cNvPr>
          <p:cNvSpPr/>
          <p:nvPr/>
        </p:nvSpPr>
        <p:spPr>
          <a:xfrm>
            <a:off x="0" y="0"/>
            <a:ext cx="9906000" cy="85897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A oração dos levitas :  Exaltação a Deus </a:t>
            </a:r>
            <a:endParaRPr lang="pt-BR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74557" y="1648918"/>
            <a:ext cx="849942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</a:rPr>
              <a:t>COMO DEUS É DESCRITO NA ORAÇÃO DOS LEVITAS?</a:t>
            </a:r>
          </a:p>
          <a:p>
            <a:pPr algn="ctr"/>
            <a:endParaRPr lang="pt-BR" sz="2400" b="1" dirty="0">
              <a:solidFill>
                <a:srgbClr val="C00000"/>
              </a:solidFill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pt-BR" sz="1600" dirty="0" smtClean="0"/>
              <a:t>Deus é o criador. (9.6) </a:t>
            </a:r>
            <a:r>
              <a:rPr lang="pt-BR" sz="1600" dirty="0"/>
              <a:t>Deus criou o mundo físico e também o espiritual</a:t>
            </a:r>
            <a:endParaRPr lang="pt-BR" sz="1600" dirty="0" smtClean="0"/>
          </a:p>
          <a:p>
            <a:pPr marL="400050" indent="-400050" algn="just">
              <a:buFont typeface="+mj-lt"/>
              <a:buAutoNum type="romanUcPeriod"/>
            </a:pPr>
            <a:r>
              <a:rPr lang="pt-BR" sz="1600" dirty="0" smtClean="0"/>
              <a:t>Deus é o preservador da vida. (9.6)  Deus não só criou todas as coisa, mas sustenta toda criação. Ele está presente e atua na obra da criação.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pt-BR" sz="1600" dirty="0" smtClean="0"/>
              <a:t>Deus é o Senhor .( 9.6) Ele é o soberano Senhor do universo. Está assentado no trono, na sala de comando do universo. </a:t>
            </a:r>
            <a:endParaRPr lang="pt-BR" sz="1600" dirty="0"/>
          </a:p>
          <a:p>
            <a:pPr marL="400050" indent="-400050" algn="just">
              <a:buFont typeface="+mj-lt"/>
              <a:buAutoNum type="romanUcPeriod"/>
            </a:pPr>
            <a:r>
              <a:rPr lang="pt-BR" sz="1600" dirty="0" smtClean="0"/>
              <a:t>´Deus é aquele que elege soberanamente um povo para si. ( 9.7) A eleição divina é soberana, graciosa, livre, incondicional, </a:t>
            </a:r>
            <a:r>
              <a:rPr lang="pt-BR" sz="1600" dirty="0" err="1" smtClean="0"/>
              <a:t>cristocêntrica</a:t>
            </a:r>
            <a:r>
              <a:rPr lang="pt-BR" sz="1600" dirty="0" smtClean="0"/>
              <a:t> e proposital.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pt-BR" sz="1600" dirty="0" smtClean="0"/>
              <a:t>Deus é aquele que chama eficazmente. ( 9.7) Deus não apenas elegeu Abrão, mas tirou-o de </a:t>
            </a:r>
            <a:r>
              <a:rPr lang="pt-BR" sz="1600" dirty="0" err="1" smtClean="0"/>
              <a:t>Ur</a:t>
            </a:r>
            <a:r>
              <a:rPr lang="pt-BR" sz="1600" dirty="0" smtClean="0"/>
              <a:t> dos Caldeus. O chamado de Deus é irresistível.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pt-BR" sz="1600" dirty="0" smtClean="0"/>
              <a:t>Deus é aquele que transforma o pecador. (9.7)  Deus mudou o nome de Abrão ( grande pai) para Abraão ( pai de uma grande nação).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pt-BR" sz="1600" dirty="0" smtClean="0"/>
              <a:t>Deus é fiel para cumprir Suas promessas. (9.8)  Deus achou o coração de Abraão fiel e fez uma aliança com ele. Ele vela por Sua Palavra em a cumprir. Ele permanece fiel, porque não pode negar a si mesmo.</a:t>
            </a:r>
          </a:p>
          <a:p>
            <a:pPr marL="400050" indent="-400050" algn="just">
              <a:buFont typeface="+mj-lt"/>
              <a:buAutoNum type="romanUcPeriod"/>
            </a:pPr>
            <a:endParaRPr lang="pt-BR" sz="1600" dirty="0" smtClean="0"/>
          </a:p>
          <a:p>
            <a:pPr marL="400050" indent="-400050" algn="just">
              <a:buFont typeface="+mj-lt"/>
              <a:buAutoNum type="romanUcPeriod"/>
            </a:pPr>
            <a:endParaRPr lang="pt-BR" sz="1600" dirty="0"/>
          </a:p>
        </p:txBody>
      </p:sp>
    </p:spTree>
    <p:extLst>
      <p:ext uri="{BB962C8B-B14F-4D97-AF65-F5344CB8AC3E}">
        <p14:creationId xmlns="" xmlns:p14="http://schemas.microsoft.com/office/powerpoint/2010/main" val="927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/>
          </p:cNvPr>
          <p:cNvSpPr/>
          <p:nvPr/>
        </p:nvSpPr>
        <p:spPr>
          <a:xfrm>
            <a:off x="0" y="0"/>
            <a:ext cx="9906000" cy="85897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A </a:t>
            </a:r>
            <a:r>
              <a:rPr lang="pt-BR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oração dos levitas :  Exaltação a Deus </a:t>
            </a:r>
          </a:p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74557" y="1663908"/>
            <a:ext cx="8754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+mj-lt"/>
              <a:buAutoNum type="romanUcPeriod" startAt="8"/>
            </a:pPr>
            <a:r>
              <a:rPr lang="pt-BR" sz="1600" dirty="0" smtClean="0"/>
              <a:t>Deus é Aquele que liberta  Seu povo da aflição. (9.9) Deus vê, ouve e intervém. Ele é o Deus presente que se importa conosco.</a:t>
            </a:r>
          </a:p>
          <a:p>
            <a:pPr marL="285750" indent="-285750" algn="just">
              <a:buFont typeface="+mj-lt"/>
              <a:buAutoNum type="romanUcPeriod" startAt="8"/>
            </a:pPr>
            <a:r>
              <a:rPr lang="pt-BR" sz="1600" dirty="0" smtClean="0"/>
              <a:t>Deus é Aquele que opera milagres para revelar o Seu poder. (9.10,11) Deus não apenas tirou o Seu povo da escravidão, mas derrubou os deuses do Egito, enviando sobre a terra dos faraós dez pragas. Cada praga foi dirigida a uma divindade no Egito.</a:t>
            </a:r>
          </a:p>
          <a:p>
            <a:pPr marL="285750" indent="-285750" algn="just">
              <a:buFont typeface="+mj-lt"/>
              <a:buAutoNum type="romanUcPeriod" startAt="8"/>
            </a:pPr>
            <a:r>
              <a:rPr lang="pt-BR" sz="1600" dirty="0" smtClean="0"/>
              <a:t>Deus é Aquele  que guia o seu povo com sua presença. (9.12) Tanto a coluna fogo quanto a coluna de nuvem eram símbolos da presença de Deus com Seu povo.</a:t>
            </a:r>
          </a:p>
          <a:p>
            <a:pPr marL="285750" indent="-285750" algn="just">
              <a:buFont typeface="+mj-lt"/>
              <a:buAutoNum type="romanUcPeriod" startAt="8"/>
            </a:pPr>
            <a:r>
              <a:rPr lang="pt-BR" sz="1600" dirty="0" smtClean="0"/>
              <a:t>Deus é Aquele que fala ao Seu povo por meio de Sua Palavra. (9.13,14) Com letras de fogo na pedra, o dedo de Deus escreveu as tábuas da lei.</a:t>
            </a:r>
          </a:p>
          <a:p>
            <a:pPr marL="285750" indent="-285750" algn="just">
              <a:buFont typeface="+mj-lt"/>
              <a:buAutoNum type="romanUcPeriod" startAt="8"/>
            </a:pPr>
            <a:r>
              <a:rPr lang="pt-BR" sz="1600" dirty="0" smtClean="0"/>
              <a:t>Deus é Aquele que provê sustento para o Seu povo. (9.15) Deus sustentou Seu povo com abundante provisão. Precisamos confiar mais no Senhor do que na provisão. Deus provê as bênçãos temporais e dá graciosamente a terra prometida. (9.15b)</a:t>
            </a:r>
            <a:endParaRPr lang="pt-BR" sz="1600" dirty="0"/>
          </a:p>
        </p:txBody>
      </p:sp>
    </p:spTree>
    <p:extLst>
      <p:ext uri="{BB962C8B-B14F-4D97-AF65-F5344CB8AC3E}">
        <p14:creationId xmlns="" xmlns:p14="http://schemas.microsoft.com/office/powerpoint/2010/main" val="133497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4763" y="2402958"/>
            <a:ext cx="7740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800" dirty="0"/>
          </a:p>
        </p:txBody>
      </p:sp>
      <p:pic>
        <p:nvPicPr>
          <p:cNvPr id="1026" name="Picture 2" descr="http://proavirtualg15.pbworks.com/f/1161632308/conclus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534" y="149902"/>
            <a:ext cx="4400422" cy="14690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424763" y="2143593"/>
            <a:ext cx="758432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Precisamos olhar para o passado, pois o mesmo Deus fez, faz e fará maravilhas na vida do Seu povo.</a:t>
            </a:r>
          </a:p>
          <a:p>
            <a:pPr algn="ctr"/>
            <a:endParaRPr lang="pt-BR" sz="2800" b="1" dirty="0"/>
          </a:p>
          <a:p>
            <a:endParaRPr lang="pt-BR" sz="2000" b="1" dirty="0" smtClean="0"/>
          </a:p>
          <a:p>
            <a:endParaRPr lang="pt-BR" sz="2000" b="1" dirty="0"/>
          </a:p>
          <a:p>
            <a:endParaRPr lang="pt-BR" sz="2000" b="1" dirty="0" smtClean="0"/>
          </a:p>
          <a:p>
            <a:endParaRPr lang="pt-BR" sz="2000" b="1" dirty="0"/>
          </a:p>
          <a:p>
            <a:endParaRPr lang="pt-BR" sz="2000" b="1" dirty="0" smtClean="0"/>
          </a:p>
          <a:p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6398</TotalTime>
  <Words>873</Words>
  <Application>Microsoft Office PowerPoint</Application>
  <PresentationFormat>Papel A4 (210 x 297 mm)</PresentationFormat>
  <Paragraphs>88</Paragraphs>
  <Slides>10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12" baseType="lpstr">
      <vt:lpstr>Office Theme</vt:lpstr>
      <vt:lpstr>Personalizar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EBD IPN 2018</dc:title>
  <dc:creator>Igreja Presbiteriana Nacional</dc:creator>
  <cp:lastModifiedBy>Casa</cp:lastModifiedBy>
  <cp:revision>227</cp:revision>
  <dcterms:created xsi:type="dcterms:W3CDTF">2016-03-02T16:16:57Z</dcterms:created>
  <dcterms:modified xsi:type="dcterms:W3CDTF">2018-04-13T13:55:20Z</dcterms:modified>
</cp:coreProperties>
</file>