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325" r:id="rId6"/>
    <p:sldId id="289" r:id="rId7"/>
    <p:sldId id="288" r:id="rId8"/>
    <p:sldId id="284" r:id="rId9"/>
    <p:sldId id="322" r:id="rId10"/>
    <p:sldId id="323" r:id="rId11"/>
    <p:sldId id="342" r:id="rId12"/>
    <p:sldId id="329" r:id="rId13"/>
    <p:sldId id="330" r:id="rId14"/>
    <p:sldId id="331" r:id="rId15"/>
    <p:sldId id="343" r:id="rId16"/>
    <p:sldId id="332" r:id="rId17"/>
    <p:sldId id="333" r:id="rId18"/>
    <p:sldId id="336" r:id="rId19"/>
    <p:sldId id="337" r:id="rId20"/>
    <p:sldId id="334" r:id="rId21"/>
    <p:sldId id="344" r:id="rId22"/>
    <p:sldId id="338" r:id="rId23"/>
    <p:sldId id="340" r:id="rId24"/>
    <p:sldId id="335" r:id="rId25"/>
    <p:sldId id="328" r:id="rId26"/>
    <p:sldId id="341" r:id="rId27"/>
  </p:sldIdLst>
  <p:sldSz cx="9144000" cy="6858000" type="screen4x3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F47D1A"/>
    <a:srgbClr val="FF9933"/>
    <a:srgbClr val="FF9966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565C3-CED8-4DD4-AB0A-E628D57D369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841274C-B120-4CA0-8A6A-5DC499993ADD}">
      <dgm:prSet phldrT="[Texto]"/>
      <dgm:spPr>
        <a:solidFill>
          <a:srgbClr val="F47D1A"/>
        </a:solidFill>
      </dgm:spPr>
      <dgm:t>
        <a:bodyPr/>
        <a:lstStyle/>
        <a:p>
          <a:pPr algn="ctr"/>
          <a:r>
            <a:rPr lang="pt-BR" b="1" dirty="0" smtClean="0"/>
            <a:t>Adão e Eva</a:t>
          </a:r>
          <a:endParaRPr lang="pt-BR" dirty="0"/>
        </a:p>
      </dgm:t>
    </dgm:pt>
    <dgm:pt modelId="{5F440EB7-EA3C-438D-8FC8-99D4B83844ED}" type="parTrans" cxnId="{9E477BD6-DCC1-4525-AC89-4C0088C966E8}">
      <dgm:prSet/>
      <dgm:spPr/>
      <dgm:t>
        <a:bodyPr/>
        <a:lstStyle/>
        <a:p>
          <a:endParaRPr lang="pt-BR"/>
        </a:p>
      </dgm:t>
    </dgm:pt>
    <dgm:pt modelId="{799FC49A-80F6-4ACC-AA0E-36345C015AC4}" type="sibTrans" cxnId="{9E477BD6-DCC1-4525-AC89-4C0088C966E8}">
      <dgm:prSet/>
      <dgm:spPr/>
      <dgm:t>
        <a:bodyPr/>
        <a:lstStyle/>
        <a:p>
          <a:endParaRPr lang="pt-BR"/>
        </a:p>
      </dgm:t>
    </dgm:pt>
    <dgm:pt modelId="{DF7BC8E2-8CEE-42AA-A98A-1292D321D7D7}">
      <dgm:prSet phldrT="[Texto]"/>
      <dgm:spPr>
        <a:solidFill>
          <a:srgbClr val="F47D1A"/>
        </a:solidFill>
      </dgm:spPr>
      <dgm:t>
        <a:bodyPr/>
        <a:lstStyle/>
        <a:p>
          <a:pPr algn="ctr"/>
          <a:r>
            <a:rPr lang="pt-BR" b="1" dirty="0" smtClean="0"/>
            <a:t>Abraão e Sara</a:t>
          </a:r>
          <a:endParaRPr lang="pt-BR" dirty="0"/>
        </a:p>
      </dgm:t>
    </dgm:pt>
    <dgm:pt modelId="{C82ECD4D-0DC1-487C-9425-5BBF21A2FABE}" type="parTrans" cxnId="{40361961-EB40-4EF0-A9B6-9EC30364C019}">
      <dgm:prSet/>
      <dgm:spPr/>
      <dgm:t>
        <a:bodyPr/>
        <a:lstStyle/>
        <a:p>
          <a:endParaRPr lang="pt-BR"/>
        </a:p>
      </dgm:t>
    </dgm:pt>
    <dgm:pt modelId="{8902F0F1-556C-4E17-8846-95C8FC8A3552}" type="sibTrans" cxnId="{40361961-EB40-4EF0-A9B6-9EC30364C019}">
      <dgm:prSet/>
      <dgm:spPr/>
      <dgm:t>
        <a:bodyPr/>
        <a:lstStyle/>
        <a:p>
          <a:endParaRPr lang="pt-BR"/>
        </a:p>
      </dgm:t>
    </dgm:pt>
    <dgm:pt modelId="{E1E525DB-E060-45B2-9FDC-212E0F4BA9AE}">
      <dgm:prSet phldrT="[Texto]"/>
      <dgm:spPr>
        <a:solidFill>
          <a:srgbClr val="F47D1A"/>
        </a:solidFill>
      </dgm:spPr>
      <dgm:t>
        <a:bodyPr/>
        <a:lstStyle/>
        <a:p>
          <a:pPr algn="ctr"/>
          <a:r>
            <a:rPr lang="pt-BR" b="1" dirty="0" err="1" smtClean="0"/>
            <a:t>Isaque</a:t>
          </a:r>
          <a:r>
            <a:rPr lang="pt-BR" b="1" dirty="0" smtClean="0"/>
            <a:t> e Rebeca</a:t>
          </a:r>
          <a:endParaRPr lang="pt-BR" dirty="0"/>
        </a:p>
      </dgm:t>
    </dgm:pt>
    <dgm:pt modelId="{D2B77373-5139-4751-AD60-50DC9EF1B0A0}" type="parTrans" cxnId="{A7AC802A-9D2C-4227-9A1D-E06D2EDE6547}">
      <dgm:prSet/>
      <dgm:spPr/>
      <dgm:t>
        <a:bodyPr/>
        <a:lstStyle/>
        <a:p>
          <a:endParaRPr lang="pt-BR"/>
        </a:p>
      </dgm:t>
    </dgm:pt>
    <dgm:pt modelId="{3515C83C-BDDD-483F-83C7-E53AC8D88AC9}" type="sibTrans" cxnId="{A7AC802A-9D2C-4227-9A1D-E06D2EDE6547}">
      <dgm:prSet/>
      <dgm:spPr/>
      <dgm:t>
        <a:bodyPr/>
        <a:lstStyle/>
        <a:p>
          <a:endParaRPr lang="pt-BR"/>
        </a:p>
      </dgm:t>
    </dgm:pt>
    <dgm:pt modelId="{0CD6C725-9495-4987-BC2E-54008988452F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err="1" smtClean="0"/>
            <a:t>Nabal</a:t>
          </a:r>
          <a:r>
            <a:rPr lang="pt-BR" b="1" dirty="0" smtClean="0"/>
            <a:t> e Abigail</a:t>
          </a:r>
          <a:endParaRPr lang="pt-BR" dirty="0"/>
        </a:p>
      </dgm:t>
    </dgm:pt>
    <dgm:pt modelId="{8323F159-83F7-4856-B728-CAF12C8E1444}" type="parTrans" cxnId="{E9BDB4CD-E490-4779-A734-B41610BFC35E}">
      <dgm:prSet/>
      <dgm:spPr/>
      <dgm:t>
        <a:bodyPr/>
        <a:lstStyle/>
        <a:p>
          <a:endParaRPr lang="pt-BR"/>
        </a:p>
      </dgm:t>
    </dgm:pt>
    <dgm:pt modelId="{FFA9DAAA-1398-43CC-BD1C-2EC3B92F353F}" type="sibTrans" cxnId="{E9BDB4CD-E490-4779-A734-B41610BFC35E}">
      <dgm:prSet/>
      <dgm:spPr/>
      <dgm:t>
        <a:bodyPr/>
        <a:lstStyle/>
        <a:p>
          <a:endParaRPr lang="pt-BR"/>
        </a:p>
      </dgm:t>
    </dgm:pt>
    <dgm:pt modelId="{DF3EDB6B-2DF6-404C-809E-8964F78063A9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err="1" smtClean="0"/>
            <a:t>Boaz</a:t>
          </a:r>
          <a:r>
            <a:rPr lang="pt-BR" b="1" dirty="0" smtClean="0"/>
            <a:t> e Rute</a:t>
          </a:r>
          <a:endParaRPr lang="pt-BR" dirty="0"/>
        </a:p>
      </dgm:t>
    </dgm:pt>
    <dgm:pt modelId="{FC2F817E-08D1-4446-AA48-CC5D2D8D8740}" type="parTrans" cxnId="{0B7A2729-CDEA-4B1D-B314-F552F01FDABD}">
      <dgm:prSet/>
      <dgm:spPr/>
      <dgm:t>
        <a:bodyPr/>
        <a:lstStyle/>
        <a:p>
          <a:endParaRPr lang="pt-BR"/>
        </a:p>
      </dgm:t>
    </dgm:pt>
    <dgm:pt modelId="{2BE2871C-5D26-4B41-9BCD-59DA5AF3FFFA}" type="sibTrans" cxnId="{0B7A2729-CDEA-4B1D-B314-F552F01FDABD}">
      <dgm:prSet/>
      <dgm:spPr/>
      <dgm:t>
        <a:bodyPr/>
        <a:lstStyle/>
        <a:p>
          <a:endParaRPr lang="pt-BR"/>
        </a:p>
      </dgm:t>
    </dgm:pt>
    <dgm:pt modelId="{39F69374-51B6-4C17-9C26-5AEA7BB20B12}" type="pres">
      <dgm:prSet presAssocID="{9FE565C3-CED8-4DD4-AB0A-E628D57D369A}" presName="linearFlow" presStyleCnt="0">
        <dgm:presLayoutVars>
          <dgm:dir/>
          <dgm:resizeHandles val="exact"/>
        </dgm:presLayoutVars>
      </dgm:prSet>
      <dgm:spPr/>
    </dgm:pt>
    <dgm:pt modelId="{91DAF354-21D5-4514-87FB-B95B7C7A715A}" type="pres">
      <dgm:prSet presAssocID="{F841274C-B120-4CA0-8A6A-5DC499993ADD}" presName="composite" presStyleCnt="0"/>
      <dgm:spPr/>
    </dgm:pt>
    <dgm:pt modelId="{A0FBA4AE-068F-4E67-9D4D-B1EC0682B9BE}" type="pres">
      <dgm:prSet presAssocID="{F841274C-B120-4CA0-8A6A-5DC499993ADD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E71E93-A845-4A43-B4CC-10FD7DC802E3}" type="pres">
      <dgm:prSet presAssocID="{F841274C-B120-4CA0-8A6A-5DC499993ADD}" presName="txShp" presStyleLbl="node1" presStyleIdx="0" presStyleCnt="5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0CE6DF-1CD7-49DB-86D1-1D350FCA15A3}" type="pres">
      <dgm:prSet presAssocID="{799FC49A-80F6-4ACC-AA0E-36345C015AC4}" presName="spacing" presStyleCnt="0"/>
      <dgm:spPr/>
    </dgm:pt>
    <dgm:pt modelId="{28389F85-7622-45F1-83FA-1D85B289EC5A}" type="pres">
      <dgm:prSet presAssocID="{DF7BC8E2-8CEE-42AA-A98A-1292D321D7D7}" presName="composite" presStyleCnt="0"/>
      <dgm:spPr/>
    </dgm:pt>
    <dgm:pt modelId="{C7BB8836-EA30-4B6F-AFCB-F28876BE5A8A}" type="pres">
      <dgm:prSet presAssocID="{DF7BC8E2-8CEE-42AA-A98A-1292D321D7D7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6229DCD-DAC5-4440-9E80-CCF5DFC22F0F}" type="pres">
      <dgm:prSet presAssocID="{DF7BC8E2-8CEE-42AA-A98A-1292D321D7D7}" presName="txShp" presStyleLbl="node1" presStyleIdx="1" presStyleCnt="5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FC9502-B459-42D6-A96B-AA28908440C1}" type="pres">
      <dgm:prSet presAssocID="{8902F0F1-556C-4E17-8846-95C8FC8A3552}" presName="spacing" presStyleCnt="0"/>
      <dgm:spPr/>
    </dgm:pt>
    <dgm:pt modelId="{5187AB9A-1C77-46B4-991A-E2AC75F8BF1E}" type="pres">
      <dgm:prSet presAssocID="{E1E525DB-E060-45B2-9FDC-212E0F4BA9AE}" presName="composite" presStyleCnt="0"/>
      <dgm:spPr/>
    </dgm:pt>
    <dgm:pt modelId="{7D634F1F-F5F3-4535-8AD9-B3C6C7D08A03}" type="pres">
      <dgm:prSet presAssocID="{E1E525DB-E060-45B2-9FDC-212E0F4BA9AE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18F666A-D409-4058-877E-21D34570AC63}" type="pres">
      <dgm:prSet presAssocID="{E1E525DB-E060-45B2-9FDC-212E0F4BA9AE}" presName="txShp" presStyleLbl="node1" presStyleIdx="2" presStyleCnt="5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443184-2EDE-4F47-B983-8FCB29C4D525}" type="pres">
      <dgm:prSet presAssocID="{3515C83C-BDDD-483F-83C7-E53AC8D88AC9}" presName="spacing" presStyleCnt="0"/>
      <dgm:spPr/>
    </dgm:pt>
    <dgm:pt modelId="{D1A7A638-EC93-4720-B0A8-2C7040EBE127}" type="pres">
      <dgm:prSet presAssocID="{0CD6C725-9495-4987-BC2E-54008988452F}" presName="composite" presStyleCnt="0"/>
      <dgm:spPr/>
    </dgm:pt>
    <dgm:pt modelId="{A7EBF82E-B50A-4093-BC2B-70866E167717}" type="pres">
      <dgm:prSet presAssocID="{0CD6C725-9495-4987-BC2E-54008988452F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CDC7A78-1103-4488-BE42-7AC6EF3F3C89}" type="pres">
      <dgm:prSet presAssocID="{0CD6C725-9495-4987-BC2E-54008988452F}" presName="txShp" presStyleLbl="node1" presStyleIdx="3" presStyleCnt="5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8BCEC9-E24D-4947-931E-C75F98E3D285}" type="pres">
      <dgm:prSet presAssocID="{FFA9DAAA-1398-43CC-BD1C-2EC3B92F353F}" presName="spacing" presStyleCnt="0"/>
      <dgm:spPr/>
    </dgm:pt>
    <dgm:pt modelId="{B050685D-F68F-42E1-8D0B-3557A7BCB734}" type="pres">
      <dgm:prSet presAssocID="{DF3EDB6B-2DF6-404C-809E-8964F78063A9}" presName="composite" presStyleCnt="0"/>
      <dgm:spPr/>
    </dgm:pt>
    <dgm:pt modelId="{3DFACC04-1EC5-4C4D-BCB9-41AAB5F9CF47}" type="pres">
      <dgm:prSet presAssocID="{DF3EDB6B-2DF6-404C-809E-8964F78063A9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22221BD-27A6-42D6-837C-8B0192EB6B68}" type="pres">
      <dgm:prSet presAssocID="{DF3EDB6B-2DF6-404C-809E-8964F78063A9}" presName="txShp" presStyleLbl="node1" presStyleIdx="4" presStyleCnt="5" custScaleX="94112" custScaleY="63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E477BD6-DCC1-4525-AC89-4C0088C966E8}" srcId="{9FE565C3-CED8-4DD4-AB0A-E628D57D369A}" destId="{F841274C-B120-4CA0-8A6A-5DC499993ADD}" srcOrd="0" destOrd="0" parTransId="{5F440EB7-EA3C-438D-8FC8-99D4B83844ED}" sibTransId="{799FC49A-80F6-4ACC-AA0E-36345C015AC4}"/>
    <dgm:cxn modelId="{40361961-EB40-4EF0-A9B6-9EC30364C019}" srcId="{9FE565C3-CED8-4DD4-AB0A-E628D57D369A}" destId="{DF7BC8E2-8CEE-42AA-A98A-1292D321D7D7}" srcOrd="1" destOrd="0" parTransId="{C82ECD4D-0DC1-487C-9425-5BBF21A2FABE}" sibTransId="{8902F0F1-556C-4E17-8846-95C8FC8A3552}"/>
    <dgm:cxn modelId="{A47CDEE7-9434-42ED-B559-395931140CF8}" type="presOf" srcId="{9FE565C3-CED8-4DD4-AB0A-E628D57D369A}" destId="{39F69374-51B6-4C17-9C26-5AEA7BB20B12}" srcOrd="0" destOrd="0" presId="urn:microsoft.com/office/officeart/2005/8/layout/vList3"/>
    <dgm:cxn modelId="{D6A89C2A-CEAA-4F08-9CA2-C7442DE52083}" type="presOf" srcId="{DF7BC8E2-8CEE-42AA-A98A-1292D321D7D7}" destId="{26229DCD-DAC5-4440-9E80-CCF5DFC22F0F}" srcOrd="0" destOrd="0" presId="urn:microsoft.com/office/officeart/2005/8/layout/vList3"/>
    <dgm:cxn modelId="{0B7A2729-CDEA-4B1D-B314-F552F01FDABD}" srcId="{9FE565C3-CED8-4DD4-AB0A-E628D57D369A}" destId="{DF3EDB6B-2DF6-404C-809E-8964F78063A9}" srcOrd="4" destOrd="0" parTransId="{FC2F817E-08D1-4446-AA48-CC5D2D8D8740}" sibTransId="{2BE2871C-5D26-4B41-9BCD-59DA5AF3FFFA}"/>
    <dgm:cxn modelId="{E708C3AC-B628-4166-BAFB-4BD58052F012}" type="presOf" srcId="{0CD6C725-9495-4987-BC2E-54008988452F}" destId="{CCDC7A78-1103-4488-BE42-7AC6EF3F3C89}" srcOrd="0" destOrd="0" presId="urn:microsoft.com/office/officeart/2005/8/layout/vList3"/>
    <dgm:cxn modelId="{D016E245-DCD5-4644-982C-F24DF4243B83}" type="presOf" srcId="{DF3EDB6B-2DF6-404C-809E-8964F78063A9}" destId="{622221BD-27A6-42D6-837C-8B0192EB6B68}" srcOrd="0" destOrd="0" presId="urn:microsoft.com/office/officeart/2005/8/layout/vList3"/>
    <dgm:cxn modelId="{FCE73D80-31D3-4E44-A98F-47D3A79237F6}" type="presOf" srcId="{F841274C-B120-4CA0-8A6A-5DC499993ADD}" destId="{0AE71E93-A845-4A43-B4CC-10FD7DC802E3}" srcOrd="0" destOrd="0" presId="urn:microsoft.com/office/officeart/2005/8/layout/vList3"/>
    <dgm:cxn modelId="{E9BDB4CD-E490-4779-A734-B41610BFC35E}" srcId="{9FE565C3-CED8-4DD4-AB0A-E628D57D369A}" destId="{0CD6C725-9495-4987-BC2E-54008988452F}" srcOrd="3" destOrd="0" parTransId="{8323F159-83F7-4856-B728-CAF12C8E1444}" sibTransId="{FFA9DAAA-1398-43CC-BD1C-2EC3B92F353F}"/>
    <dgm:cxn modelId="{1518D677-049B-4AB3-9EA1-3CBB4806E4E1}" type="presOf" srcId="{E1E525DB-E060-45B2-9FDC-212E0F4BA9AE}" destId="{E18F666A-D409-4058-877E-21D34570AC63}" srcOrd="0" destOrd="0" presId="urn:microsoft.com/office/officeart/2005/8/layout/vList3"/>
    <dgm:cxn modelId="{A7AC802A-9D2C-4227-9A1D-E06D2EDE6547}" srcId="{9FE565C3-CED8-4DD4-AB0A-E628D57D369A}" destId="{E1E525DB-E060-45B2-9FDC-212E0F4BA9AE}" srcOrd="2" destOrd="0" parTransId="{D2B77373-5139-4751-AD60-50DC9EF1B0A0}" sibTransId="{3515C83C-BDDD-483F-83C7-E53AC8D88AC9}"/>
    <dgm:cxn modelId="{BFEE2515-157A-4DA1-84F3-1E3E82491428}" type="presParOf" srcId="{39F69374-51B6-4C17-9C26-5AEA7BB20B12}" destId="{91DAF354-21D5-4514-87FB-B95B7C7A715A}" srcOrd="0" destOrd="0" presId="urn:microsoft.com/office/officeart/2005/8/layout/vList3"/>
    <dgm:cxn modelId="{513C9C70-9392-4CA5-B914-1C3964FB87BF}" type="presParOf" srcId="{91DAF354-21D5-4514-87FB-B95B7C7A715A}" destId="{A0FBA4AE-068F-4E67-9D4D-B1EC0682B9BE}" srcOrd="0" destOrd="0" presId="urn:microsoft.com/office/officeart/2005/8/layout/vList3"/>
    <dgm:cxn modelId="{DED6F2E7-A3CD-4FF3-808E-FD9D49222023}" type="presParOf" srcId="{91DAF354-21D5-4514-87FB-B95B7C7A715A}" destId="{0AE71E93-A845-4A43-B4CC-10FD7DC802E3}" srcOrd="1" destOrd="0" presId="urn:microsoft.com/office/officeart/2005/8/layout/vList3"/>
    <dgm:cxn modelId="{7A3D595E-3895-4BA6-B91F-F8A279A9B716}" type="presParOf" srcId="{39F69374-51B6-4C17-9C26-5AEA7BB20B12}" destId="{6A0CE6DF-1CD7-49DB-86D1-1D350FCA15A3}" srcOrd="1" destOrd="0" presId="urn:microsoft.com/office/officeart/2005/8/layout/vList3"/>
    <dgm:cxn modelId="{89613E98-028E-42BC-9764-AFDF993DE25F}" type="presParOf" srcId="{39F69374-51B6-4C17-9C26-5AEA7BB20B12}" destId="{28389F85-7622-45F1-83FA-1D85B289EC5A}" srcOrd="2" destOrd="0" presId="urn:microsoft.com/office/officeart/2005/8/layout/vList3"/>
    <dgm:cxn modelId="{0068F53A-0FD7-4D16-A003-4C3BA138F35C}" type="presParOf" srcId="{28389F85-7622-45F1-83FA-1D85B289EC5A}" destId="{C7BB8836-EA30-4B6F-AFCB-F28876BE5A8A}" srcOrd="0" destOrd="0" presId="urn:microsoft.com/office/officeart/2005/8/layout/vList3"/>
    <dgm:cxn modelId="{CBA43C88-E7B6-402C-988F-8FE37A05219E}" type="presParOf" srcId="{28389F85-7622-45F1-83FA-1D85B289EC5A}" destId="{26229DCD-DAC5-4440-9E80-CCF5DFC22F0F}" srcOrd="1" destOrd="0" presId="urn:microsoft.com/office/officeart/2005/8/layout/vList3"/>
    <dgm:cxn modelId="{41417CAC-8D7C-4D82-97D9-120376526046}" type="presParOf" srcId="{39F69374-51B6-4C17-9C26-5AEA7BB20B12}" destId="{D4FC9502-B459-42D6-A96B-AA28908440C1}" srcOrd="3" destOrd="0" presId="urn:microsoft.com/office/officeart/2005/8/layout/vList3"/>
    <dgm:cxn modelId="{8F2765DC-3104-4CB5-9A1E-1116876F9D66}" type="presParOf" srcId="{39F69374-51B6-4C17-9C26-5AEA7BB20B12}" destId="{5187AB9A-1C77-46B4-991A-E2AC75F8BF1E}" srcOrd="4" destOrd="0" presId="urn:microsoft.com/office/officeart/2005/8/layout/vList3"/>
    <dgm:cxn modelId="{A6CA507F-1094-4ACF-B83E-4E75C8D7C7D1}" type="presParOf" srcId="{5187AB9A-1C77-46B4-991A-E2AC75F8BF1E}" destId="{7D634F1F-F5F3-4535-8AD9-B3C6C7D08A03}" srcOrd="0" destOrd="0" presId="urn:microsoft.com/office/officeart/2005/8/layout/vList3"/>
    <dgm:cxn modelId="{FEC62B04-25A8-48E1-A017-09C7EFF8BE52}" type="presParOf" srcId="{5187AB9A-1C77-46B4-991A-E2AC75F8BF1E}" destId="{E18F666A-D409-4058-877E-21D34570AC63}" srcOrd="1" destOrd="0" presId="urn:microsoft.com/office/officeart/2005/8/layout/vList3"/>
    <dgm:cxn modelId="{76805A2E-6A6D-44B7-ABCF-075A7B9C55B9}" type="presParOf" srcId="{39F69374-51B6-4C17-9C26-5AEA7BB20B12}" destId="{FB443184-2EDE-4F47-B983-8FCB29C4D525}" srcOrd="5" destOrd="0" presId="urn:microsoft.com/office/officeart/2005/8/layout/vList3"/>
    <dgm:cxn modelId="{567C88AE-D7C2-419B-9258-AFF8B054326B}" type="presParOf" srcId="{39F69374-51B6-4C17-9C26-5AEA7BB20B12}" destId="{D1A7A638-EC93-4720-B0A8-2C7040EBE127}" srcOrd="6" destOrd="0" presId="urn:microsoft.com/office/officeart/2005/8/layout/vList3"/>
    <dgm:cxn modelId="{4C439ECC-5AC5-4F89-A65E-CFCE898EFD1F}" type="presParOf" srcId="{D1A7A638-EC93-4720-B0A8-2C7040EBE127}" destId="{A7EBF82E-B50A-4093-BC2B-70866E167717}" srcOrd="0" destOrd="0" presId="urn:microsoft.com/office/officeart/2005/8/layout/vList3"/>
    <dgm:cxn modelId="{CD6BB66F-B37E-448A-99E0-7A34241DF1D2}" type="presParOf" srcId="{D1A7A638-EC93-4720-B0A8-2C7040EBE127}" destId="{CCDC7A78-1103-4488-BE42-7AC6EF3F3C89}" srcOrd="1" destOrd="0" presId="urn:microsoft.com/office/officeart/2005/8/layout/vList3"/>
    <dgm:cxn modelId="{AB282966-2215-45CB-8ABB-590320F45C90}" type="presParOf" srcId="{39F69374-51B6-4C17-9C26-5AEA7BB20B12}" destId="{AB8BCEC9-E24D-4947-931E-C75F98E3D285}" srcOrd="7" destOrd="0" presId="urn:microsoft.com/office/officeart/2005/8/layout/vList3"/>
    <dgm:cxn modelId="{30A73C49-E0AB-4F4F-8A62-02CD0469D1C1}" type="presParOf" srcId="{39F69374-51B6-4C17-9C26-5AEA7BB20B12}" destId="{B050685D-F68F-42E1-8D0B-3557A7BCB734}" srcOrd="8" destOrd="0" presId="urn:microsoft.com/office/officeart/2005/8/layout/vList3"/>
    <dgm:cxn modelId="{E856FAF4-DFB9-424B-9B36-346F60AE1672}" type="presParOf" srcId="{B050685D-F68F-42E1-8D0B-3557A7BCB734}" destId="{3DFACC04-1EC5-4C4D-BCB9-41AAB5F9CF47}" srcOrd="0" destOrd="0" presId="urn:microsoft.com/office/officeart/2005/8/layout/vList3"/>
    <dgm:cxn modelId="{CF41F95F-0D60-4642-A9A6-EB95B9FC709A}" type="presParOf" srcId="{B050685D-F68F-42E1-8D0B-3557A7BCB734}" destId="{622221BD-27A6-42D6-837C-8B0192EB6B68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39054-7779-4FB5-9100-D360586EE4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3297ECE-9081-46F9-8253-CF84DFA97D4D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smtClean="0"/>
            <a:t>ATRAÇÃO</a:t>
          </a:r>
        </a:p>
        <a:p>
          <a:r>
            <a:rPr lang="pt-BR" dirty="0" smtClean="0"/>
            <a:t>(Papel da Tentação)</a:t>
          </a:r>
          <a:endParaRPr lang="pt-BR" dirty="0"/>
        </a:p>
      </dgm:t>
    </dgm:pt>
    <dgm:pt modelId="{02DFAF55-555C-4041-964D-9C140B85DC60}" type="parTrans" cxnId="{B45597FD-7D72-44E7-B6FF-B42949BF43F8}">
      <dgm:prSet/>
      <dgm:spPr/>
      <dgm:t>
        <a:bodyPr/>
        <a:lstStyle/>
        <a:p>
          <a:endParaRPr lang="pt-BR"/>
        </a:p>
      </dgm:t>
    </dgm:pt>
    <dgm:pt modelId="{A934B0F6-E05B-4B9E-A757-451D6F1F42CA}" type="sibTrans" cxnId="{B45597FD-7D72-44E7-B6FF-B42949BF43F8}">
      <dgm:prSet/>
      <dgm:spPr/>
      <dgm:t>
        <a:bodyPr/>
        <a:lstStyle/>
        <a:p>
          <a:endParaRPr lang="pt-BR"/>
        </a:p>
      </dgm:t>
    </dgm:pt>
    <dgm:pt modelId="{A69F32C8-7B85-4F74-93EE-90A9C55FB3C5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smtClean="0"/>
            <a:t>ENGANO</a:t>
          </a:r>
        </a:p>
        <a:p>
          <a:r>
            <a:rPr lang="pt-BR" dirty="0" smtClean="0"/>
            <a:t>(Gerado no Coração caído)</a:t>
          </a:r>
          <a:endParaRPr lang="pt-BR" dirty="0"/>
        </a:p>
      </dgm:t>
    </dgm:pt>
    <dgm:pt modelId="{04E7F6BB-28F9-410C-B63F-23472769CEEA}" type="parTrans" cxnId="{D1FE50E0-5891-42AF-A679-EED5D9ECFB56}">
      <dgm:prSet/>
      <dgm:spPr/>
      <dgm:t>
        <a:bodyPr/>
        <a:lstStyle/>
        <a:p>
          <a:endParaRPr lang="pt-BR"/>
        </a:p>
      </dgm:t>
    </dgm:pt>
    <dgm:pt modelId="{D6488BE8-CE70-4EE5-B443-F4D78E865D62}" type="sibTrans" cxnId="{D1FE50E0-5891-42AF-A679-EED5D9ECFB56}">
      <dgm:prSet/>
      <dgm:spPr/>
      <dgm:t>
        <a:bodyPr/>
        <a:lstStyle/>
        <a:p>
          <a:endParaRPr lang="pt-BR"/>
        </a:p>
      </dgm:t>
    </dgm:pt>
    <dgm:pt modelId="{BFE35851-FB92-49E7-9B2F-6E3E7F25B5E7}">
      <dgm:prSet phldrT="[Texto]"/>
      <dgm:spPr>
        <a:solidFill>
          <a:srgbClr val="F47D1A"/>
        </a:solidFill>
      </dgm:spPr>
      <dgm:t>
        <a:bodyPr/>
        <a:lstStyle/>
        <a:p>
          <a:r>
            <a:rPr lang="pt-BR" b="1" dirty="0" smtClean="0"/>
            <a:t>CONSUMAÇÃO</a:t>
          </a:r>
        </a:p>
        <a:p>
          <a:r>
            <a:rPr lang="pt-BR" dirty="0" smtClean="0"/>
            <a:t>(Pecado praticado)</a:t>
          </a:r>
          <a:endParaRPr lang="pt-BR" dirty="0"/>
        </a:p>
      </dgm:t>
    </dgm:pt>
    <dgm:pt modelId="{D6EC4429-EEB8-4DE1-A9D6-8FA1EA9013EF}" type="parTrans" cxnId="{C74CFAE5-B889-46D7-B232-2CE7BBDA4164}">
      <dgm:prSet/>
      <dgm:spPr/>
      <dgm:t>
        <a:bodyPr/>
        <a:lstStyle/>
        <a:p>
          <a:endParaRPr lang="pt-BR"/>
        </a:p>
      </dgm:t>
    </dgm:pt>
    <dgm:pt modelId="{8E5A8731-B110-44AA-8A9E-3561DE643184}" type="sibTrans" cxnId="{C74CFAE5-B889-46D7-B232-2CE7BBDA4164}">
      <dgm:prSet/>
      <dgm:spPr/>
      <dgm:t>
        <a:bodyPr/>
        <a:lstStyle/>
        <a:p>
          <a:endParaRPr lang="pt-BR"/>
        </a:p>
      </dgm:t>
    </dgm:pt>
    <dgm:pt modelId="{FB9D2C84-0A40-4E36-A4E9-D27086359740}">
      <dgm:prSet/>
      <dgm:spPr>
        <a:solidFill>
          <a:srgbClr val="F47D1A"/>
        </a:solidFill>
      </dgm:spPr>
      <dgm:t>
        <a:bodyPr/>
        <a:lstStyle/>
        <a:p>
          <a:r>
            <a:rPr lang="pt-BR" b="1" dirty="0" smtClean="0"/>
            <a:t>MORTE</a:t>
          </a:r>
        </a:p>
        <a:p>
          <a:r>
            <a:rPr lang="pt-BR" dirty="0" smtClean="0"/>
            <a:t>(Separação de Deus e Juízo)</a:t>
          </a:r>
          <a:endParaRPr lang="pt-BR" dirty="0"/>
        </a:p>
      </dgm:t>
    </dgm:pt>
    <dgm:pt modelId="{C0911B1B-5C65-4485-89D2-A0FF623E79F2}" type="parTrans" cxnId="{5BB72ADE-873D-40B9-9736-43FA8D30530C}">
      <dgm:prSet/>
      <dgm:spPr/>
      <dgm:t>
        <a:bodyPr/>
        <a:lstStyle/>
        <a:p>
          <a:endParaRPr lang="pt-BR"/>
        </a:p>
      </dgm:t>
    </dgm:pt>
    <dgm:pt modelId="{C41F1474-F561-47E3-8318-A66B273E913F}" type="sibTrans" cxnId="{5BB72ADE-873D-40B9-9736-43FA8D30530C}">
      <dgm:prSet/>
      <dgm:spPr/>
      <dgm:t>
        <a:bodyPr/>
        <a:lstStyle/>
        <a:p>
          <a:endParaRPr lang="pt-BR"/>
        </a:p>
      </dgm:t>
    </dgm:pt>
    <dgm:pt modelId="{EE867F0B-8C4E-4CF4-ABCB-4D133C1D07C6}" type="pres">
      <dgm:prSet presAssocID="{ACD39054-7779-4FB5-9100-D360586EE4C1}" presName="CompostProcess" presStyleCnt="0">
        <dgm:presLayoutVars>
          <dgm:dir/>
          <dgm:resizeHandles val="exact"/>
        </dgm:presLayoutVars>
      </dgm:prSet>
      <dgm:spPr/>
    </dgm:pt>
    <dgm:pt modelId="{DE07CC5D-C8BC-4C61-A631-0154F204CE73}" type="pres">
      <dgm:prSet presAssocID="{ACD39054-7779-4FB5-9100-D360586EE4C1}" presName="arrow" presStyleLbl="bgShp" presStyleIdx="0" presStyleCnt="1" custScaleX="117647" custLinFactNeighborY="-1758"/>
      <dgm:spPr>
        <a:solidFill>
          <a:srgbClr val="F47D1A">
            <a:alpha val="50000"/>
          </a:srgbClr>
        </a:solidFill>
      </dgm:spPr>
    </dgm:pt>
    <dgm:pt modelId="{FE97DE23-D2E3-482A-8B4F-B259D2F0F0D3}" type="pres">
      <dgm:prSet presAssocID="{ACD39054-7779-4FB5-9100-D360586EE4C1}" presName="linearProcess" presStyleCnt="0"/>
      <dgm:spPr/>
    </dgm:pt>
    <dgm:pt modelId="{ECD2286E-9553-4A15-A61C-8E721F3E2D21}" type="pres">
      <dgm:prSet presAssocID="{83297ECE-9081-46F9-8253-CF84DFA97D4D}" presName="textNode" presStyleLbl="node1" presStyleIdx="0" presStyleCnt="4" custScaleX="59889" custScaleY="92776" custLinFactX="-12388" custLinFactNeighborX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C7AC43-9F1B-4832-9F5B-A398C336A9B0}" type="pres">
      <dgm:prSet presAssocID="{A934B0F6-E05B-4B9E-A757-451D6F1F42CA}" presName="sibTrans" presStyleCnt="0"/>
      <dgm:spPr/>
    </dgm:pt>
    <dgm:pt modelId="{6BB72224-E0D8-40F8-A5D9-9326D77C6BBA}" type="pres">
      <dgm:prSet presAssocID="{A69F32C8-7B85-4F74-93EE-90A9C55FB3C5}" presName="textNode" presStyleLbl="node1" presStyleIdx="1" presStyleCnt="4" custScaleX="59889" custScaleY="92776" custLinFactX="-12388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B65C53-7B1A-4058-9C9F-D3C9022A63F6}" type="pres">
      <dgm:prSet presAssocID="{D6488BE8-CE70-4EE5-B443-F4D78E865D62}" presName="sibTrans" presStyleCnt="0"/>
      <dgm:spPr/>
    </dgm:pt>
    <dgm:pt modelId="{02B3C213-1615-4E45-9952-750D84463367}" type="pres">
      <dgm:prSet presAssocID="{BFE35851-FB92-49E7-9B2F-6E3E7F25B5E7}" presName="textNode" presStyleLbl="node1" presStyleIdx="2" presStyleCnt="4" custScaleX="59889" custScaleY="92776" custLinFactX="-12388" custLinFactNeighborX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B5BD78-4081-4D73-B89E-9AAF84F5A755}" type="pres">
      <dgm:prSet presAssocID="{8E5A8731-B110-44AA-8A9E-3561DE643184}" presName="sibTrans" presStyleCnt="0"/>
      <dgm:spPr/>
    </dgm:pt>
    <dgm:pt modelId="{E418E9CC-BBAD-4055-B37B-BC92FA886603}" type="pres">
      <dgm:prSet presAssocID="{FB9D2C84-0A40-4E36-A4E9-D27086359740}" presName="textNode" presStyleLbl="node1" presStyleIdx="3" presStyleCnt="4" custScaleX="59889" custScaleY="92776" custLinFactX="-12388" custLinFactNeighborX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D766A8-B17E-484C-8854-C6C2D41566D6}" type="presOf" srcId="{83297ECE-9081-46F9-8253-CF84DFA97D4D}" destId="{ECD2286E-9553-4A15-A61C-8E721F3E2D21}" srcOrd="0" destOrd="0" presId="urn:microsoft.com/office/officeart/2005/8/layout/hProcess9"/>
    <dgm:cxn modelId="{FCC70CCE-496D-436A-9B83-C8F5111049DB}" type="presOf" srcId="{BFE35851-FB92-49E7-9B2F-6E3E7F25B5E7}" destId="{02B3C213-1615-4E45-9952-750D84463367}" srcOrd="0" destOrd="0" presId="urn:microsoft.com/office/officeart/2005/8/layout/hProcess9"/>
    <dgm:cxn modelId="{B45597FD-7D72-44E7-B6FF-B42949BF43F8}" srcId="{ACD39054-7779-4FB5-9100-D360586EE4C1}" destId="{83297ECE-9081-46F9-8253-CF84DFA97D4D}" srcOrd="0" destOrd="0" parTransId="{02DFAF55-555C-4041-964D-9C140B85DC60}" sibTransId="{A934B0F6-E05B-4B9E-A757-451D6F1F42CA}"/>
    <dgm:cxn modelId="{5BB72ADE-873D-40B9-9736-43FA8D30530C}" srcId="{ACD39054-7779-4FB5-9100-D360586EE4C1}" destId="{FB9D2C84-0A40-4E36-A4E9-D27086359740}" srcOrd="3" destOrd="0" parTransId="{C0911B1B-5C65-4485-89D2-A0FF623E79F2}" sibTransId="{C41F1474-F561-47E3-8318-A66B273E913F}"/>
    <dgm:cxn modelId="{D2439063-433C-4C44-968C-6623158C57BD}" type="presOf" srcId="{FB9D2C84-0A40-4E36-A4E9-D27086359740}" destId="{E418E9CC-BBAD-4055-B37B-BC92FA886603}" srcOrd="0" destOrd="0" presId="urn:microsoft.com/office/officeart/2005/8/layout/hProcess9"/>
    <dgm:cxn modelId="{D1FE50E0-5891-42AF-A679-EED5D9ECFB56}" srcId="{ACD39054-7779-4FB5-9100-D360586EE4C1}" destId="{A69F32C8-7B85-4F74-93EE-90A9C55FB3C5}" srcOrd="1" destOrd="0" parTransId="{04E7F6BB-28F9-410C-B63F-23472769CEEA}" sibTransId="{D6488BE8-CE70-4EE5-B443-F4D78E865D62}"/>
    <dgm:cxn modelId="{C74CFAE5-B889-46D7-B232-2CE7BBDA4164}" srcId="{ACD39054-7779-4FB5-9100-D360586EE4C1}" destId="{BFE35851-FB92-49E7-9B2F-6E3E7F25B5E7}" srcOrd="2" destOrd="0" parTransId="{D6EC4429-EEB8-4DE1-A9D6-8FA1EA9013EF}" sibTransId="{8E5A8731-B110-44AA-8A9E-3561DE643184}"/>
    <dgm:cxn modelId="{AFC4AE30-375F-4595-BE59-51BE87B0C51E}" type="presOf" srcId="{ACD39054-7779-4FB5-9100-D360586EE4C1}" destId="{EE867F0B-8C4E-4CF4-ABCB-4D133C1D07C6}" srcOrd="0" destOrd="0" presId="urn:microsoft.com/office/officeart/2005/8/layout/hProcess9"/>
    <dgm:cxn modelId="{F6819071-8D24-4C5D-84C4-FB05285CA215}" type="presOf" srcId="{A69F32C8-7B85-4F74-93EE-90A9C55FB3C5}" destId="{6BB72224-E0D8-40F8-A5D9-9326D77C6BBA}" srcOrd="0" destOrd="0" presId="urn:microsoft.com/office/officeart/2005/8/layout/hProcess9"/>
    <dgm:cxn modelId="{610D9101-4C1F-4E89-B310-FA41213E8520}" type="presParOf" srcId="{EE867F0B-8C4E-4CF4-ABCB-4D133C1D07C6}" destId="{DE07CC5D-C8BC-4C61-A631-0154F204CE73}" srcOrd="0" destOrd="0" presId="urn:microsoft.com/office/officeart/2005/8/layout/hProcess9"/>
    <dgm:cxn modelId="{BC92681C-DEAA-476A-849C-195AF8F2DDE6}" type="presParOf" srcId="{EE867F0B-8C4E-4CF4-ABCB-4D133C1D07C6}" destId="{FE97DE23-D2E3-482A-8B4F-B259D2F0F0D3}" srcOrd="1" destOrd="0" presId="urn:microsoft.com/office/officeart/2005/8/layout/hProcess9"/>
    <dgm:cxn modelId="{8F2B8B6B-590D-436D-9EB4-230C6AB83574}" type="presParOf" srcId="{FE97DE23-D2E3-482A-8B4F-B259D2F0F0D3}" destId="{ECD2286E-9553-4A15-A61C-8E721F3E2D21}" srcOrd="0" destOrd="0" presId="urn:microsoft.com/office/officeart/2005/8/layout/hProcess9"/>
    <dgm:cxn modelId="{E106D43C-499A-4202-9DB8-265E8677EB3E}" type="presParOf" srcId="{FE97DE23-D2E3-482A-8B4F-B259D2F0F0D3}" destId="{5FC7AC43-9F1B-4832-9F5B-A398C336A9B0}" srcOrd="1" destOrd="0" presId="urn:microsoft.com/office/officeart/2005/8/layout/hProcess9"/>
    <dgm:cxn modelId="{75130887-2386-4D3B-9C9D-662764A6A509}" type="presParOf" srcId="{FE97DE23-D2E3-482A-8B4F-B259D2F0F0D3}" destId="{6BB72224-E0D8-40F8-A5D9-9326D77C6BBA}" srcOrd="2" destOrd="0" presId="urn:microsoft.com/office/officeart/2005/8/layout/hProcess9"/>
    <dgm:cxn modelId="{2FAC3F9E-EB1C-4F96-8206-BC1A37546DA1}" type="presParOf" srcId="{FE97DE23-D2E3-482A-8B4F-B259D2F0F0D3}" destId="{C9B65C53-7B1A-4058-9C9F-D3C9022A63F6}" srcOrd="3" destOrd="0" presId="urn:microsoft.com/office/officeart/2005/8/layout/hProcess9"/>
    <dgm:cxn modelId="{8E29A280-EF87-4369-ACD2-7491C2E3B8B8}" type="presParOf" srcId="{FE97DE23-D2E3-482A-8B4F-B259D2F0F0D3}" destId="{02B3C213-1615-4E45-9952-750D84463367}" srcOrd="4" destOrd="0" presId="urn:microsoft.com/office/officeart/2005/8/layout/hProcess9"/>
    <dgm:cxn modelId="{0D0FD467-852A-422F-92A2-CCB08A1685F0}" type="presParOf" srcId="{FE97DE23-D2E3-482A-8B4F-B259D2F0F0D3}" destId="{39B5BD78-4081-4D73-B89E-9AAF84F5A755}" srcOrd="5" destOrd="0" presId="urn:microsoft.com/office/officeart/2005/8/layout/hProcess9"/>
    <dgm:cxn modelId="{7C6F3E8E-8BD7-4CC7-8119-8A7FA1B6C7B0}" type="presParOf" srcId="{FE97DE23-D2E3-482A-8B4F-B259D2F0F0D3}" destId="{E418E9CC-BBAD-4055-B37B-BC92FA886603}" srcOrd="6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6A176-9208-402D-B507-48E246A753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3E473E-79BC-4987-A5F2-69D7B67933CA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Livros Históricos:</a:t>
          </a:r>
          <a:endParaRPr lang="pt-BR" dirty="0"/>
        </a:p>
      </dgm:t>
    </dgm:pt>
    <dgm:pt modelId="{9AEFF09C-DFD0-446E-B29A-58433FA85766}" type="parTrans" cxnId="{07CD6DA0-0543-4D8C-9E64-410C1D9097F7}">
      <dgm:prSet/>
      <dgm:spPr/>
      <dgm:t>
        <a:bodyPr/>
        <a:lstStyle/>
        <a:p>
          <a:endParaRPr lang="pt-BR"/>
        </a:p>
      </dgm:t>
    </dgm:pt>
    <dgm:pt modelId="{847F40F2-1532-464A-A1A7-1F0112EF87CA}" type="sibTrans" cxnId="{07CD6DA0-0543-4D8C-9E64-410C1D9097F7}">
      <dgm:prSet/>
      <dgm:spPr/>
      <dgm:t>
        <a:bodyPr/>
        <a:lstStyle/>
        <a:p>
          <a:endParaRPr lang="pt-BR"/>
        </a:p>
      </dgm:t>
    </dgm:pt>
    <dgm:pt modelId="{5BF11722-C1C2-4094-A4CB-75778B79E7B6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O </a:t>
          </a:r>
          <a:r>
            <a:rPr lang="pt-BR" dirty="0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s livros </a:t>
          </a:r>
          <a:r>
            <a:rPr lang="pt-BR" dirty="0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de </a:t>
          </a:r>
          <a:r>
            <a:rPr lang="pt-BR" dirty="0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1 e 2 Samuel foram escritos provavelmente por SAMUEL, ABIATAR e outros autores, no período entre 931 e 722 </a:t>
          </a:r>
          <a:r>
            <a:rPr lang="pt-BR" dirty="0" err="1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aC</a:t>
          </a:r>
          <a:r>
            <a:rPr lang="pt-BR" dirty="0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;</a:t>
          </a:r>
          <a:endParaRPr lang="pt-BR" dirty="0">
            <a:solidFill>
              <a:schemeClr val="tx1"/>
            </a:solidFill>
          </a:endParaRPr>
        </a:p>
      </dgm:t>
    </dgm:pt>
    <dgm:pt modelId="{711B61B0-A8BC-4DF3-B9CA-4B698DB4CD0B}" type="parTrans" cxnId="{E151F3FB-AF81-4977-BCCB-0CAA8B5B6E41}">
      <dgm:prSet/>
      <dgm:spPr/>
      <dgm:t>
        <a:bodyPr/>
        <a:lstStyle/>
        <a:p>
          <a:endParaRPr lang="pt-BR"/>
        </a:p>
      </dgm:t>
    </dgm:pt>
    <dgm:pt modelId="{89A7F395-47DE-4A4B-A68C-901E819CA6A7}" type="sibTrans" cxnId="{E151F3FB-AF81-4977-BCCB-0CAA8B5B6E41}">
      <dgm:prSet/>
      <dgm:spPr/>
      <dgm:t>
        <a:bodyPr/>
        <a:lstStyle/>
        <a:p>
          <a:endParaRPr lang="pt-BR"/>
        </a:p>
      </dgm:t>
    </dgm:pt>
    <dgm:pt modelId="{6B74FE39-287C-469A-9260-D970DEFFA451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Tratam da consolidação da Monarquia em Israel:</a:t>
          </a:r>
          <a:endParaRPr lang="pt-BR" dirty="0"/>
        </a:p>
      </dgm:t>
    </dgm:pt>
    <dgm:pt modelId="{C24DFD12-5D7A-42E0-A450-6E7A6B678E0B}" type="parTrans" cxnId="{C311B318-A28E-4802-AFCC-07EF4CA90A4D}">
      <dgm:prSet/>
      <dgm:spPr/>
      <dgm:t>
        <a:bodyPr/>
        <a:lstStyle/>
        <a:p>
          <a:endParaRPr lang="pt-BR"/>
        </a:p>
      </dgm:t>
    </dgm:pt>
    <dgm:pt modelId="{45347CAB-C58B-44ED-B747-842D16EE8DC8}" type="sibTrans" cxnId="{C311B318-A28E-4802-AFCC-07EF4CA90A4D}">
      <dgm:prSet/>
      <dgm:spPr/>
      <dgm:t>
        <a:bodyPr/>
        <a:lstStyle/>
        <a:p>
          <a:endParaRPr lang="pt-BR"/>
        </a:p>
      </dgm:t>
    </dgm:pt>
    <dgm:pt modelId="{BAD1F9D8-671C-43E2-B115-3D3469002F2B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Tem a intenção de demonstrar </a:t>
          </a:r>
          <a:r>
            <a:rPr lang="pt-BR" dirty="0" smtClean="0">
              <a:solidFill>
                <a:schemeClr val="tx1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rPr>
            <a:t>que a SOBERANIA de Deus estava presente na história de seu Povo, inclusive na escolha de seu Rei;</a:t>
          </a:r>
          <a:endParaRPr lang="pt-BR" dirty="0">
            <a:solidFill>
              <a:schemeClr val="tx1"/>
            </a:solidFill>
          </a:endParaRPr>
        </a:p>
      </dgm:t>
    </dgm:pt>
    <dgm:pt modelId="{0E7A4E92-BD5E-42B0-A45D-0CA9F4E881E8}" type="parTrans" cxnId="{3C32CE5B-495C-4121-BB82-A1A954A2C1C9}">
      <dgm:prSet/>
      <dgm:spPr/>
      <dgm:t>
        <a:bodyPr/>
        <a:lstStyle/>
        <a:p>
          <a:endParaRPr lang="pt-BR"/>
        </a:p>
      </dgm:t>
    </dgm:pt>
    <dgm:pt modelId="{78E447EA-E0F2-4EF4-B749-DC18300F66E3}" type="sibTrans" cxnId="{3C32CE5B-495C-4121-BB82-A1A954A2C1C9}">
      <dgm:prSet/>
      <dgm:spPr/>
      <dgm:t>
        <a:bodyPr/>
        <a:lstStyle/>
        <a:p>
          <a:endParaRPr lang="pt-BR"/>
        </a:p>
      </dgm:t>
    </dgm:pt>
    <dgm:pt modelId="{C019DD63-97A4-4514-B143-FD5EA7EF39F3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Resumo:</a:t>
          </a:r>
          <a:endParaRPr lang="pt-BR" dirty="0"/>
        </a:p>
      </dgm:t>
    </dgm:pt>
    <dgm:pt modelId="{B3D655AC-9175-46C4-B5B3-1AAD58E2A705}" type="parTrans" cxnId="{041AD31F-CED2-47EE-957D-0503F8E5F9EA}">
      <dgm:prSet/>
      <dgm:spPr/>
      <dgm:t>
        <a:bodyPr/>
        <a:lstStyle/>
        <a:p>
          <a:endParaRPr lang="pt-BR"/>
        </a:p>
      </dgm:t>
    </dgm:pt>
    <dgm:pt modelId="{DFD0692A-8D8C-4632-82B4-D141BBAD953F}" type="sibTrans" cxnId="{041AD31F-CED2-47EE-957D-0503F8E5F9EA}">
      <dgm:prSet/>
      <dgm:spPr/>
      <dgm:t>
        <a:bodyPr/>
        <a:lstStyle/>
        <a:p>
          <a:endParaRPr lang="pt-BR"/>
        </a:p>
      </dgm:t>
    </dgm:pt>
    <dgm:pt modelId="{8C31D981-88C7-437A-961D-9FA1FA3EE64B}">
      <dgm:prSet phldrT="[Texto]"/>
      <dgm:spPr/>
      <dgm:t>
        <a:bodyPr/>
        <a:lstStyle/>
        <a:p>
          <a:pPr algn="just"/>
          <a:r>
            <a:rPr lang="pt-BR" b="0" i="0" dirty="0" smtClean="0"/>
            <a:t>Os dois livros hoje conhecidos como 1 e 2 </a:t>
          </a:r>
          <a:r>
            <a:rPr lang="pt-BR" b="0" i="0" dirty="0" err="1" smtClean="0"/>
            <a:t>Sm</a:t>
          </a:r>
          <a:r>
            <a:rPr lang="pt-BR" b="0" i="0" dirty="0" smtClean="0"/>
            <a:t> eram originalmente um só livro denominado “O Livro de Samuel”. Não se sabe com exatidão quem realmente escreveu o livro. Sem dúvida, Samuel registrou boa parte da história de Israel neste período. No entanto, outros materiais haviam sido colecionados e puderam ser usado como fontes pelo autor real. Três dessas fontes são mencionadas em 1Cr 29.29, a saber: as “crônicas de Samuel, o vidente”, as “crônicas do profeta Natã” e as “crônicas de </a:t>
          </a:r>
          <a:r>
            <a:rPr lang="pt-BR" b="0" i="0" dirty="0" err="1" smtClean="0"/>
            <a:t>Gade</a:t>
          </a:r>
          <a:r>
            <a:rPr lang="pt-BR" b="0" i="0" dirty="0" smtClean="0"/>
            <a:t>, o vidente”. Tanto </a:t>
          </a:r>
          <a:r>
            <a:rPr lang="pt-BR" b="0" i="0" dirty="0" err="1" smtClean="0"/>
            <a:t>Gade</a:t>
          </a:r>
          <a:r>
            <a:rPr lang="pt-BR" b="0" i="0" dirty="0" smtClean="0"/>
            <a:t> como </a:t>
          </a:r>
          <a:r>
            <a:rPr lang="pt-BR" b="0" i="0" dirty="0" err="1" smtClean="0"/>
            <a:t>Abiatar</a:t>
          </a:r>
          <a:r>
            <a:rPr lang="pt-BR" b="0" i="0" dirty="0" smtClean="0"/>
            <a:t> tinham acesso aos eventos da corte do reino de Davi, de forma que ambos são candidatos à autoria desses dois livros.</a:t>
          </a:r>
          <a:endParaRPr lang="pt-BR" dirty="0">
            <a:solidFill>
              <a:schemeClr val="tx1"/>
            </a:solidFill>
          </a:endParaRPr>
        </a:p>
      </dgm:t>
    </dgm:pt>
    <dgm:pt modelId="{6C0DEDF3-423F-4364-A19E-E66854E7A70D}" type="parTrans" cxnId="{068A4BBD-0F5A-4B07-84D2-6B0B72A578F5}">
      <dgm:prSet/>
      <dgm:spPr/>
      <dgm:t>
        <a:bodyPr/>
        <a:lstStyle/>
        <a:p>
          <a:endParaRPr lang="pt-BR"/>
        </a:p>
      </dgm:t>
    </dgm:pt>
    <dgm:pt modelId="{069D9C2A-44AE-4D89-8317-D936D5B4B7BB}" type="sibTrans" cxnId="{068A4BBD-0F5A-4B07-84D2-6B0B72A578F5}">
      <dgm:prSet/>
      <dgm:spPr/>
      <dgm:t>
        <a:bodyPr/>
        <a:lstStyle/>
        <a:p>
          <a:endParaRPr lang="pt-BR"/>
        </a:p>
      </dgm:t>
    </dgm:pt>
    <dgm:pt modelId="{D4853041-EF01-4C46-A650-A5A45A4BD18F}" type="pres">
      <dgm:prSet presAssocID="{85C6A176-9208-402D-B507-48E246A753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99C4DE-2445-43BD-AA1A-8162EEC0EFF7}" type="pres">
      <dgm:prSet presAssocID="{0F3E473E-79BC-4987-A5F2-69D7B67933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075A8F-4A1C-4264-BD26-F06A360D51AE}" type="pres">
      <dgm:prSet presAssocID="{0F3E473E-79BC-4987-A5F2-69D7B67933C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61EFA-2967-431A-B861-645166AB3644}" type="pres">
      <dgm:prSet presAssocID="{6B74FE39-287C-469A-9260-D970DEFFA451}" presName="parentText" presStyleLbl="node1" presStyleIdx="1" presStyleCnt="3" custLinFactNeighborX="78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FF9B63-C963-44A4-AAB9-AB2CC0D5148D}" type="pres">
      <dgm:prSet presAssocID="{6B74FE39-287C-469A-9260-D970DEFFA45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D99CB3-1182-498C-BB49-DC8375734C57}" type="pres">
      <dgm:prSet presAssocID="{C019DD63-97A4-4514-B143-FD5EA7EF39F3}" presName="parentText" presStyleLbl="node1" presStyleIdx="2" presStyleCnt="3" custLinFactNeighborX="78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4477AB-77E7-4A1E-A023-EE778EB75937}" type="pres">
      <dgm:prSet presAssocID="{C019DD63-97A4-4514-B143-FD5EA7EF39F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8A4BBD-0F5A-4B07-84D2-6B0B72A578F5}" srcId="{C019DD63-97A4-4514-B143-FD5EA7EF39F3}" destId="{8C31D981-88C7-437A-961D-9FA1FA3EE64B}" srcOrd="0" destOrd="0" parTransId="{6C0DEDF3-423F-4364-A19E-E66854E7A70D}" sibTransId="{069D9C2A-44AE-4D89-8317-D936D5B4B7BB}"/>
    <dgm:cxn modelId="{1C021697-E170-4213-9C3F-741016283160}" type="presOf" srcId="{6B74FE39-287C-469A-9260-D970DEFFA451}" destId="{A7A61EFA-2967-431A-B861-645166AB3644}" srcOrd="0" destOrd="0" presId="urn:microsoft.com/office/officeart/2005/8/layout/vList2"/>
    <dgm:cxn modelId="{BA227631-C312-4E6D-B9F4-8B703209EC43}" type="presOf" srcId="{C019DD63-97A4-4514-B143-FD5EA7EF39F3}" destId="{3ED99CB3-1182-498C-BB49-DC8375734C57}" srcOrd="0" destOrd="0" presId="urn:microsoft.com/office/officeart/2005/8/layout/vList2"/>
    <dgm:cxn modelId="{1DAEE618-6EB4-4D62-8810-89172C969AEC}" type="presOf" srcId="{8C31D981-88C7-437A-961D-9FA1FA3EE64B}" destId="{A84477AB-77E7-4A1E-A023-EE778EB75937}" srcOrd="0" destOrd="0" presId="urn:microsoft.com/office/officeart/2005/8/layout/vList2"/>
    <dgm:cxn modelId="{8CA99BC4-EF7B-4DF3-B4C6-88DAA7705733}" type="presOf" srcId="{0F3E473E-79BC-4987-A5F2-69D7B67933CA}" destId="{6499C4DE-2445-43BD-AA1A-8162EEC0EFF7}" srcOrd="0" destOrd="0" presId="urn:microsoft.com/office/officeart/2005/8/layout/vList2"/>
    <dgm:cxn modelId="{3916AB97-BCB4-4338-A318-6A2CA1CF3F25}" type="presOf" srcId="{85C6A176-9208-402D-B507-48E246A75332}" destId="{D4853041-EF01-4C46-A650-A5A45A4BD18F}" srcOrd="0" destOrd="0" presId="urn:microsoft.com/office/officeart/2005/8/layout/vList2"/>
    <dgm:cxn modelId="{E151F3FB-AF81-4977-BCCB-0CAA8B5B6E41}" srcId="{0F3E473E-79BC-4987-A5F2-69D7B67933CA}" destId="{5BF11722-C1C2-4094-A4CB-75778B79E7B6}" srcOrd="0" destOrd="0" parTransId="{711B61B0-A8BC-4DF3-B9CA-4B698DB4CD0B}" sibTransId="{89A7F395-47DE-4A4B-A68C-901E819CA6A7}"/>
    <dgm:cxn modelId="{D209D8EE-EE79-4D13-8537-979A423ED1E1}" type="presOf" srcId="{BAD1F9D8-671C-43E2-B115-3D3469002F2B}" destId="{15FF9B63-C963-44A4-AAB9-AB2CC0D5148D}" srcOrd="0" destOrd="0" presId="urn:microsoft.com/office/officeart/2005/8/layout/vList2"/>
    <dgm:cxn modelId="{07CD6DA0-0543-4D8C-9E64-410C1D9097F7}" srcId="{85C6A176-9208-402D-B507-48E246A75332}" destId="{0F3E473E-79BC-4987-A5F2-69D7B67933CA}" srcOrd="0" destOrd="0" parTransId="{9AEFF09C-DFD0-446E-B29A-58433FA85766}" sibTransId="{847F40F2-1532-464A-A1A7-1F0112EF87CA}"/>
    <dgm:cxn modelId="{041AD31F-CED2-47EE-957D-0503F8E5F9EA}" srcId="{85C6A176-9208-402D-B507-48E246A75332}" destId="{C019DD63-97A4-4514-B143-FD5EA7EF39F3}" srcOrd="2" destOrd="0" parTransId="{B3D655AC-9175-46C4-B5B3-1AAD58E2A705}" sibTransId="{DFD0692A-8D8C-4632-82B4-D141BBAD953F}"/>
    <dgm:cxn modelId="{D61432EB-6BBF-4E80-BC10-577A2B80755C}" type="presOf" srcId="{5BF11722-C1C2-4094-A4CB-75778B79E7B6}" destId="{21075A8F-4A1C-4264-BD26-F06A360D51AE}" srcOrd="0" destOrd="0" presId="urn:microsoft.com/office/officeart/2005/8/layout/vList2"/>
    <dgm:cxn modelId="{3C32CE5B-495C-4121-BB82-A1A954A2C1C9}" srcId="{6B74FE39-287C-469A-9260-D970DEFFA451}" destId="{BAD1F9D8-671C-43E2-B115-3D3469002F2B}" srcOrd="0" destOrd="0" parTransId="{0E7A4E92-BD5E-42B0-A45D-0CA9F4E881E8}" sibTransId="{78E447EA-E0F2-4EF4-B749-DC18300F66E3}"/>
    <dgm:cxn modelId="{C311B318-A28E-4802-AFCC-07EF4CA90A4D}" srcId="{85C6A176-9208-402D-B507-48E246A75332}" destId="{6B74FE39-287C-469A-9260-D970DEFFA451}" srcOrd="1" destOrd="0" parTransId="{C24DFD12-5D7A-42E0-A450-6E7A6B678E0B}" sibTransId="{45347CAB-C58B-44ED-B747-842D16EE8DC8}"/>
    <dgm:cxn modelId="{018CE42C-579D-4B7E-A1C0-492A797AFA28}" type="presParOf" srcId="{D4853041-EF01-4C46-A650-A5A45A4BD18F}" destId="{6499C4DE-2445-43BD-AA1A-8162EEC0EFF7}" srcOrd="0" destOrd="0" presId="urn:microsoft.com/office/officeart/2005/8/layout/vList2"/>
    <dgm:cxn modelId="{DA89A3C1-D537-4420-AB69-73672B28D438}" type="presParOf" srcId="{D4853041-EF01-4C46-A650-A5A45A4BD18F}" destId="{21075A8F-4A1C-4264-BD26-F06A360D51AE}" srcOrd="1" destOrd="0" presId="urn:microsoft.com/office/officeart/2005/8/layout/vList2"/>
    <dgm:cxn modelId="{BC250E6C-3A99-44AE-98EA-75AD0A612409}" type="presParOf" srcId="{D4853041-EF01-4C46-A650-A5A45A4BD18F}" destId="{A7A61EFA-2967-431A-B861-645166AB3644}" srcOrd="2" destOrd="0" presId="urn:microsoft.com/office/officeart/2005/8/layout/vList2"/>
    <dgm:cxn modelId="{E1E5C6AD-09E2-489D-818D-572DC3224A64}" type="presParOf" srcId="{D4853041-EF01-4C46-A650-A5A45A4BD18F}" destId="{15FF9B63-C963-44A4-AAB9-AB2CC0D5148D}" srcOrd="3" destOrd="0" presId="urn:microsoft.com/office/officeart/2005/8/layout/vList2"/>
    <dgm:cxn modelId="{6CFB851A-CB71-4A31-887D-F30360918A22}" type="presParOf" srcId="{D4853041-EF01-4C46-A650-A5A45A4BD18F}" destId="{3ED99CB3-1182-498C-BB49-DC8375734C57}" srcOrd="4" destOrd="0" presId="urn:microsoft.com/office/officeart/2005/8/layout/vList2"/>
    <dgm:cxn modelId="{F6B89441-E3DF-43F0-B978-5FB941D9D634}" type="presParOf" srcId="{D4853041-EF01-4C46-A650-A5A45A4BD18F}" destId="{A84477AB-77E7-4A1E-A023-EE778EB75937}" srcOrd="5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3691A2-717E-4B55-B8BB-F59CBB6CCC2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524676A-2437-4E44-8262-9166426251FB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MENTE</a:t>
          </a:r>
          <a:endParaRPr lang="pt-BR" dirty="0"/>
        </a:p>
      </dgm:t>
    </dgm:pt>
    <dgm:pt modelId="{832DF631-1996-4104-AB65-476F69044FB3}" type="parTrans" cxnId="{F231E5EC-9E72-4F9E-9944-3272750347FB}">
      <dgm:prSet/>
      <dgm:spPr/>
      <dgm:t>
        <a:bodyPr/>
        <a:lstStyle/>
        <a:p>
          <a:endParaRPr lang="pt-BR"/>
        </a:p>
      </dgm:t>
    </dgm:pt>
    <dgm:pt modelId="{6DC76D64-B796-432F-BC97-1F8DCAF3C97B}" type="sibTrans" cxnId="{F231E5EC-9E72-4F9E-9944-3272750347FB}">
      <dgm:prSet/>
      <dgm:spPr/>
      <dgm:t>
        <a:bodyPr/>
        <a:lstStyle/>
        <a:p>
          <a:endParaRPr lang="pt-BR"/>
        </a:p>
      </dgm:t>
    </dgm:pt>
    <dgm:pt modelId="{4ED7B13B-454E-4FED-80BD-7842EF1B25AF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ENGANA</a:t>
          </a:r>
          <a:endParaRPr lang="pt-BR" dirty="0"/>
        </a:p>
      </dgm:t>
    </dgm:pt>
    <dgm:pt modelId="{CAB2AD61-9E83-482B-B203-B13958ADA842}" type="parTrans" cxnId="{628DC8B8-708F-4F54-8A01-FE164DAEA8D7}">
      <dgm:prSet/>
      <dgm:spPr/>
      <dgm:t>
        <a:bodyPr/>
        <a:lstStyle/>
        <a:p>
          <a:endParaRPr lang="pt-BR"/>
        </a:p>
      </dgm:t>
    </dgm:pt>
    <dgm:pt modelId="{A374F5B3-EDD3-49AF-BC67-2578B19973B9}" type="sibTrans" cxnId="{628DC8B8-708F-4F54-8A01-FE164DAEA8D7}">
      <dgm:prSet/>
      <dgm:spPr/>
      <dgm:t>
        <a:bodyPr/>
        <a:lstStyle/>
        <a:p>
          <a:endParaRPr lang="pt-BR"/>
        </a:p>
      </dgm:t>
    </dgm:pt>
    <dgm:pt modelId="{D7510974-294C-4073-9368-8E7E6F8A10F1}">
      <dgm:prSet phldrT="[Texto]"/>
      <dgm:spPr>
        <a:solidFill>
          <a:srgbClr val="F47D1A"/>
        </a:solidFill>
      </dgm:spPr>
      <dgm:t>
        <a:bodyPr/>
        <a:lstStyle/>
        <a:p>
          <a:r>
            <a:rPr lang="pt-BR" dirty="0" smtClean="0"/>
            <a:t>CONSPIRA</a:t>
          </a:r>
          <a:endParaRPr lang="pt-BR" dirty="0"/>
        </a:p>
      </dgm:t>
    </dgm:pt>
    <dgm:pt modelId="{C28DEDEA-8CBC-40E4-A350-C5C68B11CD2E}" type="parTrans" cxnId="{E6534395-F799-46D5-9F61-D0E7BD24F46F}">
      <dgm:prSet/>
      <dgm:spPr/>
      <dgm:t>
        <a:bodyPr/>
        <a:lstStyle/>
        <a:p>
          <a:endParaRPr lang="pt-BR"/>
        </a:p>
      </dgm:t>
    </dgm:pt>
    <dgm:pt modelId="{F58DB848-C5CF-458F-8751-83AA3E8647D2}" type="sibTrans" cxnId="{E6534395-F799-46D5-9F61-D0E7BD24F46F}">
      <dgm:prSet/>
      <dgm:spPr/>
      <dgm:t>
        <a:bodyPr/>
        <a:lstStyle/>
        <a:p>
          <a:endParaRPr lang="pt-BR"/>
        </a:p>
      </dgm:t>
    </dgm:pt>
    <dgm:pt modelId="{9C68ABED-AEB8-4381-AB03-33ACA922AFD9}">
      <dgm:prSet/>
      <dgm:spPr>
        <a:solidFill>
          <a:srgbClr val="F47D1A"/>
        </a:solidFill>
      </dgm:spPr>
      <dgm:t>
        <a:bodyPr/>
        <a:lstStyle/>
        <a:p>
          <a:r>
            <a:rPr lang="pt-BR" dirty="0" smtClean="0"/>
            <a:t>TRAI</a:t>
          </a:r>
          <a:endParaRPr lang="pt-BR" dirty="0"/>
        </a:p>
      </dgm:t>
    </dgm:pt>
    <dgm:pt modelId="{74121937-576F-4476-87AC-BCA54F3FD6F0}" type="parTrans" cxnId="{0E2A8644-AB78-47CE-B25C-607583D0A395}">
      <dgm:prSet/>
      <dgm:spPr/>
      <dgm:t>
        <a:bodyPr/>
        <a:lstStyle/>
        <a:p>
          <a:endParaRPr lang="pt-BR"/>
        </a:p>
      </dgm:t>
    </dgm:pt>
    <dgm:pt modelId="{C1DF97CE-BFD3-4E55-BEF9-08A4D7D62A0B}" type="sibTrans" cxnId="{0E2A8644-AB78-47CE-B25C-607583D0A395}">
      <dgm:prSet/>
      <dgm:spPr/>
      <dgm:t>
        <a:bodyPr/>
        <a:lstStyle/>
        <a:p>
          <a:endParaRPr lang="pt-BR"/>
        </a:p>
      </dgm:t>
    </dgm:pt>
    <dgm:pt modelId="{CAEB9E53-A714-4DE8-A77B-1223C2B95343}" type="pres">
      <dgm:prSet presAssocID="{0B3691A2-717E-4B55-B8BB-F59CBB6CCC22}" presName="CompostProcess" presStyleCnt="0">
        <dgm:presLayoutVars>
          <dgm:dir/>
          <dgm:resizeHandles val="exact"/>
        </dgm:presLayoutVars>
      </dgm:prSet>
      <dgm:spPr/>
    </dgm:pt>
    <dgm:pt modelId="{C486480E-7564-4B53-86B2-53A2979BAB64}" type="pres">
      <dgm:prSet presAssocID="{0B3691A2-717E-4B55-B8BB-F59CBB6CCC22}" presName="arrow" presStyleLbl="bgShp" presStyleIdx="0" presStyleCnt="1" custScaleX="117647"/>
      <dgm:spPr>
        <a:solidFill>
          <a:srgbClr val="F47D1A">
            <a:alpha val="50000"/>
          </a:srgbClr>
        </a:solidFill>
      </dgm:spPr>
    </dgm:pt>
    <dgm:pt modelId="{D0F9BE55-7BD4-440A-8ADC-EE5F203972B0}" type="pres">
      <dgm:prSet presAssocID="{0B3691A2-717E-4B55-B8BB-F59CBB6CCC22}" presName="linearProcess" presStyleCnt="0"/>
      <dgm:spPr/>
    </dgm:pt>
    <dgm:pt modelId="{50CF4CFB-B861-4DCE-B9D6-D1BF10E47A2D}" type="pres">
      <dgm:prSet presAssocID="{9C68ABED-AEB8-4381-AB03-33ACA922AFD9}" presName="textNode" presStyleLbl="node1" presStyleIdx="0" presStyleCnt="4">
        <dgm:presLayoutVars>
          <dgm:bulletEnabled val="1"/>
        </dgm:presLayoutVars>
      </dgm:prSet>
      <dgm:spPr/>
    </dgm:pt>
    <dgm:pt modelId="{D3FDA44B-2C83-409D-9699-6BFB0BC37818}" type="pres">
      <dgm:prSet presAssocID="{C1DF97CE-BFD3-4E55-BEF9-08A4D7D62A0B}" presName="sibTrans" presStyleCnt="0"/>
      <dgm:spPr/>
    </dgm:pt>
    <dgm:pt modelId="{4D945806-B8E2-4DCF-AFF1-DA922C375F9A}" type="pres">
      <dgm:prSet presAssocID="{7524676A-2437-4E44-8262-9166426251F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1D39CD-BE37-4CB7-8478-5D952350EC3D}" type="pres">
      <dgm:prSet presAssocID="{6DC76D64-B796-432F-BC97-1F8DCAF3C97B}" presName="sibTrans" presStyleCnt="0"/>
      <dgm:spPr/>
    </dgm:pt>
    <dgm:pt modelId="{1A68CDFB-ADEE-4EBB-88A9-70ED7EEC0A64}" type="pres">
      <dgm:prSet presAssocID="{4ED7B13B-454E-4FED-80BD-7842EF1B25AF}" presName="textNode" presStyleLbl="node1" presStyleIdx="2" presStyleCnt="4">
        <dgm:presLayoutVars>
          <dgm:bulletEnabled val="1"/>
        </dgm:presLayoutVars>
      </dgm:prSet>
      <dgm:spPr/>
    </dgm:pt>
    <dgm:pt modelId="{11AEC72A-F2AB-4BE2-A1FB-03CCC89DFE8E}" type="pres">
      <dgm:prSet presAssocID="{A374F5B3-EDD3-49AF-BC67-2578B19973B9}" presName="sibTrans" presStyleCnt="0"/>
      <dgm:spPr/>
    </dgm:pt>
    <dgm:pt modelId="{7B42F5D7-0652-407A-B479-9FAFEEF2B83F}" type="pres">
      <dgm:prSet presAssocID="{D7510974-294C-4073-9368-8E7E6F8A10F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77521CA-C269-4E88-8508-0B9852B7AF67}" type="presOf" srcId="{7524676A-2437-4E44-8262-9166426251FB}" destId="{4D945806-B8E2-4DCF-AFF1-DA922C375F9A}" srcOrd="0" destOrd="0" presId="urn:microsoft.com/office/officeart/2005/8/layout/hProcess9"/>
    <dgm:cxn modelId="{5AE02576-84F1-4B36-8CBE-DC9BE721F903}" type="presOf" srcId="{9C68ABED-AEB8-4381-AB03-33ACA922AFD9}" destId="{50CF4CFB-B861-4DCE-B9D6-D1BF10E47A2D}" srcOrd="0" destOrd="0" presId="urn:microsoft.com/office/officeart/2005/8/layout/hProcess9"/>
    <dgm:cxn modelId="{703F6F99-254C-4757-AB04-58463C725988}" type="presOf" srcId="{4ED7B13B-454E-4FED-80BD-7842EF1B25AF}" destId="{1A68CDFB-ADEE-4EBB-88A9-70ED7EEC0A64}" srcOrd="0" destOrd="0" presId="urn:microsoft.com/office/officeart/2005/8/layout/hProcess9"/>
    <dgm:cxn modelId="{628DC8B8-708F-4F54-8A01-FE164DAEA8D7}" srcId="{0B3691A2-717E-4B55-B8BB-F59CBB6CCC22}" destId="{4ED7B13B-454E-4FED-80BD-7842EF1B25AF}" srcOrd="2" destOrd="0" parTransId="{CAB2AD61-9E83-482B-B203-B13958ADA842}" sibTransId="{A374F5B3-EDD3-49AF-BC67-2578B19973B9}"/>
    <dgm:cxn modelId="{0E2A8644-AB78-47CE-B25C-607583D0A395}" srcId="{0B3691A2-717E-4B55-B8BB-F59CBB6CCC22}" destId="{9C68ABED-AEB8-4381-AB03-33ACA922AFD9}" srcOrd="0" destOrd="0" parTransId="{74121937-576F-4476-87AC-BCA54F3FD6F0}" sibTransId="{C1DF97CE-BFD3-4E55-BEF9-08A4D7D62A0B}"/>
    <dgm:cxn modelId="{F231E5EC-9E72-4F9E-9944-3272750347FB}" srcId="{0B3691A2-717E-4B55-B8BB-F59CBB6CCC22}" destId="{7524676A-2437-4E44-8262-9166426251FB}" srcOrd="1" destOrd="0" parTransId="{832DF631-1996-4104-AB65-476F69044FB3}" sibTransId="{6DC76D64-B796-432F-BC97-1F8DCAF3C97B}"/>
    <dgm:cxn modelId="{39E6D727-02E5-460D-8FC9-C537DA914C7E}" type="presOf" srcId="{0B3691A2-717E-4B55-B8BB-F59CBB6CCC22}" destId="{CAEB9E53-A714-4DE8-A77B-1223C2B95343}" srcOrd="0" destOrd="0" presId="urn:microsoft.com/office/officeart/2005/8/layout/hProcess9"/>
    <dgm:cxn modelId="{E6534395-F799-46D5-9F61-D0E7BD24F46F}" srcId="{0B3691A2-717E-4B55-B8BB-F59CBB6CCC22}" destId="{D7510974-294C-4073-9368-8E7E6F8A10F1}" srcOrd="3" destOrd="0" parTransId="{C28DEDEA-8CBC-40E4-A350-C5C68B11CD2E}" sibTransId="{F58DB848-C5CF-458F-8751-83AA3E8647D2}"/>
    <dgm:cxn modelId="{5CCD5801-AAE1-4110-9ECE-87B7E7F77EC7}" type="presOf" srcId="{D7510974-294C-4073-9368-8E7E6F8A10F1}" destId="{7B42F5D7-0652-407A-B479-9FAFEEF2B83F}" srcOrd="0" destOrd="0" presId="urn:microsoft.com/office/officeart/2005/8/layout/hProcess9"/>
    <dgm:cxn modelId="{B50C7428-37E8-4188-998F-7EBEBECC64C1}" type="presParOf" srcId="{CAEB9E53-A714-4DE8-A77B-1223C2B95343}" destId="{C486480E-7564-4B53-86B2-53A2979BAB64}" srcOrd="0" destOrd="0" presId="urn:microsoft.com/office/officeart/2005/8/layout/hProcess9"/>
    <dgm:cxn modelId="{36394BB3-8F84-402C-87FE-2E38AB0434EA}" type="presParOf" srcId="{CAEB9E53-A714-4DE8-A77B-1223C2B95343}" destId="{D0F9BE55-7BD4-440A-8ADC-EE5F203972B0}" srcOrd="1" destOrd="0" presId="urn:microsoft.com/office/officeart/2005/8/layout/hProcess9"/>
    <dgm:cxn modelId="{B5E59984-8E32-4956-ADEE-D402CDD99E3E}" type="presParOf" srcId="{D0F9BE55-7BD4-440A-8ADC-EE5F203972B0}" destId="{50CF4CFB-B861-4DCE-B9D6-D1BF10E47A2D}" srcOrd="0" destOrd="0" presId="urn:microsoft.com/office/officeart/2005/8/layout/hProcess9"/>
    <dgm:cxn modelId="{5EBFA6BC-D0F9-4C00-9773-9E12EC98F459}" type="presParOf" srcId="{D0F9BE55-7BD4-440A-8ADC-EE5F203972B0}" destId="{D3FDA44B-2C83-409D-9699-6BFB0BC37818}" srcOrd="1" destOrd="0" presId="urn:microsoft.com/office/officeart/2005/8/layout/hProcess9"/>
    <dgm:cxn modelId="{9BF2347C-EB98-4C73-A97E-5C10BE8C1F53}" type="presParOf" srcId="{D0F9BE55-7BD4-440A-8ADC-EE5F203972B0}" destId="{4D945806-B8E2-4DCF-AFF1-DA922C375F9A}" srcOrd="2" destOrd="0" presId="urn:microsoft.com/office/officeart/2005/8/layout/hProcess9"/>
    <dgm:cxn modelId="{0F42CB1A-52C1-44EF-89DE-AAA75B1B7807}" type="presParOf" srcId="{D0F9BE55-7BD4-440A-8ADC-EE5F203972B0}" destId="{AA1D39CD-BE37-4CB7-8478-5D952350EC3D}" srcOrd="3" destOrd="0" presId="urn:microsoft.com/office/officeart/2005/8/layout/hProcess9"/>
    <dgm:cxn modelId="{1AA362F1-72A8-4C16-B670-94276E0CC2DC}" type="presParOf" srcId="{D0F9BE55-7BD4-440A-8ADC-EE5F203972B0}" destId="{1A68CDFB-ADEE-4EBB-88A9-70ED7EEC0A64}" srcOrd="4" destOrd="0" presId="urn:microsoft.com/office/officeart/2005/8/layout/hProcess9"/>
    <dgm:cxn modelId="{FAAFCA1B-397B-4A50-A21D-8042051E160F}" type="presParOf" srcId="{D0F9BE55-7BD4-440A-8ADC-EE5F203972B0}" destId="{11AEC72A-F2AB-4BE2-A1FB-03CCC89DFE8E}" srcOrd="5" destOrd="0" presId="urn:microsoft.com/office/officeart/2005/8/layout/hProcess9"/>
    <dgm:cxn modelId="{5200FD8F-E02F-4976-8323-36BCF9FAA04D}" type="presParOf" srcId="{D0F9BE55-7BD4-440A-8ADC-EE5F203972B0}" destId="{7B42F5D7-0652-407A-B479-9FAFEEF2B83F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700"/>
              </a:spcBef>
              <a:defRPr sz="3200"/>
            </a:lvl1pPr>
            <a:lvl2pPr algn="ctr">
              <a:spcBef>
                <a:spcPts val="700"/>
              </a:spcBef>
              <a:defRPr sz="3200"/>
            </a:lvl2pPr>
            <a:lvl3pPr algn="ctr">
              <a:spcBef>
                <a:spcPts val="700"/>
              </a:spcBef>
              <a:defRPr sz="3200"/>
            </a:lvl3pPr>
            <a:lvl4pPr algn="ctr">
              <a:spcBef>
                <a:spcPts val="700"/>
              </a:spcBef>
              <a:defRPr sz="3200"/>
            </a:lvl4pPr>
            <a:lvl5pPr algn="ctr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3408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57200" y="77501"/>
            <a:ext cx="8229600" cy="1018406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57200" y="1095906"/>
            <a:ext cx="4040188" cy="107896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  <a:lvl2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>
              <a:spcBef>
                <a:spcPts val="500"/>
              </a:spcBef>
              <a:defRPr sz="2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Um</a:t>
            </a:r>
          </a:p>
          <a:p>
            <a:pPr lvl="1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Dois</a:t>
            </a:r>
          </a:p>
          <a:p>
            <a:pPr lvl="2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Três</a:t>
            </a:r>
          </a:p>
          <a:p>
            <a:pPr lvl="3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Quatro</a:t>
            </a:r>
          </a:p>
          <a:p>
            <a:pPr lvl="4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Soment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3408"/>
          </a:xfrm>
          <a:prstGeom prst="rect">
            <a:avLst/>
          </a:prstGeom>
        </p:spPr>
        <p:txBody>
          <a:bodyPr anchor="ctr"/>
          <a:lstStyle>
            <a:lvl1pPr algn="ctr">
              <a:defRPr sz="4400" cap="none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79646"/>
                </a:solidFill>
                <a:uFill>
                  <a:solidFill>
                    <a:srgbClr val="F79646"/>
                  </a:solidFill>
                </a:uFill>
              </a:rPr>
              <a:t>Texto do Título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>
              <a:defRPr sz="2000" cap="none"/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 anchor="t"/>
          <a:lstStyle>
            <a:lvl1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  <a:lvl2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>
              <a:spcBef>
                <a:spcPts val="3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Um</a:t>
            </a:r>
          </a:p>
          <a:p>
            <a:pPr lvl="1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Dois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Três</a:t>
            </a:r>
          </a:p>
          <a:p>
            <a:pPr lvl="3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Quatro</a:t>
            </a:r>
          </a:p>
          <a:p>
            <a:pPr lvl="4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Nível de Corpo Cinco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>
              <a:defRPr sz="1800" b="0" cap="none">
                <a:uFillTx/>
              </a:defRPr>
            </a:pPr>
            <a:r>
              <a:rPr sz="4000" b="1" cap="all">
                <a:uFill>
                  <a:solidFill/>
                </a:uFill>
              </a:rP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</p:sldLayoutIdLst>
  <p:transition spd="med"/>
  <p:txStyles>
    <p:titleStyle>
      <a:lvl1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1pPr>
      <a:lvl2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2pPr>
      <a:lvl3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3pPr>
      <a:lvl4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4pPr>
      <a:lvl5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5pPr>
      <a:lvl6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6pPr>
      <a:lvl7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7pPr>
      <a:lvl8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8pPr>
      <a:lvl9pPr defTabSz="457200">
        <a:defRPr sz="4000" b="1" cap="all">
          <a:uFill>
            <a:solidFill/>
          </a:uFill>
          <a:latin typeface="+mn-lt"/>
          <a:ea typeface="+mn-ea"/>
          <a:cs typeface="+mn-cs"/>
          <a:sym typeface="Calibri"/>
        </a:defRPr>
      </a:lvl9pPr>
    </p:titleStyle>
    <p:bodyStyle>
      <a:lvl1pPr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indent="4572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indent="9144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indent="13716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indent="18288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indent="22860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indent="27432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indent="32004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indent="3657600" defTabSz="457200">
        <a:spcBef>
          <a:spcPts val="400"/>
        </a:spcBef>
        <a:defRPr sz="2000">
          <a:solidFill>
            <a:srgbClr val="888888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aonline.com.br/acf/dt/17/14-2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aonline.com.br/acf/gl/6/7-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aonline.com.br/acf/pv/30/20" TargetMode="External"/><Relationship Id="rId2" Type="http://schemas.openxmlformats.org/officeDocument/2006/relationships/hyperlink" Target="http://www.bibliaonline.com.br/acf/pv/4/23-2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aonline.com.br/acf/2sm/11/26-2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aonline.com.br/acf/pv/5/15-2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976069"/>
            <a:ext cx="8229600" cy="251740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l" defTabSz="210311">
              <a:defRPr sz="1800" b="0">
                <a:solidFill>
                  <a:srgbClr val="000000"/>
                </a:solidFill>
                <a:uFillTx/>
              </a:defRPr>
            </a:pPr>
            <a:r>
              <a:rPr lang="pt-BR" sz="3864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>CLASSE: </a:t>
            </a:r>
            <a:br>
              <a:rPr lang="pt-BR" sz="3864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</a:br>
            <a:r>
              <a:rPr lang="pt-BR" sz="3864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>FAMÍLIA, PROJETO DE DEUS</a:t>
            </a:r>
            <a: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/>
            </a:r>
            <a:b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</a:br>
            <a: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/>
            </a:r>
            <a:br>
              <a:rPr sz="2990" b="1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</a:br>
            <a:r>
              <a:rPr lang="pt-BR" sz="2990" b="1" dirty="0" smtClean="0">
                <a:solidFill>
                  <a:schemeClr val="bg1"/>
                </a:solidFill>
                <a:uFill>
                  <a:solidFill>
                    <a:srgbClr val="F79646"/>
                  </a:solidFill>
                </a:uFill>
              </a:rPr>
              <a:t>ESTUDO DE CASOS BÍBLICOS</a:t>
            </a:r>
            <a:r>
              <a:rPr sz="2484" b="1">
                <a:solidFill>
                  <a:srgbClr val="9A403E"/>
                </a:solidFill>
                <a:uFill>
                  <a:solidFill>
                    <a:srgbClr val="F79646"/>
                  </a:solidFill>
                </a:uFill>
              </a:rPr>
              <a:t/>
            </a:r>
            <a:br>
              <a:rPr sz="2484" b="1">
                <a:solidFill>
                  <a:srgbClr val="9A403E"/>
                </a:solidFill>
                <a:uFill>
                  <a:solidFill>
                    <a:srgbClr val="F79646"/>
                  </a:solidFill>
                </a:uFill>
              </a:rPr>
            </a:br>
            <a:endParaRPr sz="2484" b="1">
              <a:solidFill>
                <a:srgbClr val="9A403E"/>
              </a:solidFill>
              <a:uFill>
                <a:solidFill>
                  <a:srgbClr val="F79646"/>
                </a:solidFill>
              </a:u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79328" y="5181601"/>
            <a:ext cx="354424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 algn="ctr">
              <a:defRPr sz="1800"/>
            </a:pPr>
            <a:r>
              <a:rPr lang="pt-BR" sz="4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2</a:t>
            </a:r>
            <a:r>
              <a:rPr sz="4400" b="1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º </a:t>
            </a:r>
            <a:r>
              <a:rPr lang="pt-BR" sz="4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TRI</a:t>
            </a:r>
            <a:r>
              <a:rPr sz="4400" b="1" smtClean="0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MESTRE </a:t>
            </a:r>
            <a:endParaRPr>
              <a:uFill>
                <a:solidFill/>
              </a:uFill>
              <a:latin typeface="+mn-lt"/>
              <a:ea typeface="+mn-ea"/>
              <a:cs typeface="+mn-cs"/>
              <a:sym typeface="Calibri"/>
            </a:endParaRPr>
          </a:p>
          <a:p>
            <a:pPr lvl="0" algn="ctr">
              <a:defRPr sz="1800"/>
            </a:pPr>
            <a:r>
              <a:rPr sz="4400" b="1">
                <a:uFill>
                  <a:solidFill/>
                </a:uFill>
                <a:latin typeface="+mn-lt"/>
                <a:ea typeface="+mn-ea"/>
                <a:cs typeface="+mn-cs"/>
                <a:sym typeface="Calibri"/>
              </a:rPr>
              <a:t>2014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-24"/>
            <a:ext cx="8229600" cy="1173408"/>
          </a:xfrm>
        </p:spPr>
        <p:txBody>
          <a:bodyPr/>
          <a:lstStyle/>
          <a:p>
            <a:r>
              <a:rPr lang="pt-BR" dirty="0" smtClean="0"/>
              <a:t>Recomendações da Lei:</a:t>
            </a:r>
            <a:endParaRPr lang="pt-BR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428728" y="1571612"/>
            <a:ext cx="6400800" cy="4643470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lang="pt-BR" sz="1800" b="1" dirty="0" smtClean="0"/>
              <a:t>17</a:t>
            </a:r>
            <a:r>
              <a:rPr lang="pt-BR" sz="1800" dirty="0" smtClean="0"/>
              <a:t> Será também que, quando se assentar sobre o trono do seu reino, </a:t>
            </a:r>
            <a:r>
              <a:rPr lang="pt-BR" sz="1800" b="1" dirty="0" smtClean="0"/>
              <a:t>então escreverá para si num livro, um traslado desta lei, do original que está diante dos sacerdotes levitas. E o terá consigo, e nele lerá todos os dias da sua vida, para que aprenda a temer ao Senhor seu Deus, para guardar todas as palavras desta lei, e estes estatutos, para cumpri-los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18</a:t>
            </a:r>
            <a:r>
              <a:rPr lang="pt-BR" sz="1800" dirty="0" smtClean="0"/>
              <a:t> </a:t>
            </a:r>
            <a:r>
              <a:rPr lang="pt-BR" sz="1800" b="1" dirty="0" smtClean="0"/>
              <a:t>Para que o seu coração não se levante sobre os seus irmãos, e não se aparte do mandamento, nem para a direita nem para a esquerda; para que prolongue os seus dias no seu reino, ele e seus filhos no meio de Israel</a:t>
            </a:r>
            <a:r>
              <a:rPr lang="pt-BR" sz="1800" dirty="0" smtClean="0"/>
              <a:t>.</a:t>
            </a:r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>
                <a:hlinkClick r:id="rId2"/>
              </a:rPr>
              <a:t>Deuteronômio 17:14-20</a:t>
            </a: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3490" name="AutoShape 2" descr="data:image/jpeg;base64,/9j/4AAQSkZJRgABAQAAAQABAAD/2wCEAAkGBxQSEhUUExQVFhUVGBcZGBgYGSEYHxwYGSAdIRgdGBwcHCggHh8lHxoaIjEiJykrLi4uGh8zODMsNygtLisBCgoKDg0OGxAQGy8kICQsLCwsLCwsNywvLC8sLCwsNCwsLCwtLCwsLCwsLCwsLCwsLCwsLCwsLCwsLCwsLCwsLP/AABEIALIBGwMBEQACEQEDEQH/xAAbAAACAwEBAQAAAAAAAAAAAAAABAIDBQYBB//EAEgQAAICAAQDAwYKBwcEAgMAAAECAxEABBIhBRMxIkFRBiMyYXGRFBUzQlJTgZKT0SRDc6Gx0tMHYmOCsrPwNESDwXLxFlTD/8QAGwEBAAIDAQEAAAAAAAAAAAAAAAIDAQQFBgf/xAA4EQACAQIDBAcIAQQDAQEAAAAAAQIDEQQhMRJBUWEFE3GBkaHwFBUiMlKx0eHBMzRC8SMkU4Ji/9oADAMBAAIRAxEAPwD7jgAwApneJRRFVkcKz6io7yFrUQBvQ1C/aMASyOfimBaKRXAJU6SDTDqreBFjY74AgvFISqOJEKSPy1YGwXsjSCNr1KR7RXXAHuc4nFEQskiqSpYAn5oKqT7NToPawwA3gBDOcZgifQ8gDAAsKJ0qxIUyEAhASDRagaPhgBmDNo5dVYExtocD5rFVaj69LKftwBSeKw8ozGRBECQXJpQQ2k2T/eFYA9z/ABKOHTzGovelQC7NW50qoLGh1obYAuyuZWRFdGDI4BVhuCD0IwAhlPKDLytpSTUbcXpbTaXr7enTtpI692AIxeUeWZHcSjQkZlLEMoMQ3Mikga0r5y2MAW5XjuXkDlZV82up9XYKpv2mDUQux7R22PhgCuDyiyzsiiUDmGoywZFcnoI2YBXJHTSTeALJuNwLJymkAYMqHY0HetCM1aVZtS0pIJ1LQ3GAGmzSCQRFl5jKzhL3KqQGIHgCyj7cAKtxuAScrmDWGCHY0HYAhC1aQ5BBCk3uNt8YsBnP56OBDJKwVAVBJ8WIVRt3liB9uM2BHIZ+OYExkkA0bVl3/wAwGAK8/wAXhhYJJIA7AlUALOQOpCKC1A99VgCPx3l+VzjNGI9WnUTXbutO++q9tPW9qwAZHjcEz8tJBzK1aGBR9O1sEYBitkC6rfADOTzkcqa43V0NjUpsWpIYe0EEEdxBGAFZeOZdY45TKmiYAxG7MlixywN223oA7YAMvxzLv6Mq+mqUeywdvRUqaIJ7gRvgBnMZ6NGCu6qxV3AJolY61n2LqW/aMALZfj2WfVpmjOlOY3a6R/To/N/vdMAMwZ2N2Kq6swVWKg7hXvQ1daNGj30fDAEoc0jM6KyloyA4B3UkBgG8CVIPsIwBUeKQ8kT81OSQGEmoaSGrSQehskAeJIwB7kOIRTgmJw2k6WrYq1A0wO6miDRHQjxwA1gAwAYAMAGAOc43HIueys6xSSRpDmkfRpsGQwFLDMOvLb3YAyeIZHOTS5iWCNss2ajhywZypZFQytJmHCPVhX0IobVdXpHQCeS8mJYxLlH5Zy2YTUjZeMwjLzRaAhVHlkNmlcEGg8ZJFtZArfhGblyuYlnjHwuYwpy0YELFBINkJoUx5kvcakVT6IwB12T4gsskqKG8ywRmI7JYqGIU3Z0hlvarNdQaA57ylglEksmXizC5nlKIpYirJKw1FUmR20gKx3ZgDpc6WB6AWcOebKzZoywSSfCJI5VaEB1vkxRulFgVIaImzsQy79QAMiDydzc0WXy7iKKOLXNIJk56PLK8hSIqkqWIgxJNldWgi9N4AYjyEqxwx5mKd3yxeOPN5c0+ghdDaS7MwYdllbWNUQJBBDADpPJo5g5dPhXytvdhQxTUeWZAnYDlNJYLtqutsAc75LZCWJNEkOa1a80dLOvJId5WUEajswYd2xIwAhneG5lstPl8tFmVgfJZhDDOytomKgQpC5YserA2zIAFojvA1uM+SbPHrV3nnDZdqmYAOkEgk5XYRUUMQd9J3C3YGALPKKaXOZaTLJlJleZShaYIqwk/PLB21FD2gI9XaA3HUAL8Ry00csjZWPMJOzx72rQTgBFLygmk7IIYqFk7ArVsCAnmOA56R2zwMKzhxJFC0Z5gjiDBIDMJtCiRWct2GAaZtzpUgBvNRzLK0mVhzMM0k0TOrFWgkQ6A7yAsRGQlg6NL6kGz94Gr5cZN5coVjV2YTZV6QgNpjnjdytkCwqk/ZgB3gl6WsZgb/ryCenzaPTAGXDG+VzeZlaF5UzJjZZYwGZAiKnKdb1aQQzqVBHnHujuwEOIrLJNls2uWkKwGdTCxQSVIFCzoNenUoVhpJDaZG6HskD3iHMzk2WCQSxrBMJmmkASgoYGONSdZL6tJNBdJbe6GAEuBeT00GXEkAEeYJkMsLmo5rdtOur0SaSKkAJqgwYAAAU+TnDZsmMpLJAz6chBlnCUzwPHZelvtK9qCUs3EmxG6gafHJJJ40ePLzeYzEElMFRpEU9vlqWvsgk02m6NXgBbisUmazAkjhlVIspm47kXRqkn5WhUUnUa5RskAbrRO9AYuX4RmSqmszJpyGYhb4QsaaGdI9KQCMISWZKJYNso7Q+cBp5Hyad8y8ra4ZEyuSWGZatXTnc1T3Mu6akOx7J6gEALrw/Psc3E6LG+cmjVpkJMYhSBFkkXcOpfQUCXqUveohdRAZXhD5dZstJAZss5SaIZZeVyXDqZFQcywVap1o2TzABsoIGz5MSzlphIZWhBTkyTII5WsHmBlCr2VOkBiqse1d0GIG9gAwAYAMAGADABgAwAYAMAGADABgAwAYAMAGADAFGdao3I2IVt/sOAPgue8pZ42RVzE5vSGJzD7Wrne5AL7HeR1xxKE684uUpv1blzPS1aWGhJRVOL0vyvfmuHErfypzANfCJ9jvWYc9myBVSbnY7DcfRxYnWtfbfru/XMbGGTs6cde3Llnm+WvI2v7OuOZibOZXXPOwaSS1aZnWuTIwDAuQaIHUXYBxfSnPr9lu6sauJo0vZHUUUntLThw1fnZn2vHQOIGADABgAwAYAMAGADABgAwAYAMAGADABgAwAYAMAGADABgAwAYAMAGADABgAwAYAz+McYiyqq0pYBm0jSpbeieig1sp3xXUqwpram7Ito0Z1pbMFdmV/8AnOU+lJ+E/wDLij2/D/V9za92Yv6PNfki/ltk2BUtJRBBHKfoevzcPbsP9Q914v6PNfk5vXwa9PnrA6XPf8ca1sDa/wCTbXvJPZTd+F0Lz/E+tfl9Pa1fL9dq9fj0xlexerk0ulefihrhmd4PDKk0Zn1xklSROwBZSp2Njox6+OLI1MLTd00vEqqUeka0dmSbXavydIvl1kz86X8GT+XFnt2H+tGs+i8Wv8PNfkB5c5T6Un4Mn8uHt2H+sx7sxX0ea/Jv5LNLLGkiG0kVWUkEdlhYsHcbHocbSdzRatkXYyAwAYAMAGADABgAwAYAMAGADABgAwAYAMAGADABgAwAYAMAGADABgAwAYA4/wDtLPmYf23/APOTHN6U/od6/k6vQ39z3M+dNnFVip2IAPtvw8eo+044caE5K8cz1Eq9OMnGTsRfiKAi269P3fmDjMcNUaukJYilF2bM/MmPUzc1KLrJVW1qqgAG+h0eG9kY2oKooqOw9GuWb/ZpuVJycttaqWmeSW++jt35oXGTFbSm3IIahYk6Fh7QwB67HE3Ud846buXDyMxo09n4Zv4s720lpddt7DPDyqsVUjcgBa6aQAB7hf24prqcoqUl39ptYeVKMnGL5W7Fb9jkecUg0fo349utP8cVSoSTs+fkSWJpyV1y89BnLSBwSB0Nbit8VVIODszMKsaiuj675Lf9Flv2EX+kY9dD5V2Hgp/MzUxIiGADABgAwAYAMAGADABgAwAYAMAGADABgAwBCWZVrUQLNCzVk9B7cAHNWrsVV4AFlBuiNuvq/wCXgDxplAJLClFnfoPXgCK5tCQAy76q3+js3uwBMSDpY9/h1/gfdgCg8Qj37Y7Om/8AOaX22dhXfgCyXMoqlmYBR1Ph7f8Am2AISZ6NdVsBo06vVqNL7bO23fY64AuMoDBb3IJA9Qq/4jAGJ5Q8OgzsK65ZEWNuYGjoE9ll6MjWpD7UN9qOKq1GNWOzLQvw+InQntw1MBv7PcoSScxOaUMfkj2WvSfkd7ogV68a6wFNKyb8Tdl0tXk7tR8CcX9nWVkXUs87Ke8cog1t9T6sFgKa0b8Q+l671UfAm39meWPWaf3Q/wBHBYCmt78WY97VuEfAXk/s6gEiKJsxTByfku7SdvM/8oYx7BTe9+JJdMYhaJeBev8AZllxuJ8x1J/U9/8A4cHgKb1v4hdMYhaW8Ca/2bQDpNP7ou7p+q9Q92MPo+k978THvevy8CcX9ncC+jNOB4ARAf7XqxiXRlGWrfiYXS2IirKy7jquHZQQxRxKSRGioCashQACaAF7dwGN9Kysc1u7uSzGZWOtZrUwUetj0H7sZMEhOp+cO7v8ar32MAePmFBUE7uSF2uyASRY26A+44A9Ey/SHv8AXX8dsAemVeuoUfXgCDZtAwUuuogEC96NkH2dlvccASTMKQCGBB6b/wDPA+7AHolXaiDfSt7rrgCpc4h0Uw7Y1L61239Q3G58RgAlz0a6tTAaApb1avR9t4AuRwRYNj/l4AlgAwAYAMAGADAGXOXm1DkxMiswGqRhdAgkgRkd57zgBJeBgEsMvFZu/Pyd4o/q/Db7T44AkvB61fo8PbRo28+5tG6j5P1YAlBwkoNK5aAAoUoSv6B3I+S6YAqPAhqZ/g0Gp/TPOcavb5vp6u7AAmVMcyquWgDMrMG5z7CMxgDeL+8PdgC9eHOFZOVHpcKCPhEnRQAoHm9hQ6Cr3u7NgHxa2hkEEIVgAQJnFgXQNR+s4A9kyEja7iiPMoNeYkugAKB5fZFDcCr3vqcAXLFOK81CSNVEyt87dv1Vb4AoXh8gVl5UVMoU+fkJ0rdLeiwNzt6zgCrOpLGlmGE2Yo/lnsBn0ijy7Fc1uncawA3lY541CLHDpF151jQJuvksAXczM/Vw/it/SwAnmJMxzovNw9JP1rf3f8LADokzH1cP4rf0sAe8zMfVw/it/RwBVBm521eai2Yr8q3d/wCHAFnMzH1cP4rf0sAL57LSTALJDCwBsXM2xoixUXXc4ATTgQHTKwDatpn6UBXyfgKPjv4nADmVyskYVVhiATVp8+5rUbPWI79d/WfHACg4GBX6NDtf6+Toeo+T6VtXStumAK8rw0SpFJ8Fg+RVVuZyRGwvTfK6do4AYzPCOYoR8tAyhUUAzP6KXpHyXQaj78AQPBNiPg0O9X5+ToOg+T6erpgBqHKyIQUhhWr6TN3gA/qf7q+7AEXyUhUKYYtKpornuBoqtJqLtCvG/wB+ACbJyOXLQx9sBW/SJBai6G0Ww3Ow8TgBrgzExbqFIeUEBtQsOwJvSvUgnp34AewAYAMAZHFJZOaqrIyDQWOkIbNgb61P7sczpPGVMNCLhvLKcVJ5mLHxks2kZqQMdwrCJSRV2AY7I9Y9fgcc2p0ljYK+yrcUr92upsRoQeRFeMMSAM4Tq9EXDuPV5vfpiL6Txsb3hpr8L/JYsPSe8UHHCmrTm2O+pgOSTv120Ysj0hjm0tlZ8n+SXs1FJu43luNmQgJm3YnuHJJ9wS//AKxXPpPHQV5RSXGzt9yCw9N6M3uATuwlDuXKSaQSFBrQjb6QB1Y92O5ga8q+HjUlq7/dmpUioyaRzp4tOMukvOclliJHmwO3p1H5EkAWT39MceXStf2iVJWsm93C/NGzHDxcUygeUsnL1mTNCiFIMcV6iL2HKBI7rr92MvH4rb2FKGl/WZmOHi1dpkTxt2uUSZhjGNIpIrIkIvSNH9xTvW1Hodzx+KTSbhmZ9nhnkzyfymlFU+Z+dq7EVrQJG3LIbp3HvFXYGJxxuJ3yhutz88vVzHs8b6MZyPGZpU1rNmAO7UkIJ2B2HL+z2416vSmKpTUW4vsuTjhYNb12nXcKmLwRO27NGjH2lQTj05zjD45nZVzBRJXRQkZpQh3YvZOtCfmjvrbHG6Tx9XDTjGFs1vRuYahGom5HPZLymzD7M+YU6dVhYitAA0CYQbskVXUYpq4/ERzjKOttM+3V5by2OGg8mnoC8dknZEMuZpiGBMcSgNGQ635u+qg+6+uIVMfioRbbhlwJLC03uZTN5V5gJYfNau5WjiFjxOmM1/8AXji2GNxDlZyhbiv2HhqdskyyDynndyglzC1e7pEBtXfy/X/wYhUx+Jpx2tqL7CyngqU3azOk4LnJJI4XkbU/6WNVAeg5VdlAHRR0Hdjt0JupTjJ70mcyrFRm4rczAy3lBPoQyZpgWA6iIWSL+rxwJdKYpyaik7cv2dT2Giopu+ZppnMwQT8Ik+7F/TxQ+msRwXh+yDwdJPeRE863pzD7nUezH1PX9VgumsTwXh+wsJS5i8nFcxq0jMtqrVWmK6ur+S6XixdL4nZ2rK2mn7JrB0NHcnDxTMiSPVOzAyRKVKpuGdQekYPQnpjZwXSdWtWUJJWZXiMJShSco3Ok8ps08eXZo20tqiUNQNB5EU9QR0Y9xx2K83TpSmtybOdSipTSe9nMni8oYKc42o92mKz16Dleo+4488ulsW1tKKt2fs6jwdK9s/EuHEJj/wB1J92L+liHvjFcF4fsw8FDgz3JzSKqoM1KAqgAaYui7D9V4Yw+msUley8H+SEsJBZlseckYnTnJDpNGlhO4635nCXTGMik3FZ6ZP8AJD2aA5wbNSGcK07yKUc0wjFEFaI0Ip7z78dPozH1cTKSqJZW0KcRRVNJo1eNTMmXmdTTLG5U7GiFJBo7e/HWm7RbNZZs5qXOyKwU52YMRYBSH1/4PqPux5mPTGLlFyUY2XJ/k3vZoXsXNJOP+7m6X6MP9HEPfuI+leD/ACFhoNi0LzIKGblAJZvRhO7Ek/qfEnEvfeI+leD/ACT9kp8SUOelZmX4ZLqWrGmHa+l+ZxKXTGKSUthWfJ/ki8LTva47kMzMJogZ3kV2KkMI6rQ7A2kanqo78bnR3SVXE1XCaSyvl/sorUYwjdHTY7ZrGLxM+fH7I/6hjgdPP4IdrL6GpiZrJxxqzpFEHUMRdLvXe3ddAE+GOFGtOclGUpWduZvJWzRy+Vys4KlVympU3oKPoANGatbAkNEerbqOpOdPPac7N8+bs+O7NEYqSs8rlawS6o9SwEh4w2rSN6IdI9A3U2CgbfsMG7qbcVF7Lkrp2tfxd963245E2nv3P1+rnaRcPjQlkjjVj1IUA9bO4HjjhuvUktmUm12jJO5reT1+fuvlR0/ZRY9n0T/Zw7/uznVvndjkxxZMvl4NantRpWkajso2oDqboevHm6mFlXxFTZeknr2m/TaUV2GRx7OJM9idkUJpGlWZG5ux1adyR2a6VpPUWBs4WhUpQs4Ju983mreVvuSbg/8AJ+HEp5XJMQ+EnUyJoLRM9fNBUEnTrJGq9yFG60SbNp1VJ7GSbvZpc++27t3mNmKa+J+AxFOmXPbnkblRyJodGYstgLTA7sOXWojez34rnTliIfDBK7Tyendwz0MRexLVmnkOJwzMyx9o11ogX4CwD6/D140p4WrTSlPLM2OtTyTO34H/ANNB+yj/ANIx7k4ZzPlXmhHmSSCbSIADc2TL3fYcee6XourWik7fC/udHBy2YN8znczn4515Yd4izKFYA3YIYEGiKJrr3deuOfDD1KD27KSs7/Y3OsU/hu1nwMZEDa9OazBAVVbSNJCazpKlhWq9VnclTVXRxuu8XHapxz07bfa2nPeVO0otqT/V/v8AwetMlljmWWpOZqWNgXIJOlybBQaioUUdIAva8Y6udrdWnla19OznzJpx12ms73tr2vhyNTN8VjQAsTT0VoMfDwBrqOv/AKxowwlSUnFbjddeEYqTfkdb5OfIw+3Pf7rY9XhP6EOxHncR/Vl2s5fLZJZIow3QKOhI6rRBrqKx5F1pU5y2fWZ6CylBX4fwK5/K8tRGmXLxxg6aYhrZXJ38NaoLJoat+mNyjVc7zlOzeuWWVl9m8t5pVKdmoqN0tPP9FIUkcs5UgFo3pgWCsdKszOG0mtTjSLvRqumvE7q7n1meaytnq7Wt2Z87BJtJbOX+uZTwvICQuJoQp0JXp/OUEgEkjY2lDfsm+uMV8RKnaVOV83w9Z6ltOipXU1uXH89x0fDsssZiVAAomh29ZlQ3+/EcBUlUxkZS1z+xjFxUcO0uX3Ov8rj+jH9pB/ux49DjP7efY/sceh/Uj2o43P8ADEl9K6IA2NdLqxdH0j78ePo4mdL5TvSpwl8y8zB4vAwLaIHcBEUNZINHddK9qqK9rpYIPSj0sNUWytqaWbdu3fn9uBr10tp2jwRfyJNSA5ZnXSqDTYZIhqF2W3IJBoAEi6usYU4Lacals2+TeXLLv0KprLOP6NbLcFgkjjLxuDVm7U6jVghiCd7G/jY641J42vCbUZLy0MqlGSvb7nS8DAE6Ad0cngNrShtjf6CbdSo3y/k18bojX8oT+iz/ALKT/Scegq/JLsZox1RzWf4fHP8AKoW7NEWQCO6wDRonvGPC0sRUo/I7HWcEzA8psqAYxHCrjlsjAlhslclBTgAEs27besY38FVlsy25NZ3046vT7GHC8ss/WRn5hXKaDlg5UDlWClnU2u9btoATSe1uSfZV8JRU3JVLJv4t+5W0SvnwJuLats34eZsQcIy7gMYgdVGyST4779b39uNOWMxEZNKXLQm6MHobfDUCzZVVFBWIAHdUUuNvoZt4mTfB/dGtjFanbmdjj1JzDB4zKqzrqYDzR6kfSHjjg9OwlKELJvN6Gxh3Zsy5p0ojWgB/vAe6jYx51U6l77L8DoKUeJlZnJZZlAbQQihVtroDp1P7+uNqNXEpu1889P0SSpu35AiEtepbLBidZFsOmoatxt06bDbEdqva1npbTd4FjUNb+ZofDkr04z/mGNVUqnB+BC8eJt+SjgrOVII53Ubj5OLHsui01hIX5/dnKxDvUZhcLA5EJOm+Ug3/APit/wDrHlMXtdfUWfzP7s6FJrYXYRzcAYpTKoVgxontAXtswG+12CNjt0IhSm4J3Td1b1l+C1u9sxOLLOoIM4bYgbdLuu1eqwT11Xt9uNmVaMmmqbWnlytbyEY5fMGVUqbeQOAiqQb3K9WNsdz34hVltK0Y2zb8d2hOMLbzUy+YTayl7ger/lfuxrxjPaSz1RXVWp03BP8ApoP2Uf8ApGPoBxTkPLYaswVWdImEcR7VfSko0T437ccPpOajWi3ByVv5N7CfK87GHmTbWucjU0L3U3st7FqHQnYfOOOVColGzpN+ny9WN/Ju6mTykoXVrzMT9K9Fa8e89cQqNSts02vFlkZpZuYhKBe2ZUHWzbNY0notFj0H79wB0xfGb3wbyS/ehZdNfPbNv1mWh1Jv4QnostWNyTYalcCx02o7nEdq3+D1T/WaIu317reszrvJbbLwDVqoZ0aru6lIu/Xj1OHd6UXa2SyOBV+d53MrhOdj5UfnE9FfnDwHrx4mtSntu0WdrajsrPcVZ2GFmZzKnosOqH0lCnqCend03OxvFtOpVhBQUXrffxuRSg3mxF8tEEZTmNQNXqYNsD3XsPDbF/XVdtS6u3YrFihTts315kcrHDG7OJgWckm2HXSB/BR+/Eak6s4KDhki2Owm5X159hpZbNqZYgJFJM0OwIv5RO7F/RlOSxMW4vf9jXxsoui7cvudh5Xmsq37SD/djx6LGf0J9j+xx6H9SPajm+av0v4Y8Rsy4He8BAcLjOs62BdgxK6QRpLEUa9Z3Nn2DbG37XUuslkrb95S6az5juU4atqeY5KEstsGosNNW1mu+r64rliZfF8Kzy04Z7iucUl3jfD+HLECAzMCxa2O+9Xv34pr15VWm14EItRVkPcFXz6b35t/4pjt9A326nca+Md7Gt5Q/wDSz/spP9Jx6Cr8kuxmktTHdf72Pn2fA6ykuBicT4NG7FmZgT3rQI6dDV2a8ehxu0cZUhFRivH1YnGKk7lLcLQ6TqbsFiOjbsuk9QdqJ9+M+0zzy1t5O5dsxy5cy7h+VWJaB2u919QG1bDYdB9nhiutUlVldoKMYqy+5pcO/wCoy+/z22qv1UuOl0Kv+w8t38o08a/gXadjj1JyxfN5mJK5jot3Wsge2r+zAC/xllvrYPvr+eAEeL8Qy2hKlg+Vg+ev1i+vAFkOZywbUcxEd2ocxapiDuCeorbwvAWGfjPK/WwffX88BYcy0yOtxsrL4qQRf2YATzcWWjoyLCurpqVRZ7+7GJTUVeTsEm9Bf4TkvHL+5fyxX7RT+teKJbEuAlJmskMwpJy4HKfuXrqSv3A4z19P6l4jq5cCHDc5lj2pZMt84aNMd7MaJZSRutbd2256l19P6l4jq5cH4GzlIctKuqNYXXpaqpG3XcDE1K6umRatkyU/F8vGSjzwoy0CrSKpGwIBBO2xB9hxhyitWZSb0KjxzKH/ALjLn/yJ+eMdZHijOzLgHxxlPr8v+In54dZDivEbEuAnxfjGVEYPPy9CSEk8xNgsiFid+gAJJ8BgqkW7JoxsvgRiz2X5zOc3Do2KoJlIOxBLA9BuKA2sX34dZDivEzsS4D/xvlfr8v8AiJ+eHWQ4rxMbL4ERmUkmhMbI66ZRaEMLGjbbbvxJNPNGDR5S+A92MgOUv0R7sAY+XysjRZcRlUXT5zbtUUIXTsejEHuO3XuIGskIAANGh1IFn1mhWAJCMeA92APZIwwpgCD1BFj3YAX+Lofqo/uD8sAQn4dDpbzUfQ/MH5YAzcvwVW5Z0qsfJTYBb1gg3WjvGxJJvYUN7XBq/FsP1Uf3B+WFwThykaG0RFPS1UDb7BgC11BBBAIOxB3sevACx4XB9TF9xfywB4eEwfURfcX8sAIcP4TBrzHmItpR8xfqovVgB08Hy/1EP4a/lgCyDhsKNqSKNWHQqgB94GAGsAZmbW5x+zP+oY4/S6+CPeWUzD8oJ2QxrHIkZsM2tWIdQQNGoLS2WFtuV22N7cjD0VJSlKLa0yea5238lv4l+0zDkOZEbMc5CQI27SIWFqKJbSDVAhrB2PcQCDfsUpS2eraeWTdtTN3a9zzNw5kaiMwqaGUMSpkvUG7QXljSKdGoEgGMAn0rjFUZWWw3k99tN1756Pm7li2s8zf4WVliRwVaxuQDWobNVqDWoHuxzq0XTqOLuiaqNo1+AJXPH+KP9qLHrOjP7WHf92aNZ3m2ecc9OL/yfwGKemP7fvX8maHznIwZXPA9p0K0F3YkknTrk+SFHY1GNhq69w4kquGekX4eWvnryNuMZcQXL57sedS1RgSdRDOVjCsV0CwrCQ1e+ru7sdZhc/hedt3N89+RnYnxBMjnw6Fp0KBk1VYLBVIOwTYse0QPGroYl12G2WlB3z3aX792hHZlfU7PgXov+0b+Ax6Ho3+1h2fyzTq/OzOlm0PmGI2VyfDYRoe+gPaTjh9KxcsXsrfYvo/IZfEeNxtGU1PE0kYYMFLFQ46itQDLY3OwJHXv16WEqKW0s7N5Xtp221JpmLJwgLLoM7ltSKpddQ80qFSx10TVUSPSLNp8NpYluntKCtm8nxvy9ZK5lLPURVgyOpmnplp7W3rMASMIyrdno9bHTdD0Ri3ZalF7Kvuzy+HLPL+Se5q7/wBlvCszBzwecXYqRvG4LELuGb0SAFLAACi2xN4qxFOr1TWzbvTtnw53LYTW1k34HQ8O4rBOajbUevRhttuLAsb9RjRrYatRV5rzCq7WjNDhx84fbN/tw49R0b/aw9b2c2v/AFGK8PyEQhQ8qMnQp9BbOw9WPKTr1esa2ms+L4m5sq2hiSNmBYOTywbQTWlCNXnTs2sGgBEPR3JfcDtL0lKnqqkmu133cu3fw7CuzvoijMiaiUyuWawOWdCKW3bfRqIqgNg3gfEKi6d7SnJcc3Zab/1yLIxlbJI9y2t5VPwWARFm7SqjUldiyDs2xta+cu+1GNRxjB/8ktq29tZ/j8E4xu/lVjoFykatGVjjB5sNEKAR5xfVeMdGVaksTFOT373wI4iCVN5HS8eP6NP+yk/0nHqjmnJvw2AWeXFX7Nfyx4lY3EN2234s7CpQa+VGDlOKI5UfAotwL9HbdtX6rcKF9IbEmh4npTjWim+ufny577mv8L/wQ5leJQntfAgsaizcdONzpHL5feoVhRvtAViuSxCy6935PLxvu07iLUddlGrwOeGdtJyqIdAYhkBYEkh1YaezpO257W9CheK69TEUobXWt52yfnrv8ivZi3obOUyiJNGURVNsCVULY0t4ewfuxvdEYipVqTU5N5LUhVSSVjR44SMtMQSDy3oglSOydwQQQfWMduo7Qb5MpWpnJk1s9ubu/Xy+v/Ex499IYi3zs2nBHN8W4sYmcKmYfR4ZiWyajPZAJv5UD/KcbtCtWqJN1Wr/AL58iWxFf4mcnlCtkhcxuz6wk0jnsrSltMlAudCrd6tq23FzWIS/qvdrl/uyzfAzaH0m9wSbnqzapey2m1zErq2ym0bUNQ7VHbZlYd2NPEYrE0pJbbd1fh46/wChsQe408tEVmhp5CC5BBldgRy5DuGYg7gd2N3orFVqtVxm7q38oqrRio5I6PHfNYzM38uP2Z/1DHH6Y/pxLKepznEIXstL8GJYUOcRWnbYAKCRqPexvbpe3Ng4WtTUv/nj4/wXIzZpZDuxyRi1KrlAzdpiNRJBIU6R1O3S8ZjGF7JTUrXV3w07cyxN8rHuZzFkhX4ey3trbuselRroD7gMQhBauNRZbjLfCxpcGMxUGTkaSoI5YYdd+hPTGpinSTtHavfO7JR2t5v8AHy/7Uf7UWPT9Fu+Eh3/AHZp1vnZoZnKpIAJEVwNxqUNR9V46BUUfFGX+oh/DX8sYsgHxRl/qIfw1/LCyAfFGX+oh/DX8sLIDMECoNKKqr4KABv12GMg4/jHERDJmLU+kxsEbUkQ2BYb9sEDvo+rHmekaLq4vJ/T9m/4Nyi7QMXM51zIIxmDYJ30R6bRQ3pBhWq9gT379+K4UoKHWdX5u+bt5f6Lbu9rsg2fkk3WaRWWP6CgNq0sCBqK6u0lHuGr6Wx0oU8nFNN8Xlr5ZPv7CUHfiZ0HFmeqzDgmgQYdwSNrIBX1XuOu/hZKhGGfVrx/jUug9tpbT8CeU4kkkyAStZj2FOupiDewIAI0M1V3ijtvipQnCm3bfxTsrrv3pfwS205avTh64DnB+MolcyViNIADR9SfAqCbFUb8cQxWFlN2hHfx/JSqmWbZ03CZAz6lOx5xB9Rjgo473R8XHDxi9Vf7s59fObZbwxvNR9PQX+Ax4mr88u1m9bJGJxHMSF5GaIsvaRdO2yiQW2xPaEhA+31X0qapqEYqST1zz1t+CMYu99m4tlwFYosMmlSXViQRq0aQB9jEb3vvubqVWblFTlNXeTVudy+MGnbZ8yfCCyuU5ZCnUxLEGyCosEV1G+4v/wBQxWxKKltJvll5EoJrdY2Se0nT5WHp+0TGeil/2o9/2KsT/SZ1Oey/MjeO61qy34agRf78ewOUY7cDmP6+P8E/1ccj3Lh+L8f0bKxU+CPBwOf/APYj/BP9XD3Lh+L8f0Z9qnwXrvLE4RMP10f4J/rYw+hKD3vy/BF4mT3FqcOnArnRfgt/Ww9y0fqfl+CDrNssy/DpBIrvIjBboLGV3IrqZG8fDG1hMBDDSbi278SMpuSsN8RyxlikjB0l0ZQaurFXVi/ZYxuSjtJriQQl8XzXfNi/Cb+r68cV9B03/my7rmVNwmY/rY/wm/rYe46f1sksS1uIDgsv1sf4Tf1sPcdP62S9qlwJDg8v1sX4J/q4PoOm/wDNmHiZE8vwhxIjtIhCEmljKk2rL1Mhr0r6d2NrB9Gww03NSbysVzrOaszYx0iozc/G4lVlRnGgr2Soo2DvqYY0MfhJYiKUWsuJOErCGbyhk9PKs1dNXKPWr6yeoe4Y5UeiMTD5JpeJb1seBQ/DiQV+CnSa2qKtv/JjHunF7W1tq/G7/BNV4cCk8GO1ZStNVQi2qunnPUPcMS914z61nzf4JLEU/pGostKoAEMlAAAaozsOn6zFEug8RJttxz5v8GPaIcDS4JA6iQupXXJqAJBNBEXfSSOqnvx6DBUJUKEactV+TWqS2pXRpY2iAYAMAGADAHLzHz091XNHWvoR+vHkemU/aXluRv4e2wZcmRmKKvwgahep+UhJ3taHQV09fXGqqtNSb6t23K7y/wBl1srXK81wyRkKtNZsU2hQQtbqaO4OxPsxOGJjGalGFuV34hK6zkU5Lh0qPbS6kC1pKrufHVd7b/uxmrWhONlBp8b/AMF0Xb/K4ovBpQTpzJXvAI1bjpZLWR4jvvYjFrxdNrOnfv8AXd/Jhxe6TNHhOReIsXmMgbTWru0j29/edrrGtiKyqJJQ2bX0MJW1dzZ4QAZ62q5v9EGPU9Gf2sO/7s5db52aq8EhAoCQAbACWQbffxe8LQebhHwRDblxA8Dh/wAT8aT+fD2Sh9EfBDblxPPiGHwf8WT+fD2Sh9EfBGesnxfiHxDD4P8Aiyfz4eyUPoXgh1k+L8SScFhBBpyQQRcjsLBsbFiDR3xKGHpQd4xSfJGHOTVmzRxcRDABgAwAYAMAGADABgAwAYAMAGADABgAwBVNmUT0nVfaQP44Ar+HxfWR/eH54A9+HxfWR/eH54APh8X1kf3h+eAPPh8X1kf3h+eAD4fF9ZH94fngDw8Qi3qWP74/PAGHFxTMKe0YXAQX5xBb7WRuOm4o7Guu+APZc2HUu0GWMm9hpIzey12vtPX6PrGAFo8wD1yuWX/PEbGn29Qdq7/EAWQJZOcaSHy2VsRsQdcXakFaV26Bt9+77ASBasy6GJhyqtobSA0Zp/mg2QCDZPdVYAqOZ7JPwXKlu1QEkfUdLJrr09oF1ewEVluQfo+UCHY28fZ677bkbjw9Hus0A7ls1GJIL5MZ0z2qMtDdPDbcUcAN8X4nSDkujNZ2DL9Fq3YgDcAWf39MAUjijiaiYmhOkahIoI7Nsa1X6VCt+vdVsB5FxR9CnVHrt7DOgBFPo9FmrtBOhOx796AhPxWURqymEyaF1LzE9O1uiTQ2L+IFA79CA5JxOyCrxAGNzTOPT7PLB3v6V4AUfir8l9JXmADQGeLUWvfUA+gKNu+6vvwAZnikvnuW0XzOVqdF/wDmNmbw9I16Q7J02wFud4o2gmJoi2iSgzAAyAqIye1dEajV+qx1wBCfislyaOXWgaNTp6e/Sn3HQ0St+I7wHOHcTVowZHjV7a11jaia379q37+uAGfh8X1kf3h+eAD4dF9Yn3h+eAPRnI/rE+8PzwB78Lj+mn3h+eALEcEWCCPEb4AlgAwAYApzWaWMAte5oUpYk0T0UE9AfdiMpKKvJ2QFvjePwl/Bk/kxS8XQWs14ktlnnxxF/i/gyfyYe10PrXiNiXAUXicfOdislFIwDyZOoMl/M/vD34x7ZQ+teI2JcBr4zi+jJ+BJ/JjPtdD614jZYDiUX0ZPwJP5MPaqP1rxMbLG4GR1DKLDCxtX7iLGL07mCzljwHuxkByx4D3YATyKDXPsPlR/tR4Ac5Y8B7sAY/FeCvLKskc3KKqQKUNubskHbYHb2nAHq8KnF1mfE0YlofYK+37em1AR4hwR5QBzVDcrQW0bljVvs4rpYHcd96GAL81w6VnLLPoU1SiNTVDfc9b69O/AEV4bNpI+Ebl1YNy12UAWlEnYkXZ333vABJwuQxMnPOosCJCgJWjYAAoHoOt3v44ArPC8xQAzW9AEmFTbA7nrQ7O1eO/qwBkxpKJGYTTMtlSFijALIdLUWexutdO7GpUx2HpycJSs12k1BtXNDI8REaBXjdmtzfmxe5PTXtsRt3YiukMO89ryf4HVyGDxhfqJPdH/AFMY95YX6/J/gkqM3uKxx+O65T34eb7uv6zEveGHSvteT/A6mfA9PHE+ol9yfz4iuksM/wDPyf4M+z1OBbluLI7qnKdS5IBYLVgFu5ieinFtHGUa0tmnK7IypSirtC0PGiyqwyxpgGHaXoRe+NWXS2HjJxd76aElQk+Bm5Ty6y8gQqgqStJZgoJPQdoDc+GNmeLjG+Ty4K5Hq2et5UQgtNpjKBQpKyo29kjod73odTWK/eFO6jsyu+RnqXxRdJ5XQjT5uw90wZWTYhe04Ole0Qu5G+2MrH03fJ5brZ8clfMdU+KL4fKOJyFWNWLAkaXjawDXc3j/AO/A4hLpKnFNuMlbkOqbHo88CygwEajV9g0aPWjfdiWH6QpV57EL35ojKm4rM0eQv0V9wxvEA5C/RX3DAFPD4dKsKrtuR7CxIwA1gAwAYAzuMyBeUx6K7E9+wjkvGrjc6TXYSjqY8flVlnoK+onQQoU3TyGJTXeOYNNjpanoQcefnha29L+Mlf7FqaMbJcXcQwSfCFMUjpRIZmKOSQHLAkXpYAnTZdVFEANdUpxlOUdjO3HLu9biSLjxYvMsaZlA0hYKjLXzVelOm7EciN13IbpRqjqYxhtSp6atPnb7olfmVQ8SeKVY3zJKhqop2idZUgMRuLUi+4d5JBF0qUZxclBJtccllvSImxkfKjLS6NEhJkUsoog6QyqSdtt3B9gY/NNUPB1o3utPwYujd4P8insx6ml8i7EUPUcxMwGAMHiKKVn1rK456GohbWI46I9h3+wezAFU16FWs6N3BINtdLRJBIqjtXg3fvgCOQYmZL+H920gGgab9IjbcH7aHfgCKQlYqU548xqJ21LpbUx6ig1kXvgBXtKSCOJMNTaSCTqBWzqBrSBdD/gUBo5O2+C3nQq1UoNCyLrUBVLpWvBiem2AF2dXqVY88NWn0VpjQQAMR2ipCgkk+NdcAbPC85WmLlZnct25FB8WtmB2voNh3DAGtgDjeKH9GlvVXOkPZOkipybBo9KuqN1Q3OPMYh/9+Wa7+zuNmPyGGIcuQY15xWYhHVwK5daQC2kkLTaTuDWoHcEYntVfmk45K6tx7L9+/wACStpYcjm+DxwqeawkLv6QLBm7RX0V1Aszbmq7+7GrKPXTk/hVrLl26u3cXRezbIQzuSSklUT9ZTWrSVbtknYGu8bHpWxxdTryu6cnHduvfREnFWvbiSlyBdI0LTjSFN8ymuZyrhiEq4+6u6xt34hW2ZSlaOd93BXW/eHHJL1mdFwgW2UNsba+0bO8MnU95xd0V/dT00enaVYh3gj3ha+Zj3Pyaf6RjlV3/wAku1/csjojF4jwztgJlkkiKaSDpFUAANzuKFVVesY3KOITh8VRp3uJRd8khFMgJR5qOK21EhXWQltMhBLE7g69yOvMcG98bEpuDbnKWW9prhy5eSK730SGMvw1mRUGSjZQh0jmLpIbfoNqJGxqgelUMQlUim5dbK9+AvyRucG4bpYlsuImFUysGLE+lZ6n0V6/+rOriKl1aM3LjyMX5GsyU0e59MfwONjoj+47mV1XeJifALiy5SNaKoXKrHqJIWrMgI0nfVXa6V34w8VJVJqU3q7Zu2vJ+G4KKdhUw5mt8rlhsNgFJsntEdoA0vQWNV3a+iM+0w/9Z+L9eu8mockUtlsyWsZeALSbUmxB84bomm6AV6O9qRRksTC1nUnftfrL78UZ2OSGIMtmNQDZXLFb7RCjpqG4s/Q1Gu4gbtdDHtEGrqrO/a+BFxz0R0vB4lSWUKoUaIjQFC7l3279h7sdXoqpOpRbm7u+93KKqSZsY6ZWZ3F1BMIIBBkIIPeOXJ1xp49tUG1y+5KGpk8Q4UoVVy8cUZ5isSI02GxLAEVqtVPjYHhY87DEfE3Ud8uL/JfYz4ci6cuORMtyw4KDRWjSCezShRQ1EGtt+t7XTq057UoOV7cdb8c7hXWorlRyy5EeXRSVEWmMqyuTUQddNhbJIJ+ltXTGKlpWzb455NLW2epNaFkGVd+0seTd1chiyMaIYl92FmydYqgDXUbnLq0oNJuSVss1w9LeR2Wa3CuFRrEqvFEGU2dKKotCdBGkAdD7mIPUjGtVxDdRuEsrb3yzWZjZ4m3wc+Zj9mPW0f6cexfY13qOYsMBgDDz6Ws4pzcyikUOd4owTTAjYEncEWB1wAs4XmUqZxbIh7C6VGg6VkJ713JBs7XY6YA9mzqBnb4PmiTd1ECDrVQQAeu0Yu/HAEJAUIjETuIwiagDdKbWwI9JNrdBhs2+mxYEc/l2eJZAuYDCNgPmSDSSFHZRyCQ7dD3C+8gBifKuFcXmJO3Eq+c0mhXbBCCt3o9bEd2N8ATy/CTLEp+EZtNQuuZRGoV103Xh79rwA3mOEl3Lc6VbIICkACqB6gmyLBPgcAO5SDQgXUzV85jZPtOAKDwqOyaYWSTUjgWTZNBq3JJ+3FUqFOTvKKb7DN2eHhER+n+I/wDNjHs9L6F4IztPieHg8Xg/4j/zYx7NR+heCG3LiefEsPg34j/zYezUfoXgjO3Liz34ni8H/Ef+bGfZ6P0LwRjblxJQcLiRgwBteluzVYI2BYjoSPtxKNKEXeMUuxGHJvVnO8OeoYtj8mnT2DHi639SVnvf3OnBXihn34quSOWbh0aMYzlpSgNIyHuUIR0oKT2h66Bv0ivYhiJyjdVEnvTXG/r+NDXlG24v8nMtBI6ukM6AW6uxNEqxUrZ2rewOvXoKuOLrVoQ2JSTvk0kiMYp5o7DXjjslYgzgvH/81/gcdbodL2juZVVT2SyHgZVVQTyUoAG0fQCh8zHXl0Th5ScmnnzKlVkj34mP18n3Y/5MR9z4bg/El18jz4lP18n3Y/5MPc+G4PxHXzJjhDfXyfdj/kxn3RhuD8THWyL8jkOWzMXZywUdoKKCliK0gfTP7sbmHw8KEdmGhCUnLNjuLyJj8UzinQUZSUctR1AEaXXqEb6XhjVxWxUg4OSRKN9bCb8Sb/CH+d/6GOO+jqX/AKx8vyWqb4EGz91YiNbjtvsaI+o8CR9uMe76eb66Pl+RtPgJLIllOXCFGlh2notuPqOoAHvGJPBxbv16vpu/JLbf0jceb0ghViWzZpn69PqPUB9mMSwFOTzrR8vyYU39JIcRP+H96T+hiHu2l/7R8vyZ239JocN4jGkaIzdoCjSsRfq7I/gMd2FejGKjtx8UUOL4DI4tF9I/cb+XEvaKP1rxQ2XwA8Wi+kfuN/Lh7RR+teKMbL4CckgIlIUuDPCQFs/NhKnZW2uiTVAWbHXFxgp4lJTlf00h+WdUdBVCUTRsadXRvtwBlKvNj0g8RcNtewBU7bk7Hbv6E+As4AdmN8o6J2KSGuaDqPbjo7IxC9oGxp2Q2QAQQJ8NsBmEWaBVHcI5qMk9UAr6RNdkH7KGAPPgtRyKIpDble9TUSHQwPKB7TR1e/ylgkFcAM5WT4OxASRo2Ze0BsvygckAUACi9O5hsKwBdl+MOXVWhZQxIvtbbuB6Uag3ovrYDDbcWBr4AMAGADABgAwAYA4zh3yUXX5NP4DHhq7XWS7WdeHyoZmygkjdGLVIrKfGmBB/jjEKmzJSW5kJu6aOd4pk44SynM5nUtyIAwJDO0nZG3U2RZ3okkncjrYepKpFNQjbR336GrLJ6jvCIGmB/SptS6SwHr6elvZo7UB6tNXViZxpP+mrO69evMys950t+3HIfYWWKQ/nIuvpj+Bx1Ohv7nuZGuvgOgx6w0gwAYAMAGADAGdlD5tfZjz2Ok9t5FsSEwPjjkS7C6NjmvKiQAR6nZCS4DKASNqOnU1KSCRqIIWzuNsbeCTe09m+mvry3kp2OfOeQOA+ZzOoFlB2NH0C1g1SgKST2TRJA1Ud/Zm43jCPrO2fHhqiNlzGstxFJIGXXLIOZZ1rfpqVIAVh2AaIF3dC9xiE6bjVUrJZbu37kVmsiOY4leoJPOaPUKACVDPSr0JJTcKLBYCu0RhGnZqUoLP+cte/fuu9xncdDwCNhpczGQPHagrpoHT1HQVRFbdTtjn4mqm3HYtZklE3EPTGpGaT08jDRN+h9mNim7yTs9URZmQpeXbsu3bg2Qb/ACcO+4Ow6k+rHtDWJ5wHnFdOb84V7cZAX0QLINBelG99h3E4AXgjeJw/6XIA7pWpmtUWlJDItgksbJq9wWFUBJsmEWMCOfeRWJQBWDN2X1aV7KhR1BJPjZ1YAszmWJQApI2kyoCWZmKbuGbzRay0SqAAdmBBYkAgPLw5ZkVnDKWZJGUgbOFUUbX+74C9+41gBnhuQEIKhiRS1ddwonahZ2JoDADmADABgAwAYAMAGADAHJ8Mi8zF1+TT+Ax4au/+WXa9/M6cZfChtoSQQCQSDR8L+3EIuzTdvExKWRzaTyLqAzRQA6SZADZj7LEFr6lTvXcSQcddwjUV3C+/J8c8/wDZr3s9RvJ5iRn0rmg1MCy6FFp2SdNCyCDV9ehvbta9aEIQvKFsss3lr69ZSV29TXkf245eXE2YxKss3nIt/nj+Bx1uh0vae5leKVoHUY9Wc4MAGADABgAwBm5QebX2Y85j6adRvZ8y2LyJMnqxypUv/wA+ZYmUyRirIG19cQ2HfKPmT2jkM+7lneOYRJrCDWGFMY9gbUCNACHB3tq33AHTpwjZQlC7tfJrj5vd2ByfEYzEMr9uPMKNTOuqMmf0lZtIULSFFoCvSIQkd2MRcI/DKDySedlyvzu9b6Z2IXfEpjzDxgSSSgK1zWodABqXWoAFSnbSLr0ga3Fz2VNOMYvL4dzvll2ccuA7zqU0uAwBIxypxcXZ3LVLmeqm/Q9KxWu8N5altbHY9Di6krSV0yEjHzPEJYzEqtIEEERpFUkubAXdGNmuvTs11OPW4jEODWzv9XNeMbkctxeV9W+aXSCd1i62BpNRde10FnY7dL1JY2qrZrPkS2EefGkx315hVOumYQgWoJo+a8ez7b6iicTx1WOjTeW57/VzKpoXbjU6kBvhN2B2RCRvsKPKogm66HbcDYYy8bNq8ZR707/cz1XIlHxSdiQZJ0FdaiI1b9m+TXgPG7FdC1VTpCrFXTT5W3cdSUaKZmx+Uea0rrOZVzpsVARuQGqoidia2vciieuLni53ynG3Y/X6M9TyY1l+O5hpNJbMgHSLIhsE9dQENULHee/u0s0JY2qobW1F9z/PrxHUrSzGF4pmtX/cFNRAZeUbAHWuSO/ar+3GF0hNr5knbev2RdJI2OB5uR3XU8hDJIdMgQEFWUD0EXuJsG8buErzquSlbK2a5oqnGxu43SAYAMAGADABgDmeF1yYtx8mn8BjwuIilVlktX9zfjew6grvxXdJ7jDzOQhhmohzlnYHzgkRU1OdOsnYXvve939mO3KpSSyurrK2eW7eVJMlw6OdZFJTKj5pKemV6lrFbnskiqutu/GtXqUZU3nLlfS/AugpJ7jdcE95xzL56o2lkGVXzse59MfwOOp0O/8As9zKMU/+M6nHqzmhgAwAYAMAGAMOcS8heUO3Y8Ol76r7vGt/DHDxMF1rc4q3bmWx0Esl8M7WsL8m+m9Na9tF6T4677tPL79WNCtDD5WjvV893q3ffkTVwaTNVSxBh/isoYg3YPLOm+7YUBR7RJC4VLD6vJ8r/wA+uzeuzNkyc9KgysejdmViu72CGPaajVg+kSS2/RjanST2nJ35cOGi9eBIdgSbXpeBOWW7TCt+yRqrUTZoCq2BrfqNecaextRctq2XiZzvuM7OcKn3CxoylSoDLGaWzpXdfAR7dK194XFsKkGvi2vPXjr299t1zNmaU3wlHqJFaJaAW+1Vb7n1+JxTGFKavPaUn6+xjPkVRyZ1SqkIwJNsTRUE7bCtVDfu8PXhKnh3drbXKxlJ8hvhs07K3PQIa20mwet7+734qnRpqceq2nnnfIzu3EZeCPNyZBpKiGEAF9O6nV9W23o9CO/Hq8ThuuyTt67TVhPZdyeW4DIgYaUN6RvKdgpsAVD495snaztjTfRl7fH5crcSbrX3FC+TMgj5dLXarzx2sEWvmaBAPWu4E2cZfR0nLa2/L9meuW5EB5LS0R2N2Vh2+mlmah5noSx+w10wfRrbvtcdz3q3HkSVe24Mv5KuhYgJTMGIMzHtBi1jzV9T7gAKAGE+jpzSTnplpytx4BV0r5eZHL+STpppUpRQBlY9+qyTEWJu9ye8+OEujqkr/Hry5W4mfaFa1vMl/wDir3qpNVruZWOy9B8lfedyb39QxhdGytZzy7OPeHib7jXXKTAAaItv8Vv6WNb3FD6367yDrt7i7J5WQS63CKAjLSsWskqd7Ra9HHRwWCWFTSd7lcp7Rp43iAYAMAGADABgDFg4PKqKgljpVCjzRugK+txy5dEYeTbd88/WRaq0kWLw2UfrY/wj/Vxj3PQ5+X4DrSZn5jyTDuXZoyzAg9h6IOx251fbWL44CMY7Kk7d34Mda+AZTyTETakaMGq+Tc0CQSBc2wsA4jV6OhUVpyb8PwSVeS0Q2eDS/Wx/hH+rij3NQ4vy/BP2qZLL8GcOrNIhCm6EZUnYjrzD4+GNjDdHU6E9uLff/ohOvKa2WbON8pDABgAwAYAMAJtwuAmzDESdzaL192MWQPPiiD6iL8Nfyw2UA+KYPqIvw1/LDZQD4oy/1EP4a/lhsrgA+KIPqIvw1/LCyAfFGX+oh/DX8sLIHnxPl/qIfw1/LGbA9+J8v9RD+Gv5YxYHnxPl/qIfw1/LCyA6q0KGwGMg9wAYAMAGADABgAwAYAMAGADABgAwAYAMAGADABgAwAYAMAGADABgAwAY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FAMILIA DE DA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736"/>
            <a:ext cx="7076376" cy="44508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12452"/>
            <a:ext cx="8229600" cy="1173408"/>
          </a:xfrm>
        </p:spPr>
        <p:txBody>
          <a:bodyPr>
            <a:normAutofit/>
          </a:bodyPr>
          <a:lstStyle/>
          <a:p>
            <a:r>
              <a:rPr lang="pt-BR" dirty="0" smtClean="0"/>
              <a:t>2 Samuel 11:1-4</a:t>
            </a:r>
            <a:endParaRPr lang="pt-BR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1538" y="1342330"/>
            <a:ext cx="7358114" cy="5078313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/>
              <a:t>1</a:t>
            </a:r>
            <a:r>
              <a:rPr lang="pt-BR" sz="1800" dirty="0" smtClean="0"/>
              <a:t> E </a:t>
            </a:r>
            <a:r>
              <a:rPr lang="pt-BR" sz="1800" dirty="0" smtClean="0"/>
              <a:t>aconteceu que, tendo decorrido um ano, </a:t>
            </a:r>
            <a:r>
              <a:rPr lang="pt-BR" sz="1800" b="1" dirty="0" smtClean="0"/>
              <a:t>no tempo em que os reis saem à guerra</a:t>
            </a:r>
            <a:r>
              <a:rPr lang="pt-BR" sz="1800" dirty="0" smtClean="0"/>
              <a:t>, enviou Davi a </a:t>
            </a:r>
            <a:r>
              <a:rPr lang="pt-BR" sz="1800" dirty="0" err="1" smtClean="0"/>
              <a:t>Joabe</a:t>
            </a:r>
            <a:r>
              <a:rPr lang="pt-BR" sz="1800" dirty="0" smtClean="0"/>
              <a:t>, e com ele os seus servos, e a todo o Israel; e eles destruíram os filhos de </a:t>
            </a:r>
            <a:r>
              <a:rPr lang="pt-BR" sz="1800" dirty="0" err="1" smtClean="0"/>
              <a:t>Amom</a:t>
            </a:r>
            <a:r>
              <a:rPr lang="pt-BR" sz="1800" dirty="0" smtClean="0"/>
              <a:t>, e cercaram a </a:t>
            </a:r>
            <a:r>
              <a:rPr lang="pt-BR" sz="1800" dirty="0" err="1" smtClean="0"/>
              <a:t>Rabá</a:t>
            </a:r>
            <a:r>
              <a:rPr lang="pt-BR" sz="1800" dirty="0" smtClean="0"/>
              <a:t>; </a:t>
            </a:r>
            <a:r>
              <a:rPr lang="pt-BR" sz="1800" b="1" dirty="0" smtClean="0"/>
              <a:t>porém Davi ficou </a:t>
            </a:r>
            <a:r>
              <a:rPr lang="pt-BR" sz="1800" b="1" dirty="0" smtClean="0"/>
              <a:t>em Jerusalém</a:t>
            </a:r>
            <a:r>
              <a:rPr lang="pt-BR" sz="1800" dirty="0" smtClean="0"/>
              <a:t>.</a:t>
            </a:r>
          </a:p>
          <a:p>
            <a:pPr algn="just"/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2</a:t>
            </a:r>
            <a:r>
              <a:rPr lang="pt-BR" sz="1800" dirty="0" smtClean="0"/>
              <a:t> E </a:t>
            </a:r>
            <a:r>
              <a:rPr lang="pt-BR" sz="1800" dirty="0" smtClean="0"/>
              <a:t>aconteceu que numa tarde Davi se levantou do seu leito, e andava passeando no terraço da casa real, </a:t>
            </a:r>
            <a:r>
              <a:rPr lang="pt-BR" sz="1800" b="1" dirty="0" smtClean="0"/>
              <a:t>e viu do terraço a uma mulher </a:t>
            </a:r>
            <a:r>
              <a:rPr lang="pt-BR" sz="1800" b="1" dirty="0" smtClean="0"/>
              <a:t>que </a:t>
            </a:r>
            <a:r>
              <a:rPr lang="pt-BR" sz="1800" b="1" dirty="0" smtClean="0"/>
              <a:t>se estava lavando; e era esta mulher mui formosa à vista</a:t>
            </a:r>
            <a:r>
              <a:rPr lang="pt-BR" sz="1800" b="1" dirty="0" smtClean="0"/>
              <a:t>. </a:t>
            </a:r>
            <a:r>
              <a:rPr lang="pt-BR" sz="1800" dirty="0" smtClean="0"/>
              <a:t>(</a:t>
            </a:r>
            <a:r>
              <a:rPr lang="pt-BR" sz="1800" dirty="0" err="1" smtClean="0"/>
              <a:t>Mt</a:t>
            </a:r>
            <a:r>
              <a:rPr lang="pt-BR" sz="1800" dirty="0" smtClean="0"/>
              <a:t> 5:27-29; </a:t>
            </a:r>
            <a:r>
              <a:rPr lang="pt-BR" sz="1800" dirty="0" err="1" smtClean="0"/>
              <a:t>Mt</a:t>
            </a:r>
            <a:r>
              <a:rPr lang="pt-BR" sz="1800" dirty="0" smtClean="0"/>
              <a:t> 6:22-23)</a:t>
            </a:r>
          </a:p>
          <a:p>
            <a:pPr algn="just"/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3</a:t>
            </a:r>
            <a:r>
              <a:rPr lang="pt-BR" sz="1800" dirty="0" smtClean="0"/>
              <a:t> </a:t>
            </a:r>
            <a:r>
              <a:rPr lang="pt-BR" sz="1800" b="1" dirty="0" smtClean="0"/>
              <a:t>E </a:t>
            </a:r>
            <a:r>
              <a:rPr lang="pt-BR" sz="1800" b="1" dirty="0" smtClean="0"/>
              <a:t>mandou Davi indagar quem era aquela mulher</a:t>
            </a:r>
            <a:r>
              <a:rPr lang="pt-BR" sz="1800" dirty="0" smtClean="0"/>
              <a:t>; e disseram: Porventura não é esta </a:t>
            </a:r>
            <a:r>
              <a:rPr lang="pt-BR" sz="1800" dirty="0" err="1" smtClean="0"/>
              <a:t>Bate-Seba</a:t>
            </a:r>
            <a:r>
              <a:rPr lang="pt-BR" sz="1800" dirty="0" smtClean="0"/>
              <a:t>, filha de </a:t>
            </a:r>
            <a:r>
              <a:rPr lang="pt-BR" sz="1800" dirty="0" err="1" smtClean="0"/>
              <a:t>Eliã</a:t>
            </a:r>
            <a:r>
              <a:rPr lang="pt-BR" sz="1800" dirty="0" smtClean="0"/>
              <a:t>, </a:t>
            </a:r>
            <a:r>
              <a:rPr lang="pt-BR" sz="1800" b="1" dirty="0" smtClean="0"/>
              <a:t>mulher de Urias</a:t>
            </a:r>
            <a:r>
              <a:rPr lang="pt-BR" sz="1800" dirty="0" smtClean="0"/>
              <a:t>, o </a:t>
            </a:r>
            <a:r>
              <a:rPr lang="pt-BR" sz="1800" dirty="0" err="1" smtClean="0"/>
              <a:t>heteu</a:t>
            </a:r>
            <a:r>
              <a:rPr lang="pt-BR" sz="1800" dirty="0" smtClean="0"/>
              <a:t>?</a:t>
            </a:r>
          </a:p>
          <a:p>
            <a:pPr algn="just"/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4</a:t>
            </a:r>
            <a:r>
              <a:rPr lang="pt-BR" sz="1800" dirty="0" smtClean="0"/>
              <a:t> Então </a:t>
            </a:r>
            <a:r>
              <a:rPr lang="pt-BR" sz="1800" b="1" dirty="0" smtClean="0"/>
              <a:t>enviou Davi mensageiros, e mandou trazê-la</a:t>
            </a:r>
            <a:r>
              <a:rPr lang="pt-BR" sz="1800" dirty="0" smtClean="0"/>
              <a:t>; e </a:t>
            </a:r>
            <a:r>
              <a:rPr lang="pt-BR" sz="1800" b="1" dirty="0" smtClean="0"/>
              <a:t>ela veio, e ele se deitou com ela</a:t>
            </a:r>
            <a:r>
              <a:rPr lang="pt-BR" sz="1800" dirty="0" smtClean="0"/>
              <a:t> (pois já estava purificada da sua imundícia); </a:t>
            </a:r>
            <a:r>
              <a:rPr lang="pt-BR" sz="1800" b="1" dirty="0" smtClean="0"/>
              <a:t>então voltou ela para sua casa</a:t>
            </a:r>
            <a:r>
              <a:rPr lang="pt-BR" sz="1800" dirty="0" smtClean="0"/>
              <a:t>. (Lv 15:19, 29 e 30 – purificação fluxo de sangue)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73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Escolhas erradas, trágicas </a:t>
            </a:r>
            <a:r>
              <a:rPr lang="pt-BR" dirty="0" err="1" smtClean="0"/>
              <a:t>consequências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28728" y="1857364"/>
            <a:ext cx="6429420" cy="2554545"/>
          </a:xfrm>
          <a:prstGeom prst="rect">
            <a:avLst/>
          </a:prstGeom>
          <a:noFill/>
          <a:ln w="12700"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“A </a:t>
            </a:r>
            <a:r>
              <a:rPr lang="pt-BR" sz="2000" dirty="0" smtClean="0"/>
              <a:t>história de Davi e de seu adultério com </a:t>
            </a:r>
            <a:r>
              <a:rPr lang="pt-BR" sz="2000" dirty="0" err="1" smtClean="0"/>
              <a:t>Bate-Seba</a:t>
            </a:r>
            <a:r>
              <a:rPr lang="pt-BR" sz="2000" dirty="0" smtClean="0"/>
              <a:t>, serve para demonstrar que na vida não podemos fazer nossas escolhas de modo </a:t>
            </a:r>
            <a:r>
              <a:rPr lang="pt-BR" sz="2000" b="1" dirty="0" err="1" smtClean="0"/>
              <a:t>inconsequente</a:t>
            </a:r>
            <a:r>
              <a:rPr lang="pt-BR" sz="2000" dirty="0" smtClean="0"/>
              <a:t>. Todas as escolhas que fizermos trarão </a:t>
            </a:r>
            <a:r>
              <a:rPr lang="pt-BR" sz="2000" b="1" dirty="0" err="1" smtClean="0"/>
              <a:t>consequências</a:t>
            </a:r>
            <a:r>
              <a:rPr lang="pt-BR" sz="2000" dirty="0" smtClean="0"/>
              <a:t>, que podem ser boas ou ruins. Elas nos </a:t>
            </a:r>
            <a:r>
              <a:rPr lang="pt-BR" sz="2000" b="1" dirty="0" smtClean="0"/>
              <a:t>aproximarão</a:t>
            </a:r>
            <a:r>
              <a:rPr lang="pt-BR" sz="2000" dirty="0" smtClean="0"/>
              <a:t> ou nos </a:t>
            </a:r>
            <a:r>
              <a:rPr lang="pt-BR" sz="2000" b="1" dirty="0" smtClean="0"/>
              <a:t>afastarão</a:t>
            </a:r>
            <a:r>
              <a:rPr lang="pt-BR" sz="2000" dirty="0" smtClean="0"/>
              <a:t> de </a:t>
            </a:r>
            <a:r>
              <a:rPr lang="pt-BR" sz="2000" dirty="0" smtClean="0"/>
              <a:t>Deus.”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Série</a:t>
            </a:r>
            <a:r>
              <a:rPr lang="pt-BR" sz="2000" dirty="0" smtClean="0"/>
              <a:t> </a:t>
            </a:r>
            <a:r>
              <a:rPr lang="pt-BR" sz="2000" i="1" dirty="0" smtClean="0"/>
              <a:t>Nossa Fé -– Casais da Bíblia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500166" y="4643446"/>
            <a:ext cx="6357982" cy="2031325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/>
              <a:t>7</a:t>
            </a:r>
            <a:r>
              <a:rPr lang="pt-BR" sz="1800" dirty="0" smtClean="0"/>
              <a:t> Não </a:t>
            </a:r>
            <a:r>
              <a:rPr lang="pt-BR" sz="1800" dirty="0" smtClean="0"/>
              <a:t>erreis: Deus não se deixa escarnecer; porque tudo o que o homem semear, isso também ceifará.</a:t>
            </a:r>
            <a:br>
              <a:rPr lang="pt-BR" sz="1800" dirty="0" smtClean="0"/>
            </a:br>
            <a:r>
              <a:rPr lang="pt-BR" sz="1800" b="1" dirty="0" smtClean="0"/>
              <a:t>8</a:t>
            </a:r>
            <a:r>
              <a:rPr lang="pt-BR" sz="1800" dirty="0" smtClean="0"/>
              <a:t> </a:t>
            </a:r>
            <a:r>
              <a:rPr lang="pt-BR" sz="1800" b="1" dirty="0" smtClean="0"/>
              <a:t>Porque </a:t>
            </a:r>
            <a:r>
              <a:rPr lang="pt-BR" sz="1800" b="1" dirty="0" smtClean="0"/>
              <a:t>o que semeia na sua carne, da carne ceifará a corrupção; mas o que semeia no Espírito, do Espírito ceifará a vida eterna</a:t>
            </a:r>
            <a:r>
              <a:rPr lang="pt-BR" sz="1800" b="1" dirty="0" smtClean="0"/>
              <a:t>.</a:t>
            </a:r>
          </a:p>
          <a:p>
            <a:pPr algn="just"/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>
                <a:hlinkClick r:id="rId2"/>
              </a:rPr>
              <a:t>Gálatas </a:t>
            </a:r>
            <a:r>
              <a:rPr lang="pt-BR" sz="1800" dirty="0" smtClean="0">
                <a:hlinkClick r:id="rId2"/>
              </a:rPr>
              <a:t>6:7-8</a:t>
            </a:r>
            <a:r>
              <a:rPr lang="pt-BR" sz="1800" dirty="0" smtClean="0"/>
              <a:t> ACRF</a:t>
            </a:r>
            <a:endParaRPr lang="pt-BR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8229600" cy="117340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Tragédia anunciada! </a:t>
            </a:r>
            <a:r>
              <a:rPr lang="pt-BR" sz="2200" dirty="0" smtClean="0"/>
              <a:t>2Sm 11:1-4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00100" y="1071546"/>
          <a:ext cx="7500990" cy="57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LENIÊNCIA: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O pecado de DAVI e BATE-SEBA teve início com sua atitude de falta de VIGILÂNCIA e de TEMOR à DEUS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(2Sm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1:1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e 2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baseline="0" dirty="0" smtClean="0"/>
                        <a:t>LENIÊNCIA - significado:  Brandura, Suavidade, Tolerância, Passividade.</a:t>
                      </a:r>
                    </a:p>
                    <a:p>
                      <a:pPr algn="l"/>
                      <a:endParaRPr lang="pt-BR" sz="1800" b="1" baseline="0" dirty="0" smtClean="0"/>
                    </a:p>
                    <a:p>
                      <a:pPr marL="342900" marR="0" indent="-3429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pt-BR" sz="1800" b="1" baseline="0" dirty="0" smtClean="0"/>
                        <a:t>DAVI deixou de cumprir com suas obrigações de LÍDER e JUIZ em Israel e adotou uma postura de subestimar sua natureza carnal. Ficou OCIOSO e NEGLIGENTE. (</a:t>
                      </a: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“Reinou, pois, Davi sobre todo o Israel; e Davi fazia direito e justiça a todo o seu povo.” 2 </a:t>
                      </a:r>
                      <a:r>
                        <a:rPr lang="pt-BR" sz="1800" b="0" i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Sm</a:t>
                      </a: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8:15</a:t>
                      </a:r>
                      <a:r>
                        <a:rPr lang="pt-BR" sz="1800" b="1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</a:p>
                    <a:p>
                      <a:pPr marL="342900" indent="-342900" algn="just">
                        <a:buNone/>
                      </a:pPr>
                      <a:r>
                        <a:rPr lang="pt-BR" sz="1800" b="1" baseline="0" dirty="0" smtClean="0"/>
                        <a:t>B. BABE-SEBA, por sua vez, foi NEGLIGENTE e deixou-se vulnerável ao assédio de outros homens enquanto seu marido estava fora de casa.(</a:t>
                      </a: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“e viu do terraço a uma mulher que se estava lavando; e era esta mulher mui formosa à vista.” 2Sm</a:t>
                      </a: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11:2b</a:t>
                      </a:r>
                      <a:r>
                        <a:rPr lang="pt-BR" sz="1800" b="1" baseline="0" dirty="0" smtClean="0"/>
                        <a:t>)</a:t>
                      </a:r>
                    </a:p>
                    <a:p>
                      <a:pPr marL="342900" indent="-342900" algn="l">
                        <a:buNone/>
                      </a:pPr>
                      <a:endParaRPr lang="pt-BR" sz="1800" b="1" baseline="0" dirty="0" smtClean="0"/>
                    </a:p>
                    <a:p>
                      <a:pPr marL="0" marR="0" lvl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OBSERVAÇÃO: </a:t>
                      </a:r>
                      <a:r>
                        <a:rPr lang="pt-BR" sz="1800" b="0" dirty="0" smtClean="0"/>
                        <a:t>Na narrativa não</a:t>
                      </a:r>
                      <a:r>
                        <a:rPr lang="pt-BR" sz="1800" b="0" baseline="0" dirty="0" smtClean="0"/>
                        <a:t> há qualquer registro de protesto, desconforto, reprovação ou objeção da parte de </a:t>
                      </a:r>
                      <a:r>
                        <a:rPr lang="pt-BR" sz="1800" b="0" baseline="0" dirty="0" err="1" smtClean="0"/>
                        <a:t>Bate-Seba</a:t>
                      </a:r>
                      <a:r>
                        <a:rPr lang="pt-BR" sz="1800" b="0" baseline="0" dirty="0" smtClean="0"/>
                        <a:t>. Sua postura foi decisiva para a consumação do adultério!</a:t>
                      </a:r>
                      <a:endParaRPr lang="pt-BR" sz="18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pt-BR" sz="1800" b="1" dirty="0" smtClean="0"/>
                        <a:t>APLICAÇÃO: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pt-BR" sz="1800" dirty="0" smtClean="0"/>
                        <a:t>Quando</a:t>
                      </a:r>
                      <a:r>
                        <a:rPr lang="pt-BR" sz="1800" baseline="0" dirty="0" smtClean="0"/>
                        <a:t> DAVI deixou de lado sua armadura, fez exatamente o contrário do que Deus nos recomenda em </a:t>
                      </a:r>
                      <a:r>
                        <a:rPr lang="pt-BR" sz="1800" b="1" baseline="0" dirty="0" err="1" smtClean="0"/>
                        <a:t>Ef</a:t>
                      </a:r>
                      <a:r>
                        <a:rPr lang="pt-BR" sz="1800" b="1" baseline="0" dirty="0" smtClean="0"/>
                        <a:t> 6:10-18:</a:t>
                      </a:r>
                      <a:r>
                        <a:rPr lang="pt-BR" sz="1800" baseline="0" dirty="0" smtClean="0"/>
                        <a:t> Tirou o </a:t>
                      </a:r>
                      <a:r>
                        <a:rPr lang="pt-BR" sz="1800" b="1" baseline="0" dirty="0" smtClean="0"/>
                        <a:t>CAPACETE</a:t>
                      </a:r>
                      <a:r>
                        <a:rPr lang="pt-BR" sz="1800" baseline="0" dirty="0" smtClean="0"/>
                        <a:t>, a </a:t>
                      </a:r>
                      <a:r>
                        <a:rPr lang="pt-BR" sz="1800" b="1" baseline="0" dirty="0" smtClean="0"/>
                        <a:t>COURAÇA</a:t>
                      </a:r>
                      <a:r>
                        <a:rPr lang="pt-BR" sz="1800" baseline="0" dirty="0" smtClean="0"/>
                        <a:t>, o </a:t>
                      </a:r>
                      <a:r>
                        <a:rPr lang="pt-BR" sz="1800" b="1" baseline="0" dirty="0" smtClean="0"/>
                        <a:t>CINTO</a:t>
                      </a:r>
                      <a:r>
                        <a:rPr lang="pt-BR" sz="1800" baseline="0" dirty="0" smtClean="0"/>
                        <a:t>, a </a:t>
                      </a:r>
                      <a:r>
                        <a:rPr lang="pt-BR" sz="1800" b="1" baseline="0" dirty="0" smtClean="0"/>
                        <a:t>ESPADA</a:t>
                      </a:r>
                      <a:r>
                        <a:rPr lang="pt-BR" sz="1800" baseline="0" dirty="0" smtClean="0"/>
                        <a:t>, o </a:t>
                      </a:r>
                      <a:r>
                        <a:rPr lang="pt-BR" sz="1800" b="1" baseline="0" dirty="0" smtClean="0"/>
                        <a:t>ESCUDO</a:t>
                      </a:r>
                      <a:r>
                        <a:rPr lang="pt-BR" sz="1800" baseline="0" dirty="0" smtClean="0"/>
                        <a:t> e a </a:t>
                      </a:r>
                      <a:r>
                        <a:rPr lang="pt-BR" sz="1800" b="1" baseline="0" dirty="0" smtClean="0"/>
                        <a:t>SANDÁLIA</a:t>
                      </a:r>
                      <a:r>
                        <a:rPr lang="pt-BR" sz="1800" baseline="0" dirty="0" smtClean="0"/>
                        <a:t>;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vida de Davi</a:t>
            </a:r>
            <a:endParaRPr lang="pt-BR" dirty="0"/>
          </a:p>
        </p:txBody>
      </p:sp>
      <p:pic>
        <p:nvPicPr>
          <p:cNvPr id="3" name="Imagem 2" descr="DAVI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42984"/>
            <a:ext cx="1943100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 descr="DAVI 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142984"/>
            <a:ext cx="193357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 descr="DAVI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28586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DAVI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786190"/>
            <a:ext cx="261937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 descr="DAVI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378619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 descr="DAVI 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3786190"/>
            <a:ext cx="2718177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tângulo 8"/>
          <p:cNvSpPr/>
          <p:nvPr/>
        </p:nvSpPr>
        <p:spPr>
          <a:xfrm>
            <a:off x="357158" y="5786454"/>
            <a:ext cx="8501122" cy="923330"/>
          </a:xfrm>
          <a:prstGeom prst="rect">
            <a:avLst/>
          </a:prstGeom>
          <a:noFill/>
          <a:ln w="12700"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/>
              <a:t>A vida espiritual de Davi passava por uma grande CRISE. Os pecados MORAIS são frutos do nosso coração caído. Davi também não dedicava tempo à sua FAMÍLIA! Era um conquistador de gigantes, mas um fracasso no seu LAR.</a:t>
            </a:r>
            <a:endParaRPr lang="pt-BR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8229600" cy="117340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Tragédia anunciada! </a:t>
            </a:r>
            <a:r>
              <a:rPr lang="pt-BR" sz="2200" dirty="0" smtClean="0"/>
              <a:t>2Sm 11:1-4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71538" y="1071546"/>
          <a:ext cx="7500990" cy="57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SOBERBA: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Mesmo sabendo que a mulher era casada, DAVI deu mais atenção à seus desejos carnais do que a DEUS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(2Sm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1:3);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-342900" algn="just">
                        <a:buNone/>
                      </a:pPr>
                      <a:r>
                        <a:rPr lang="pt-BR" sz="1800" b="0" dirty="0" smtClean="0"/>
                        <a:t>“</a:t>
                      </a:r>
                      <a:r>
                        <a:rPr lang="pt-BR" sz="1800" b="1" dirty="0" smtClean="0"/>
                        <a:t>E mandou Davi indagar quem era aquela mulher</a:t>
                      </a:r>
                      <a:r>
                        <a:rPr lang="pt-BR" sz="1800" dirty="0" smtClean="0"/>
                        <a:t>; e disseram: Porventura não é esta </a:t>
                      </a:r>
                      <a:r>
                        <a:rPr lang="pt-BR" sz="1800" dirty="0" err="1" smtClean="0"/>
                        <a:t>Bate-Seba</a:t>
                      </a:r>
                      <a:r>
                        <a:rPr lang="pt-BR" sz="1800" dirty="0" smtClean="0"/>
                        <a:t>, filha de </a:t>
                      </a:r>
                      <a:r>
                        <a:rPr lang="pt-BR" sz="1800" dirty="0" err="1" smtClean="0"/>
                        <a:t>Eliã</a:t>
                      </a:r>
                      <a:r>
                        <a:rPr lang="pt-BR" sz="1800" dirty="0" smtClean="0"/>
                        <a:t>, </a:t>
                      </a:r>
                      <a:r>
                        <a:rPr lang="pt-BR" sz="1800" b="1" dirty="0" smtClean="0"/>
                        <a:t>mulher de Urias</a:t>
                      </a:r>
                      <a:r>
                        <a:rPr lang="pt-BR" sz="1800" dirty="0" smtClean="0"/>
                        <a:t>, o </a:t>
                      </a:r>
                      <a:r>
                        <a:rPr lang="pt-BR" sz="1800" dirty="0" err="1" smtClean="0"/>
                        <a:t>heteu</a:t>
                      </a:r>
                      <a:r>
                        <a:rPr lang="pt-BR" sz="1800" dirty="0" smtClean="0"/>
                        <a:t>?” 2Sm 11:3</a:t>
                      </a:r>
                      <a:r>
                        <a:rPr lang="pt-BR" sz="1800" baseline="0" dirty="0" smtClean="0"/>
                        <a:t> </a:t>
                      </a:r>
                    </a:p>
                    <a:p>
                      <a:pPr marL="0" indent="-342900" algn="just">
                        <a:buNone/>
                      </a:pPr>
                      <a:endParaRPr lang="pt-BR" sz="1800" b="1" baseline="0" dirty="0" smtClean="0"/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pt-BR" sz="1800" b="1" baseline="0" dirty="0" smtClean="0"/>
                        <a:t>Em seu coração DAVI já havia tomado BATE-SEBA para si e ansiava por estar com ela. Estava de olho na FAMÍLIA dos outros e se esqueceu da sua! </a:t>
                      </a:r>
                      <a:r>
                        <a:rPr lang="pt-BR" sz="1800" b="0" baseline="0" dirty="0" smtClean="0"/>
                        <a:t>O adultério em Israel era punido com a </a:t>
                      </a:r>
                      <a:r>
                        <a:rPr lang="pt-BR" sz="1800" b="1" baseline="0" dirty="0" smtClean="0"/>
                        <a:t>MORTE</a:t>
                      </a:r>
                      <a:r>
                        <a:rPr lang="pt-BR" sz="1800" b="0" baseline="0" dirty="0" smtClean="0"/>
                        <a:t>, com o testemunho de 2 ou 3 pessoas. (Lv 20:10; </a:t>
                      </a:r>
                      <a:r>
                        <a:rPr lang="pt-BR" sz="1800" b="0" baseline="0" dirty="0" err="1" smtClean="0"/>
                        <a:t>Jo</a:t>
                      </a:r>
                      <a:r>
                        <a:rPr lang="pt-BR" sz="1800" b="0" baseline="0" dirty="0" smtClean="0"/>
                        <a:t> 8:1-6; </a:t>
                      </a:r>
                      <a:r>
                        <a:rPr lang="pt-BR" sz="1800" b="0" baseline="0" dirty="0" err="1" smtClean="0"/>
                        <a:t>Mt</a:t>
                      </a:r>
                      <a:r>
                        <a:rPr lang="pt-BR" sz="1800" b="0" baseline="0" dirty="0" smtClean="0"/>
                        <a:t> 5:27-29)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pt-BR" sz="1800" b="1" baseline="0" dirty="0" smtClean="0"/>
                        <a:t>DAVI conhecia a LEI e quebrou vários mandamentos ao dar lugar à LASCÍVIA</a:t>
                      </a:r>
                      <a:r>
                        <a:rPr lang="pt-BR" sz="1800" b="0" baseline="0" dirty="0" smtClean="0"/>
                        <a:t>. (Ex 20:17 – </a:t>
                      </a:r>
                      <a:r>
                        <a:rPr lang="pt-BR" sz="1800" b="1" baseline="0" dirty="0" smtClean="0"/>
                        <a:t>Não cobiçarás</a:t>
                      </a:r>
                      <a:r>
                        <a:rPr lang="pt-BR" sz="1800" b="0" baseline="0" dirty="0" smtClean="0"/>
                        <a:t> a mulher de teu próximo; Ex 20:14 – </a:t>
                      </a:r>
                      <a:r>
                        <a:rPr lang="pt-BR" sz="1800" b="1" baseline="0" dirty="0" smtClean="0"/>
                        <a:t>Não adulterarás</a:t>
                      </a:r>
                      <a:r>
                        <a:rPr lang="pt-BR" sz="1800" b="0" baseline="0" dirty="0" smtClean="0"/>
                        <a:t>;)</a:t>
                      </a:r>
                    </a:p>
                    <a:p>
                      <a:pPr marL="342900" indent="-342900" algn="just">
                        <a:buNone/>
                      </a:pPr>
                      <a:endParaRPr lang="pt-BR" sz="1800" b="1" baseline="0" dirty="0" smtClean="0"/>
                    </a:p>
                    <a:p>
                      <a:pPr marL="342900" indent="-342900" algn="just">
                        <a:buNone/>
                      </a:pPr>
                      <a:r>
                        <a:rPr lang="pt-BR" sz="1800" b="1" baseline="0" dirty="0" smtClean="0"/>
                        <a:t>APLICAÇÃO: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pt-BR" sz="1800" baseline="0" dirty="0" smtClean="0"/>
                        <a:t>Quando JOSÉ (</a:t>
                      </a:r>
                      <a:r>
                        <a:rPr lang="pt-BR" sz="1800" baseline="0" dirty="0" err="1" smtClean="0"/>
                        <a:t>Gn</a:t>
                      </a:r>
                      <a:r>
                        <a:rPr lang="pt-BR" sz="1800" baseline="0" dirty="0" smtClean="0"/>
                        <a:t> 39:11-13) enfrentou tentação semelhante fez o contrário: </a:t>
                      </a:r>
                      <a:r>
                        <a:rPr lang="pt-BR" sz="1800" b="1" baseline="0" dirty="0" smtClean="0"/>
                        <a:t>FUGIU</a:t>
                      </a:r>
                      <a:r>
                        <a:rPr lang="pt-BR" sz="1800" baseline="0" dirty="0" smtClean="0"/>
                        <a:t> ao invés de dar asas à </a:t>
                      </a:r>
                      <a:r>
                        <a:rPr lang="pt-BR" sz="1800" b="1" baseline="0" dirty="0" smtClean="0"/>
                        <a:t>IMAGINAÇÃO</a:t>
                      </a:r>
                      <a:r>
                        <a:rPr lang="pt-BR" sz="1800" baseline="0" dirty="0" smtClean="0"/>
                        <a:t>! (“Vigiai e orai, para que não entreis em tentação; o espírito, na verdade, está pronto, mas a carne é fraca.” (</a:t>
                      </a:r>
                      <a:r>
                        <a:rPr lang="pt-BR" sz="1800" baseline="0" dirty="0" err="1" smtClean="0"/>
                        <a:t>Mt</a:t>
                      </a:r>
                      <a:r>
                        <a:rPr lang="pt-BR" sz="1800" baseline="0" dirty="0" smtClean="0"/>
                        <a:t> 26:41)</a:t>
                      </a:r>
                    </a:p>
                    <a:p>
                      <a:pPr marL="342900" marR="0" indent="-34290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800" b="0" baseline="0" dirty="0" smtClean="0"/>
                        <a:t>Quando Deus proíbe alguma coisa e a chama de </a:t>
                      </a:r>
                      <a:r>
                        <a:rPr lang="pt-BR" sz="1800" b="1" baseline="0" dirty="0" smtClean="0"/>
                        <a:t>PECADO</a:t>
                      </a:r>
                      <a:r>
                        <a:rPr lang="pt-BR" sz="1800" b="0" baseline="0" dirty="0" smtClean="0"/>
                        <a:t>, nunca devemos investigar mais sobre o assunto; (</a:t>
                      </a:r>
                      <a:r>
                        <a:rPr lang="pt-BR" sz="1800" b="1" baseline="0" dirty="0" smtClean="0"/>
                        <a:t>ADÃO</a:t>
                      </a:r>
                      <a:r>
                        <a:rPr lang="pt-BR" sz="1800" b="0" baseline="0" dirty="0" smtClean="0"/>
                        <a:t> e </a:t>
                      </a:r>
                      <a:r>
                        <a:rPr lang="pt-BR" sz="1800" b="1" baseline="0" dirty="0" smtClean="0"/>
                        <a:t>EVA</a:t>
                      </a:r>
                      <a:r>
                        <a:rPr lang="pt-BR" sz="1800" b="0" baseline="0" dirty="0" smtClean="0"/>
                        <a:t> fizeram o mesmo: </a:t>
                      </a:r>
                      <a:r>
                        <a:rPr lang="pt-BR" sz="1800" b="0" baseline="0" dirty="0" err="1" smtClean="0"/>
                        <a:t>Gn</a:t>
                      </a:r>
                      <a:r>
                        <a:rPr lang="pt-BR" sz="1800" b="0" baseline="0" dirty="0" smtClean="0"/>
                        <a:t> 3:1-7)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8229600" cy="117340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Tragédia anunciada! </a:t>
            </a:r>
            <a:r>
              <a:rPr lang="pt-BR" sz="2200" dirty="0" smtClean="0"/>
              <a:t>2Sm 11:1-4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71538" y="1071546"/>
          <a:ext cx="7500990" cy="57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OBSTINAÇÃO: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DAVI e BATE-SEBA escolheram pecar e seu pecado traria </a:t>
                      </a:r>
                      <a:r>
                        <a:rPr lang="pt-BR" sz="2000" baseline="0" dirty="0" err="1" smtClean="0">
                          <a:solidFill>
                            <a:schemeClr val="bg1"/>
                          </a:solidFill>
                        </a:rPr>
                        <a:t>consequências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para eles e para suas famílias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. (2Sm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1:4);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-342900" algn="just">
                        <a:buNone/>
                      </a:pPr>
                      <a:r>
                        <a:rPr lang="pt-BR" sz="1800" b="0" dirty="0" smtClean="0"/>
                        <a:t>“</a:t>
                      </a:r>
                      <a:r>
                        <a:rPr lang="pt-BR" sz="1800" dirty="0" smtClean="0"/>
                        <a:t>Então </a:t>
                      </a:r>
                      <a:r>
                        <a:rPr lang="pt-BR" sz="1800" b="1" dirty="0" smtClean="0"/>
                        <a:t>enviou Davi mensageiros, e mandou trazê-la</a:t>
                      </a:r>
                      <a:r>
                        <a:rPr lang="pt-BR" sz="1800" dirty="0" smtClean="0"/>
                        <a:t>; e </a:t>
                      </a:r>
                      <a:r>
                        <a:rPr lang="pt-BR" sz="1800" b="1" dirty="0" smtClean="0"/>
                        <a:t>ela veio, e ele se deitou com ela</a:t>
                      </a:r>
                      <a:r>
                        <a:rPr lang="pt-BR" sz="1800" dirty="0" smtClean="0"/>
                        <a:t> (pois já estava purificada da sua imundícia); </a:t>
                      </a:r>
                      <a:r>
                        <a:rPr lang="pt-BR" sz="1800" b="1" dirty="0" smtClean="0"/>
                        <a:t>então voltou ela para sua casa</a:t>
                      </a:r>
                      <a:r>
                        <a:rPr lang="pt-BR" sz="1800" dirty="0" smtClean="0"/>
                        <a:t>.” 2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baseline="0" dirty="0" err="1" smtClean="0"/>
                        <a:t>Sm</a:t>
                      </a:r>
                      <a:r>
                        <a:rPr lang="pt-BR" sz="1800" baseline="0" dirty="0" smtClean="0"/>
                        <a:t> 11:4</a:t>
                      </a:r>
                      <a:endParaRPr lang="pt-BR" sz="1800" b="1" baseline="0" dirty="0" smtClean="0"/>
                    </a:p>
                    <a:p>
                      <a:pPr marL="342900" indent="-342900" algn="just">
                        <a:buNone/>
                      </a:pPr>
                      <a:endParaRPr lang="pt-BR" sz="1800" b="1" baseline="0" dirty="0" smtClean="0"/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pt-BR" sz="1800" b="1" baseline="0" dirty="0" smtClean="0"/>
                        <a:t>Ao se demorar no olhar, DAVI trouxe para si a TENTAÇÃO e ao chamar BATE-SEBA, estendeu para ela a TENTAÇÃO; </a:t>
                      </a:r>
                      <a:r>
                        <a:rPr lang="pt-BR" sz="1800" b="0" baseline="0" dirty="0" smtClean="0"/>
                        <a:t>(</a:t>
                      </a:r>
                      <a:r>
                        <a:rPr lang="pt-BR" sz="1800" b="0" baseline="0" dirty="0" err="1" smtClean="0"/>
                        <a:t>Pv</a:t>
                      </a:r>
                      <a:r>
                        <a:rPr lang="pt-BR" sz="1800" b="0" baseline="0" dirty="0" smtClean="0"/>
                        <a:t> 6:27-35)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pt-BR" sz="1800" b="1" baseline="0" dirty="0" smtClean="0"/>
                        <a:t>Ao abrirmos a PORTA o PECADO entra como convidado, mas logo se tornará SENHOR de toda a CASA; 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pt-BR" sz="1800" b="1" baseline="0" dirty="0" smtClean="0"/>
                        <a:t>Davi estava em sua casa, mas estava SOZINHO! Aonde estavam suas MULHERES e seus FILHOS? 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pt-BR" sz="1800" b="1" baseline="0" dirty="0" smtClean="0"/>
                        <a:t>As conquistas de DAVI não preenchiam o vazio de seu CORAÇÃO!</a:t>
                      </a:r>
                    </a:p>
                    <a:p>
                      <a:pPr marL="342900" indent="-342900" algn="just">
                        <a:buNone/>
                      </a:pPr>
                      <a:endParaRPr lang="pt-BR" sz="1800" b="1" baseline="0" dirty="0" smtClean="0"/>
                    </a:p>
                    <a:p>
                      <a:pPr marL="0" marR="0" indent="-34290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“Sobre tudo o que se deve guardar, guarda o teu coração, porque dele procedem as fontes da vida. Os teus olhos olhem para a frente, e as tuas pálpebras olhem direto diante de ti.” </a:t>
                      </a:r>
                      <a:r>
                        <a:rPr lang="pt-BR" sz="1800" dirty="0" smtClean="0">
                          <a:hlinkClick r:id="rId2"/>
                        </a:rPr>
                        <a:t>Provérbios 4:23 e 25</a:t>
                      </a:r>
                      <a:endParaRPr lang="pt-BR" sz="1800" dirty="0" smtClean="0"/>
                    </a:p>
                    <a:p>
                      <a:pPr marL="342900" indent="-342900" algn="just">
                        <a:buNone/>
                      </a:pPr>
                      <a:endParaRPr lang="pt-BR" sz="1800" b="1" baseline="0" dirty="0" smtClean="0"/>
                    </a:p>
                    <a:p>
                      <a:pPr marL="0" marR="0" indent="-34290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“O caminho da mulher adúltera é assim: ela come, depois limpa a sua boca e diz: Não fiz nada de mal!” </a:t>
                      </a:r>
                      <a:r>
                        <a:rPr lang="pt-BR" sz="1800" dirty="0" smtClean="0">
                          <a:hlinkClick r:id="rId3"/>
                        </a:rPr>
                        <a:t>Provérbios 30:20</a:t>
                      </a:r>
                      <a:endParaRPr lang="pt-BR" sz="1800" b="1" baseline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398204"/>
            <a:ext cx="8229600" cy="1173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Davi segue o modelo dos reis de Canaã </a:t>
            </a:r>
            <a:r>
              <a:rPr lang="pt-BR" sz="2200" dirty="0" smtClean="0"/>
              <a:t>2 Samuel 11:5-15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1538" y="1714488"/>
            <a:ext cx="7429552" cy="4093428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5</a:t>
            </a:r>
            <a:r>
              <a:rPr lang="pt-BR" sz="2000" dirty="0" smtClean="0"/>
              <a:t> E </a:t>
            </a:r>
            <a:r>
              <a:rPr lang="pt-BR" sz="2000" dirty="0" smtClean="0"/>
              <a:t>a mulher concebeu; e mandou dizer a Davi: </a:t>
            </a:r>
            <a:r>
              <a:rPr lang="pt-BR" sz="2000" b="1" dirty="0" smtClean="0"/>
              <a:t>Estou grávida</a:t>
            </a:r>
            <a:r>
              <a:rPr lang="pt-BR" sz="2000" dirty="0" smtClean="0"/>
              <a:t>.</a:t>
            </a:r>
            <a:br>
              <a:rPr lang="pt-BR" sz="2000" dirty="0" smtClean="0"/>
            </a:br>
            <a:r>
              <a:rPr lang="pt-BR" sz="2000" b="1" dirty="0" smtClean="0"/>
              <a:t>6</a:t>
            </a:r>
            <a:r>
              <a:rPr lang="pt-BR" sz="2000" dirty="0" smtClean="0"/>
              <a:t> Então </a:t>
            </a:r>
            <a:r>
              <a:rPr lang="pt-BR" sz="2000" dirty="0" smtClean="0"/>
              <a:t>Davi mandou dizer a </a:t>
            </a:r>
            <a:r>
              <a:rPr lang="pt-BR" sz="2000" dirty="0" err="1" smtClean="0"/>
              <a:t>Joabe</a:t>
            </a:r>
            <a:r>
              <a:rPr lang="pt-BR" sz="2000" dirty="0" smtClean="0"/>
              <a:t>: </a:t>
            </a:r>
            <a:r>
              <a:rPr lang="pt-BR" sz="2000" b="1" dirty="0" smtClean="0"/>
              <a:t>Envia-me Urias, o </a:t>
            </a:r>
            <a:r>
              <a:rPr lang="pt-BR" sz="2000" b="1" dirty="0" err="1" smtClean="0"/>
              <a:t>heteu</a:t>
            </a:r>
            <a:r>
              <a:rPr lang="pt-BR" sz="2000" dirty="0" smtClean="0"/>
              <a:t>. E </a:t>
            </a:r>
            <a:r>
              <a:rPr lang="pt-BR" sz="2000" dirty="0" err="1" smtClean="0"/>
              <a:t>Joabe</a:t>
            </a:r>
            <a:r>
              <a:rPr lang="pt-BR" sz="2000" dirty="0" smtClean="0"/>
              <a:t> enviou Urias a Davi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b="1" dirty="0" smtClean="0"/>
              <a:t>7</a:t>
            </a:r>
            <a:r>
              <a:rPr lang="pt-BR" sz="2000" dirty="0" smtClean="0"/>
              <a:t> Vindo</a:t>
            </a:r>
            <a:r>
              <a:rPr lang="pt-BR" sz="2000" dirty="0" smtClean="0"/>
              <a:t>, pois, Urias a ele, </a:t>
            </a:r>
            <a:r>
              <a:rPr lang="pt-BR" sz="2000" b="1" dirty="0" smtClean="0"/>
              <a:t>perguntou Davi como passava </a:t>
            </a:r>
            <a:r>
              <a:rPr lang="pt-BR" sz="2000" b="1" dirty="0" err="1" smtClean="0"/>
              <a:t>Joabe</a:t>
            </a:r>
            <a:r>
              <a:rPr lang="pt-BR" sz="2000" b="1" dirty="0" smtClean="0"/>
              <a:t>, e como estava o povo, e como ia a guerra</a:t>
            </a:r>
            <a:r>
              <a:rPr lang="pt-BR" sz="2000" dirty="0" smtClean="0"/>
              <a:t>.</a:t>
            </a:r>
            <a:br>
              <a:rPr lang="pt-BR" sz="2000" dirty="0" smtClean="0"/>
            </a:br>
            <a:r>
              <a:rPr lang="pt-BR" sz="2000" b="1" dirty="0" smtClean="0"/>
              <a:t>8</a:t>
            </a:r>
            <a:r>
              <a:rPr lang="pt-BR" sz="2000" dirty="0" smtClean="0"/>
              <a:t> </a:t>
            </a:r>
            <a:r>
              <a:rPr lang="pt-BR" sz="2000" b="1" dirty="0" smtClean="0"/>
              <a:t>Depois </a:t>
            </a:r>
            <a:r>
              <a:rPr lang="pt-BR" sz="2000" b="1" dirty="0" smtClean="0"/>
              <a:t>disse Davi a Urias: Desce à tua casa, e lava os teus pés</a:t>
            </a:r>
            <a:r>
              <a:rPr lang="pt-BR" sz="2000" dirty="0" smtClean="0"/>
              <a:t>. E, saindo Urias da casa real, </a:t>
            </a:r>
            <a:r>
              <a:rPr lang="pt-BR" sz="2000" b="1" dirty="0" smtClean="0"/>
              <a:t>logo lhe foi mandado um presente da mesa do rei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b="1" dirty="0" smtClean="0"/>
              <a:t>9</a:t>
            </a:r>
            <a:r>
              <a:rPr lang="pt-BR" sz="2000" dirty="0" smtClean="0"/>
              <a:t> </a:t>
            </a:r>
            <a:r>
              <a:rPr lang="pt-BR" sz="2000" b="1" dirty="0" smtClean="0"/>
              <a:t>Porém </a:t>
            </a:r>
            <a:r>
              <a:rPr lang="pt-BR" sz="2000" b="1" dirty="0" smtClean="0"/>
              <a:t>Urias </a:t>
            </a:r>
            <a:r>
              <a:rPr lang="pt-BR" sz="2000" dirty="0" smtClean="0"/>
              <a:t>se deitou à porta da casa real, com todos os servos do seu senhor; e </a:t>
            </a:r>
            <a:r>
              <a:rPr lang="pt-BR" sz="2000" b="1" dirty="0" smtClean="0"/>
              <a:t>não desceu à sua casa</a:t>
            </a:r>
            <a:r>
              <a:rPr lang="pt-BR" sz="2000" dirty="0" smtClean="0"/>
              <a:t>.</a:t>
            </a:r>
            <a:br>
              <a:rPr lang="pt-BR" sz="2000" dirty="0" smtClean="0"/>
            </a:br>
            <a:r>
              <a:rPr lang="pt-BR" sz="2000" b="1" dirty="0" smtClean="0"/>
              <a:t>10</a:t>
            </a:r>
            <a:r>
              <a:rPr lang="pt-BR" sz="2000" dirty="0" smtClean="0"/>
              <a:t> E </a:t>
            </a:r>
            <a:r>
              <a:rPr lang="pt-BR" sz="2000" dirty="0" smtClean="0"/>
              <a:t>fizeram saber isto a Davi, dizendo: Urias não desceu a sua casa. Então disse Davi à Urias: </a:t>
            </a:r>
            <a:r>
              <a:rPr lang="pt-BR" sz="2000" b="1" dirty="0" smtClean="0"/>
              <a:t>Não vens tu duma jornada? Por que não desceste à tua casa</a:t>
            </a:r>
            <a:r>
              <a:rPr lang="pt-BR" sz="2000" b="1" dirty="0" smtClean="0"/>
              <a:t>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12452"/>
            <a:ext cx="8229600" cy="1173408"/>
          </a:xfrm>
        </p:spPr>
        <p:txBody>
          <a:bodyPr>
            <a:normAutofit/>
          </a:bodyPr>
          <a:lstStyle/>
          <a:p>
            <a:r>
              <a:rPr lang="pt-BR" dirty="0" smtClean="0"/>
              <a:t>2 Samuel 11:5-15</a:t>
            </a:r>
            <a:endParaRPr lang="pt-BR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1538" y="1214422"/>
            <a:ext cx="7286676" cy="5324535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11 </a:t>
            </a:r>
            <a:r>
              <a:rPr lang="pt-BR" sz="2000" dirty="0" smtClean="0"/>
              <a:t>E disse Urias a Davi: A arca, e Israel, e Judá ficaram em tendas; e </a:t>
            </a:r>
            <a:r>
              <a:rPr lang="pt-BR" sz="2000" dirty="0" err="1" smtClean="0"/>
              <a:t>Joabe</a:t>
            </a:r>
            <a:r>
              <a:rPr lang="pt-BR" sz="2000" dirty="0" smtClean="0"/>
              <a:t>, meu senhor, e os servos de meu senhor estão acampados no campo; e hei de eu entrar na minha casa, para comer e beber, e para me deitar com minha mulher? </a:t>
            </a:r>
            <a:r>
              <a:rPr lang="pt-BR" sz="2000" b="1" dirty="0" smtClean="0"/>
              <a:t>Pela tua vida, e pela vida da tua alma, não farei tal coisa</a:t>
            </a:r>
            <a:r>
              <a:rPr lang="pt-BR" sz="2000" b="1" dirty="0" smtClean="0"/>
              <a:t>.</a:t>
            </a:r>
          </a:p>
          <a:p>
            <a:pPr algn="just"/>
            <a:r>
              <a:rPr lang="pt-BR" sz="2000" b="1" dirty="0" smtClean="0"/>
              <a:t>12</a:t>
            </a:r>
            <a:r>
              <a:rPr lang="pt-BR" sz="2000" dirty="0" smtClean="0"/>
              <a:t> </a:t>
            </a:r>
            <a:r>
              <a:rPr lang="pt-BR" sz="2000" dirty="0" smtClean="0"/>
              <a:t>Então disse Davi a Urias: </a:t>
            </a:r>
            <a:r>
              <a:rPr lang="pt-BR" sz="2000" b="1" dirty="0" smtClean="0"/>
              <a:t>Demora-te aqui ainda hoje, e amanhã te despedirei</a:t>
            </a:r>
            <a:r>
              <a:rPr lang="pt-BR" sz="2000" dirty="0" smtClean="0"/>
              <a:t>. Urias, pois, </a:t>
            </a:r>
            <a:r>
              <a:rPr lang="pt-BR" sz="2000" b="1" dirty="0" smtClean="0"/>
              <a:t>ficou em Jerusalém aquele dia e o seguinte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b="1" dirty="0" smtClean="0"/>
              <a:t>13</a:t>
            </a:r>
            <a:r>
              <a:rPr lang="pt-BR" sz="2000" dirty="0" smtClean="0"/>
              <a:t> </a:t>
            </a:r>
            <a:r>
              <a:rPr lang="pt-BR" sz="2000" dirty="0" smtClean="0"/>
              <a:t>E </a:t>
            </a:r>
            <a:r>
              <a:rPr lang="pt-BR" sz="2000" b="1" dirty="0" smtClean="0"/>
              <a:t>Davi o convidou, e comeu e bebeu diante dele, e o embebedou</a:t>
            </a:r>
            <a:r>
              <a:rPr lang="pt-BR" sz="2000" dirty="0" smtClean="0"/>
              <a:t>; e à tarde saiu a deitar-se na sua cama com os servos de seu senhor; </a:t>
            </a:r>
            <a:r>
              <a:rPr lang="pt-BR" sz="2000" b="1" dirty="0" smtClean="0"/>
              <a:t>porém não desceu à sua casa.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14</a:t>
            </a:r>
            <a:r>
              <a:rPr lang="pt-BR" sz="2000" dirty="0" smtClean="0"/>
              <a:t> E sucedeu que pela manhã </a:t>
            </a:r>
            <a:r>
              <a:rPr lang="pt-BR" sz="2000" b="1" dirty="0" smtClean="0"/>
              <a:t>Davi escreveu uma carta a </a:t>
            </a:r>
            <a:r>
              <a:rPr lang="pt-BR" sz="2000" b="1" dirty="0" err="1" smtClean="0"/>
              <a:t>Joabe</a:t>
            </a:r>
            <a:r>
              <a:rPr lang="pt-BR" sz="2000" b="1" dirty="0" smtClean="0"/>
              <a:t>; e mandou-lha por mão de Urias.</a:t>
            </a:r>
          </a:p>
          <a:p>
            <a:pPr algn="just"/>
            <a:r>
              <a:rPr lang="pt-BR" sz="2000" b="1" dirty="0" smtClean="0"/>
              <a:t>15</a:t>
            </a:r>
            <a:r>
              <a:rPr lang="pt-BR" sz="2000" dirty="0" smtClean="0"/>
              <a:t> Escreveu na carta, dizendo: </a:t>
            </a:r>
            <a:r>
              <a:rPr lang="pt-BR" sz="2000" b="1" dirty="0" smtClean="0"/>
              <a:t>Ponde a Urias na frente da maior força da peleja; e retirai-vos de detrás dele, para que seja ferido e morra.</a:t>
            </a:r>
            <a:endParaRPr lang="pt-BR" sz="2000" b="1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214282" y="1643050"/>
            <a:ext cx="7772401" cy="30565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defTabSz="274320">
              <a:defRPr sz="1800" b="0">
                <a:solidFill>
                  <a:srgbClr val="000000"/>
                </a:solidFill>
                <a:uFillTx/>
              </a:defRPr>
            </a:pPr>
            <a:r>
              <a:rPr lang="pt-BR" sz="32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AULA 4: DAVI E BATE-SEBA</a:t>
            </a:r>
            <a:br>
              <a:rPr lang="pt-BR" sz="32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r>
              <a:rPr lang="pt-BR" sz="32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ESCOLHAS ERRADAS, TRÁGICAS</a:t>
            </a:r>
            <a:br>
              <a:rPr lang="pt-BR" sz="32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r>
              <a:rPr lang="pt-BR" sz="324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CONSEQUÊNCIAS</a:t>
            </a:r>
            <a:endParaRPr sz="432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981199" y="142852"/>
            <a:ext cx="7162801" cy="288115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endParaRPr sz="3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pt-BR" sz="44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 SAMUEL</a:t>
            </a:r>
            <a:endParaRPr sz="4400" b="1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80" y="112452"/>
            <a:ext cx="8229600" cy="1173408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/>
              <a:t>Davi tenta a Deus </a:t>
            </a:r>
            <a:r>
              <a:rPr lang="pt-BR" sz="2200" dirty="0" smtClean="0"/>
              <a:t>2Sm 11:4-15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00100" y="1214422"/>
          <a:ext cx="7500990" cy="547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DISSIMULAÇÃO: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</a:rPr>
                        <a:t> O PECADO de DAVI se torna mais grave quando ele tenta ESCONDER o que havia feito e manda MATAR URIAS, um leal inocente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. Não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</a:rPr>
                        <a:t> demonstra sentimento de CULPA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(2Sm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1:14-15 e 25);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-342900" algn="just">
                        <a:buAutoNum type="alphaUcPeriod"/>
                      </a:pPr>
                      <a:r>
                        <a:rPr lang="pt-BR" sz="1700" b="1" baseline="0" dirty="0" smtClean="0"/>
                        <a:t>Davi age como ADÃO e tenta esconder seu PECADO abusando de seu poder como REI e cometendo ATOS PREMEDITADOS. Tenta dissuadir URIAS e como não consegue, manda MATÁ-LO; (</a:t>
                      </a:r>
                      <a:r>
                        <a:rPr lang="pt-BR" sz="1700" b="1" baseline="0" dirty="0" err="1" smtClean="0"/>
                        <a:t>Gn</a:t>
                      </a:r>
                      <a:r>
                        <a:rPr lang="pt-BR" sz="1700" b="1" baseline="0" dirty="0" smtClean="0"/>
                        <a:t> 3:8)</a:t>
                      </a:r>
                    </a:p>
                    <a:p>
                      <a:pPr marL="0" indent="-342900" algn="just">
                        <a:buAutoNum type="alphaUcPeriod"/>
                      </a:pPr>
                      <a:r>
                        <a:rPr lang="pt-BR" sz="1700" b="1" baseline="0" dirty="0" smtClean="0"/>
                        <a:t>Davi, assim como nós, quando quebra os mandamentos de DEUS age em busca de auto-justificação; (</a:t>
                      </a:r>
                      <a:r>
                        <a:rPr lang="pt-BR" sz="1700" b="1" baseline="0" dirty="0" err="1" smtClean="0"/>
                        <a:t>Gn</a:t>
                      </a:r>
                      <a:r>
                        <a:rPr lang="pt-BR" sz="1700" b="1" baseline="0" dirty="0" smtClean="0"/>
                        <a:t> 3:12)</a:t>
                      </a:r>
                      <a:r>
                        <a:rPr lang="pt-BR" sz="17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pPr marL="0" indent="-342900" algn="just">
                        <a:buNone/>
                      </a:pPr>
                      <a:r>
                        <a:rPr lang="pt-BR" sz="12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“</a:t>
                      </a:r>
                      <a:r>
                        <a:rPr lang="pt-BR" sz="16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 disse Davi ao mensageiro: Assim dirás a </a:t>
                      </a:r>
                      <a:r>
                        <a:rPr lang="pt-BR" sz="1600" b="0" i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Joabe</a:t>
                      </a:r>
                      <a:r>
                        <a:rPr lang="pt-BR" sz="16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: </a:t>
                      </a:r>
                      <a:r>
                        <a:rPr lang="pt-BR" sz="1600" b="1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Não te pareça isto mal aos teus olhos; pois a espada tanto consome este como aquele</a:t>
                      </a:r>
                      <a:r>
                        <a:rPr lang="pt-BR" sz="16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; esforça a tua peleja contra a cidade, e a derrota; esforça-o tu assim.” </a:t>
                      </a:r>
                      <a:r>
                        <a:rPr lang="pt-BR" sz="1600" b="1" dirty="0" smtClean="0"/>
                        <a:t>2 </a:t>
                      </a:r>
                      <a:r>
                        <a:rPr lang="pt-BR" sz="1600" b="1" dirty="0" err="1" smtClean="0"/>
                        <a:t>Sm</a:t>
                      </a:r>
                      <a:r>
                        <a:rPr lang="pt-BR" sz="1600" b="1" baseline="0" dirty="0" smtClean="0"/>
                        <a:t> 11:25</a:t>
                      </a:r>
                    </a:p>
                    <a:p>
                      <a:pPr marL="0" indent="-342900" algn="just">
                        <a:buNone/>
                      </a:pPr>
                      <a:r>
                        <a:rPr lang="pt-BR" sz="1600" b="1" baseline="0" dirty="0" smtClean="0"/>
                        <a:t>APLICAÇÃO:</a:t>
                      </a:r>
                    </a:p>
                    <a:p>
                      <a:pPr marL="0" indent="-342900" algn="just">
                        <a:buAutoNum type="arabicPeriod"/>
                      </a:pPr>
                      <a:r>
                        <a:rPr lang="pt-BR" sz="1600" b="1" baseline="0" dirty="0" smtClean="0"/>
                        <a:t>TENTAR A DEUS</a:t>
                      </a:r>
                      <a:r>
                        <a:rPr lang="pt-BR" sz="1600" b="0" baseline="0" dirty="0" smtClean="0"/>
                        <a:t> significa abusar da </a:t>
                      </a:r>
                      <a:r>
                        <a:rPr lang="pt-BR" sz="1600" b="1" baseline="0" dirty="0" smtClean="0"/>
                        <a:t>LIBERDADE</a:t>
                      </a:r>
                      <a:r>
                        <a:rPr lang="pt-BR" sz="1600" b="0" baseline="0" dirty="0" smtClean="0"/>
                        <a:t> que Ele nos dá em </a:t>
                      </a:r>
                      <a:r>
                        <a:rPr lang="pt-BR" sz="1600" b="1" baseline="0" dirty="0" smtClean="0"/>
                        <a:t>CRISTO </a:t>
                      </a:r>
                      <a:r>
                        <a:rPr lang="pt-BR" sz="1600" b="0" baseline="0" dirty="0" smtClean="0"/>
                        <a:t>para agirmos contra a sua </a:t>
                      </a:r>
                      <a:r>
                        <a:rPr lang="pt-BR" sz="1600" b="1" baseline="0" dirty="0" smtClean="0"/>
                        <a:t>PALAVRA</a:t>
                      </a:r>
                      <a:r>
                        <a:rPr lang="pt-BR" sz="1600" b="0" baseline="0" dirty="0" smtClean="0"/>
                        <a:t>;</a:t>
                      </a:r>
                    </a:p>
                    <a:p>
                      <a:pPr marL="0" indent="-342900" algn="just">
                        <a:buAutoNum type="arabicPeriod"/>
                      </a:pPr>
                      <a:r>
                        <a:rPr lang="pt-BR" sz="1600" b="0" baseline="0" dirty="0" smtClean="0"/>
                        <a:t>Os </a:t>
                      </a:r>
                      <a:r>
                        <a:rPr lang="pt-BR" sz="1600" b="1" baseline="0" dirty="0" smtClean="0"/>
                        <a:t>PECADOS MORAIS</a:t>
                      </a:r>
                      <a:r>
                        <a:rPr lang="pt-BR" sz="1600" b="0" baseline="0" dirty="0" smtClean="0"/>
                        <a:t> nunca irão atingir apenas quem os comete. A verdadeira </a:t>
                      </a:r>
                      <a:r>
                        <a:rPr lang="pt-BR" sz="1600" b="1" baseline="0" dirty="0" smtClean="0"/>
                        <a:t>BATALHA ESPIRITUAL</a:t>
                      </a:r>
                      <a:r>
                        <a:rPr lang="pt-BR" sz="1600" b="0" baseline="0" dirty="0" smtClean="0"/>
                        <a:t> começa na </a:t>
                      </a:r>
                      <a:r>
                        <a:rPr lang="pt-BR" sz="1600" b="1" baseline="0" dirty="0" smtClean="0"/>
                        <a:t>MENTE</a:t>
                      </a:r>
                      <a:r>
                        <a:rPr lang="pt-BR" sz="1600" b="0" baseline="0" dirty="0" smtClean="0"/>
                        <a:t> e a ação de pecar apenas </a:t>
                      </a:r>
                      <a:r>
                        <a:rPr lang="pt-BR" sz="1600" b="1" baseline="0" dirty="0" smtClean="0"/>
                        <a:t>CONSUMA</a:t>
                      </a:r>
                      <a:r>
                        <a:rPr lang="pt-BR" sz="1600" b="0" baseline="0" dirty="0" smtClean="0"/>
                        <a:t> o que já havia no </a:t>
                      </a:r>
                      <a:r>
                        <a:rPr lang="pt-BR" sz="1600" b="1" baseline="0" dirty="0" smtClean="0"/>
                        <a:t>CORAÇÃO</a:t>
                      </a:r>
                      <a:r>
                        <a:rPr lang="pt-BR" sz="1600" b="0" baseline="0" dirty="0" smtClean="0"/>
                        <a:t>. URIAS pagou com a VIDA!</a:t>
                      </a:r>
                    </a:p>
                    <a:p>
                      <a:pPr marL="0" indent="-342900" algn="just">
                        <a:buNone/>
                      </a:pPr>
                      <a:r>
                        <a:rPr lang="pt-BR" sz="1600" b="0" baseline="0" dirty="0" smtClean="0"/>
                        <a:t>“Finalmente, irmãos, tudo o que é verdadeiro, tudo o que é respeitável, tudo o que é justo, tudo o que é puro, tudo o que é amável, tudo o que é de boa fama, se alguma virtude há e se algum louvor existe, seja isso o que ocupe o vosso pensamento.” (</a:t>
                      </a:r>
                      <a:r>
                        <a:rPr lang="pt-BR" sz="1600" b="0" baseline="0" dirty="0" err="1" smtClean="0"/>
                        <a:t>Fp</a:t>
                      </a:r>
                      <a:r>
                        <a:rPr lang="pt-BR" sz="1600" b="0" baseline="0" dirty="0" smtClean="0"/>
                        <a:t> 4:8 ARA)</a:t>
                      </a:r>
                      <a:endParaRPr lang="pt-BR" sz="1600" b="1" baseline="0" dirty="0" smtClean="0"/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Procedimento de Davi</a:t>
            </a:r>
            <a:endParaRPr lang="pt-BR" dirty="0"/>
          </a:p>
        </p:txBody>
      </p:sp>
      <p:graphicFrame>
        <p:nvGraphicFramePr>
          <p:cNvPr id="3" name="Diagrama 2"/>
          <p:cNvGraphicFramePr/>
          <p:nvPr/>
        </p:nvGraphicFramePr>
        <p:xfrm>
          <a:off x="1571604" y="11429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357158" y="5300505"/>
            <a:ext cx="8501122" cy="1200329"/>
          </a:xfrm>
          <a:prstGeom prst="rect">
            <a:avLst/>
          </a:prstGeom>
          <a:noFill/>
          <a:ln w="12700"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/>
              <a:t>A manutenção de seu nome e de seu reino, nesse momento, eram mais importantes para Davi do que o REINO de DEUS e a sua VONTADE: </a:t>
            </a:r>
          </a:p>
          <a:p>
            <a:pPr algn="just"/>
            <a:r>
              <a:rPr lang="pt-BR" sz="1800" b="1" dirty="0" smtClean="0"/>
              <a:t>Reflexo de um coração vazio e longe da comunhão com DEUS – VIDA DE APARÊNCIAS.</a:t>
            </a:r>
            <a:endParaRPr lang="pt-BR" sz="1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43042" y="1497915"/>
            <a:ext cx="2968761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O coração de DAVI estava DOENTE: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solidFill>
                  <a:srgbClr val="000000"/>
                </a:solidFill>
              </a:rPr>
              <a:t>Sofria de </a:t>
            </a:r>
            <a:r>
              <a:rPr lang="pt-BR" sz="1400" b="1" dirty="0" smtClean="0">
                <a:solidFill>
                  <a:srgbClr val="000000"/>
                </a:solidFill>
              </a:rPr>
              <a:t>Paixonite Aguda</a:t>
            </a:r>
            <a:r>
              <a:rPr lang="pt-BR" b="1" dirty="0" smtClean="0">
                <a:solidFill>
                  <a:srgbClr val="000000"/>
                </a:solidFill>
              </a:rPr>
              <a:t>!</a:t>
            </a:r>
            <a:endParaRPr kumimoji="0" lang="pt-BR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229600" cy="1173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 Deus não se zomba</a:t>
            </a:r>
            <a:br>
              <a:rPr lang="pt-BR" dirty="0" smtClean="0"/>
            </a:br>
            <a:r>
              <a:rPr lang="pt-BR" dirty="0" smtClean="0"/>
              <a:t>1Sm 11:26-27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214414" y="2143116"/>
            <a:ext cx="6715172" cy="2862322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26</a:t>
            </a:r>
            <a:r>
              <a:rPr lang="pt-BR" sz="2000" dirty="0" smtClean="0"/>
              <a:t> Ouvindo</a:t>
            </a:r>
            <a:r>
              <a:rPr lang="pt-BR" sz="2000" dirty="0" smtClean="0"/>
              <a:t>, pois, a mulher de Urias que seu marido era morto, lamentou a seu senhor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27</a:t>
            </a:r>
            <a:r>
              <a:rPr lang="pt-BR" sz="2000" dirty="0" smtClean="0"/>
              <a:t> E</a:t>
            </a:r>
            <a:r>
              <a:rPr lang="pt-BR" sz="2000" dirty="0" smtClean="0"/>
              <a:t>, passado o luto, enviou Davi, e a recolheu em sua casa, e lhe foi por mulher, e deu-lhe à luz um filho. </a:t>
            </a:r>
            <a:r>
              <a:rPr lang="pt-BR" sz="2000" b="1" dirty="0" smtClean="0"/>
              <a:t>Porém esta coisa que Davi fez pareceu mal aos olhos do Senhor</a:t>
            </a:r>
            <a:r>
              <a:rPr lang="pt-BR" sz="2000" b="1" dirty="0" smtClean="0"/>
              <a:t>.</a:t>
            </a:r>
          </a:p>
          <a:p>
            <a:pPr algn="ctr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>
                <a:hlinkClick r:id="rId2"/>
              </a:rPr>
              <a:t>2 Samuel 11:26-27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357158" y="5300505"/>
            <a:ext cx="8501122" cy="646331"/>
          </a:xfrm>
          <a:prstGeom prst="rect">
            <a:avLst/>
          </a:prstGeom>
          <a:noFill/>
          <a:ln w="12700"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/>
              <a:t>Até aqui não havia arrependimentos. Davi ainda estava claramente sendo guiado pela PAIXÃO e pelo medo da VERDADE.</a:t>
            </a:r>
            <a:endParaRPr lang="pt-BR" sz="18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250" y="255328"/>
            <a:ext cx="8229600" cy="117340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Deus confronta a Davi</a:t>
            </a:r>
            <a:br>
              <a:rPr lang="pt-BR" dirty="0" smtClean="0"/>
            </a:br>
            <a:r>
              <a:rPr lang="pt-BR" sz="2200" dirty="0" smtClean="0"/>
              <a:t>2Sm 12:1 a 7ª - Cerca de 1 ano depois...</a:t>
            </a:r>
            <a:endParaRPr lang="pt-BR" sz="2200" dirty="0"/>
          </a:p>
        </p:txBody>
      </p:sp>
      <p:sp>
        <p:nvSpPr>
          <p:cNvPr id="3" name="Retângulo 2"/>
          <p:cNvSpPr/>
          <p:nvPr/>
        </p:nvSpPr>
        <p:spPr>
          <a:xfrm>
            <a:off x="1000100" y="1428736"/>
            <a:ext cx="7572428" cy="5078313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/>
              <a:t>1</a:t>
            </a:r>
            <a:r>
              <a:rPr lang="pt-BR" sz="1800" dirty="0" smtClean="0"/>
              <a:t> E </a:t>
            </a:r>
            <a:r>
              <a:rPr lang="pt-BR" sz="1800" dirty="0" smtClean="0"/>
              <a:t>o SENHOR enviou Natã a Davi; e, apresentando-se ele a Davi, disse-lhe: Havia numa cidade dois homens, </a:t>
            </a:r>
            <a:r>
              <a:rPr lang="pt-BR" sz="1800" b="1" dirty="0" smtClean="0"/>
              <a:t>um rico e outro pobre</a:t>
            </a:r>
            <a:r>
              <a:rPr lang="pt-BR" sz="1800" dirty="0" smtClean="0"/>
              <a:t>.</a:t>
            </a:r>
            <a:br>
              <a:rPr lang="pt-BR" sz="1800" dirty="0" smtClean="0"/>
            </a:br>
            <a:r>
              <a:rPr lang="pt-BR" sz="1800" b="1" dirty="0" smtClean="0"/>
              <a:t>2</a:t>
            </a:r>
            <a:r>
              <a:rPr lang="pt-BR" sz="1800" dirty="0" smtClean="0"/>
              <a:t> O </a:t>
            </a:r>
            <a:r>
              <a:rPr lang="pt-BR" sz="1800" dirty="0" smtClean="0"/>
              <a:t>rico possuía muitíssimas ovelhas e vacas</a:t>
            </a:r>
            <a:r>
              <a:rPr lang="pt-BR" sz="1800" dirty="0" smtClean="0"/>
              <a:t>. (Davi era PASTOR!)</a:t>
            </a:r>
          </a:p>
          <a:p>
            <a:pPr algn="just"/>
            <a:r>
              <a:rPr lang="pt-BR" sz="1800" b="1" dirty="0" smtClean="0"/>
              <a:t>3 </a:t>
            </a:r>
            <a:r>
              <a:rPr lang="pt-BR" sz="1800" dirty="0" smtClean="0"/>
              <a:t>Mas </a:t>
            </a:r>
            <a:r>
              <a:rPr lang="pt-BR" sz="1800" dirty="0" smtClean="0"/>
              <a:t>o pobre não tinha coisa nenhuma, </a:t>
            </a:r>
            <a:r>
              <a:rPr lang="pt-BR" sz="1800" b="1" dirty="0" smtClean="0"/>
              <a:t>senão uma pequena cordeira que comprara e criara; e ela tinha crescido com ele e com seus filhos; do seu bocado comia, e do seu copo bebia, e dormia em seu regaço, e a tinha como filha</a:t>
            </a:r>
            <a:r>
              <a:rPr lang="pt-BR" sz="1800" dirty="0" smtClean="0"/>
              <a:t>. (Perfil de BATE-SEBA)</a:t>
            </a:r>
          </a:p>
          <a:p>
            <a:pPr algn="just"/>
            <a:r>
              <a:rPr lang="pt-BR" sz="1800" b="1" dirty="0" smtClean="0"/>
              <a:t>4</a:t>
            </a:r>
            <a:r>
              <a:rPr lang="pt-BR" sz="1800" dirty="0" smtClean="0"/>
              <a:t> E</a:t>
            </a:r>
            <a:r>
              <a:rPr lang="pt-BR" sz="1800" dirty="0" smtClean="0"/>
              <a:t>, vindo </a:t>
            </a:r>
            <a:r>
              <a:rPr lang="pt-BR" sz="1800" b="1" dirty="0" smtClean="0"/>
              <a:t>um viajante </a:t>
            </a:r>
            <a:r>
              <a:rPr lang="pt-BR" sz="1800" dirty="0" smtClean="0"/>
              <a:t>ao homem rico, deixou este de tomar das suas ovelhas e das suas vacas para assar para </a:t>
            </a:r>
            <a:r>
              <a:rPr lang="pt-BR" sz="1800" b="1" dirty="0" smtClean="0"/>
              <a:t>o viajante </a:t>
            </a:r>
            <a:r>
              <a:rPr lang="pt-BR" sz="1800" dirty="0" smtClean="0"/>
              <a:t>que viera a ele; e tomou a cordeira do homem pobre, e a preparou para o homem que viera a ele</a:t>
            </a:r>
            <a:r>
              <a:rPr lang="pt-BR" sz="1800" dirty="0" smtClean="0"/>
              <a:t>. (o viajante era a LASCÍVIA!)</a:t>
            </a:r>
          </a:p>
          <a:p>
            <a:pPr algn="just"/>
            <a:r>
              <a:rPr lang="pt-BR" sz="1800" b="1" dirty="0" smtClean="0"/>
              <a:t>5</a:t>
            </a:r>
            <a:r>
              <a:rPr lang="pt-BR" sz="1800" dirty="0" smtClean="0"/>
              <a:t> Então </a:t>
            </a:r>
            <a:r>
              <a:rPr lang="pt-BR" sz="1800" dirty="0" smtClean="0"/>
              <a:t>o furor de Davi se acendeu em grande maneira contra aquele homem, e disse a Natã: </a:t>
            </a:r>
            <a:r>
              <a:rPr lang="pt-BR" sz="1800" b="1" dirty="0" smtClean="0"/>
              <a:t>Vive o Senhor, que digno de morte é o homem que fez isso</a:t>
            </a:r>
            <a:r>
              <a:rPr lang="pt-BR" sz="1800" dirty="0" smtClean="0"/>
              <a:t>. (Juízo Exagerado!)</a:t>
            </a:r>
          </a:p>
          <a:p>
            <a:pPr algn="just"/>
            <a:r>
              <a:rPr lang="pt-BR" sz="1800" b="1" dirty="0" smtClean="0"/>
              <a:t>6</a:t>
            </a:r>
            <a:r>
              <a:rPr lang="pt-BR" sz="1800" dirty="0" smtClean="0"/>
              <a:t> E </a:t>
            </a:r>
            <a:r>
              <a:rPr lang="pt-BR" sz="1800" dirty="0" smtClean="0"/>
              <a:t>pela cordeira tornará a dar o </a:t>
            </a:r>
            <a:r>
              <a:rPr lang="pt-BR" sz="1800" b="1" dirty="0" smtClean="0"/>
              <a:t>quadruplicado</a:t>
            </a:r>
            <a:r>
              <a:rPr lang="pt-BR" sz="1800" dirty="0" smtClean="0"/>
              <a:t>, porque fez tal coisa, e porque não se compadeceu</a:t>
            </a:r>
            <a:r>
              <a:rPr lang="pt-BR" sz="1800" dirty="0" smtClean="0"/>
              <a:t>. (Ex 22:1)</a:t>
            </a:r>
          </a:p>
          <a:p>
            <a:pPr algn="just"/>
            <a:r>
              <a:rPr lang="pt-BR" sz="1800" b="1" dirty="0" smtClean="0"/>
              <a:t>7</a:t>
            </a:r>
            <a:r>
              <a:rPr lang="pt-BR" sz="1800" dirty="0" smtClean="0"/>
              <a:t> Então </a:t>
            </a:r>
            <a:r>
              <a:rPr lang="pt-BR" sz="1800" dirty="0" smtClean="0"/>
              <a:t>disse Natã a Davi: </a:t>
            </a:r>
            <a:r>
              <a:rPr lang="pt-BR" sz="1800" b="1" dirty="0" smtClean="0"/>
              <a:t>Tu és este homem</a:t>
            </a:r>
            <a:r>
              <a:rPr lang="pt-BR" sz="1800" dirty="0" smtClean="0"/>
              <a:t>. </a:t>
            </a:r>
            <a:r>
              <a:rPr lang="pt-BR" sz="1800" dirty="0" smtClean="0"/>
              <a:t>(MENTE CAUTERIZADA!)</a:t>
            </a:r>
            <a:endParaRPr lang="pt-BR" sz="1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8229600" cy="117340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Arrependimento e Juízo! </a:t>
            </a:r>
            <a:r>
              <a:rPr lang="pt-BR" sz="2200" dirty="0" smtClean="0"/>
              <a:t>2Sm 12</a:t>
            </a: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571604" y="5143512"/>
            <a:ext cx="640080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endParaRPr lang="pt-BR" sz="1800" dirty="0" smtClean="0"/>
          </a:p>
          <a:p>
            <a:pPr lvl="0" algn="ctr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 smtClean="0">
              <a:solidFill>
                <a:srgbClr val="888888"/>
              </a:solidFill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71538" y="1142984"/>
          <a:ext cx="7500990" cy="5540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0990"/>
              </a:tblGrid>
              <a:tr h="1105966">
                <a:tc>
                  <a:txBody>
                    <a:bodyPr/>
                    <a:lstStyle/>
                    <a:p>
                      <a:pPr lvl="0" algn="just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</a:rPr>
                        <a:t>ARREPENDIMENTO: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Apesar do ARREPENDIMENTO sincero de DAVI e do PERDÃO de Deus, seu PECADO não deixou de trazer </a:t>
                      </a:r>
                      <a:r>
                        <a:rPr lang="pt-BR" sz="2000" baseline="0" dirty="0" err="1" smtClean="0">
                          <a:solidFill>
                            <a:schemeClr val="bg1"/>
                          </a:solidFill>
                        </a:rPr>
                        <a:t>consequências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graves para si, para BATE-SEBA e às famílias de ambos;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47D1A"/>
                    </a:solidFill>
                  </a:tcPr>
                </a:tc>
              </a:tr>
              <a:tr h="4323322">
                <a:tc>
                  <a:txBody>
                    <a:bodyPr/>
                    <a:lstStyle/>
                    <a:p>
                      <a:pPr marL="0" indent="-342900" algn="just">
                        <a:buNone/>
                      </a:pP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“</a:t>
                      </a:r>
                      <a:r>
                        <a:rPr lang="pt-BR" sz="1800" b="1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Então disse Davi a Natã: Pequei contra o Senhor</a:t>
                      </a: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 E disse Natã a Davi: </a:t>
                      </a:r>
                      <a:r>
                        <a:rPr lang="pt-BR" sz="1800" b="1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Também o Senhor perdoou o teu pecado; não morrerás</a:t>
                      </a: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</a:t>
                      </a:r>
                      <a:r>
                        <a:rPr lang="pt-BR" sz="1800" dirty="0" smtClean="0"/>
                        <a:t/>
                      </a:r>
                      <a:br>
                        <a:rPr lang="pt-BR" sz="1800" dirty="0" smtClean="0"/>
                      </a:b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Todavia, porquanto com este feito deste lugar sobremaneira a que os inimigos do Senhor blasfemem, também </a:t>
                      </a:r>
                      <a:r>
                        <a:rPr lang="pt-BR" sz="1800" b="1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 filho que te nasceu certamente morrerá</a:t>
                      </a: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.” (2Sm</a:t>
                      </a: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12:13-14) ver </a:t>
                      </a:r>
                      <a:r>
                        <a:rPr lang="pt-BR" sz="1800" b="1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Salmo 51</a:t>
                      </a: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</a:t>
                      </a:r>
                    </a:p>
                    <a:p>
                      <a:pPr marL="0" indent="-342900" algn="just">
                        <a:buNone/>
                      </a:pPr>
                      <a:endParaRPr lang="pt-BR" sz="1800" b="0" i="0" baseline="0" dirty="0" smtClean="0">
                        <a:solidFill>
                          <a:schemeClr val="tx1"/>
                        </a:solidFill>
                        <a:uFill>
                          <a:solidFill>
                            <a:srgbClr val="888888"/>
                          </a:solidFill>
                        </a:u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indent="-342900" algn="just">
                        <a:buNone/>
                      </a:pPr>
                      <a:r>
                        <a:rPr lang="pt-BR" sz="1800" b="1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JUÍZOS contra DAVI e BATE-SEBA:</a:t>
                      </a:r>
                    </a:p>
                    <a:p>
                      <a:pPr marL="0" indent="-342900" algn="just">
                        <a:buAutoNum type="arabicPeriod"/>
                      </a:pP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MORTE DO FILHO ILEGÍTIMO; (2Sm 12:14 e 19)</a:t>
                      </a:r>
                    </a:p>
                    <a:p>
                      <a:pPr marL="0" indent="-342900" algn="just">
                        <a:buAutoNum type="arabicPeriod"/>
                      </a:pP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 ESPADA jamais se afastaria de sua família – fim da PAZ; (2Sm 12:10)</a:t>
                      </a:r>
                    </a:p>
                    <a:p>
                      <a:pPr marL="0" indent="-342900" algn="just">
                        <a:buAutoNum type="arabicPeriod"/>
                      </a:pP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Sua família se levantaria contra ele e se auto-destruiria – ESTUPRO, MORTE e CONSPIRAÇÃO; (2Sm 12:10)</a:t>
                      </a:r>
                    </a:p>
                    <a:p>
                      <a:pPr marL="0" indent="-342900" algn="just">
                        <a:buAutoNum type="arabicPeriod"/>
                      </a:pPr>
                      <a:r>
                        <a:rPr lang="pt-BR" sz="1800" b="0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Perderia suas mulheres para outro – ABSALÃO seu filho; (2Sm 12:13)</a:t>
                      </a:r>
                    </a:p>
                    <a:p>
                      <a:pPr marL="0" indent="-342900" algn="just">
                        <a:buNone/>
                      </a:pPr>
                      <a:endParaRPr lang="pt-BR" sz="1800" b="0" i="0" baseline="0" dirty="0" smtClean="0">
                        <a:solidFill>
                          <a:schemeClr val="tx1"/>
                        </a:solidFill>
                        <a:uFill>
                          <a:solidFill>
                            <a:srgbClr val="888888"/>
                          </a:solidFill>
                        </a:u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0" indent="-342900" algn="just">
                        <a:buNone/>
                      </a:pPr>
                      <a:r>
                        <a:rPr lang="pt-BR" sz="1700" b="1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ATENÇÃO:</a:t>
                      </a:r>
                      <a:r>
                        <a:rPr lang="pt-BR" sz="1700" b="0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A DISCIPLINA de Deus é proporcional às </a:t>
                      </a:r>
                      <a:r>
                        <a:rPr lang="pt-BR" sz="1700" b="0" i="0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consequências</a:t>
                      </a:r>
                      <a:r>
                        <a:rPr lang="pt-BR" sz="1700" b="0" i="0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888888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de nossos atos, mas também à nossa responsabilidade em seu Reino. Nunca é para destruição daqueles que o amam, mas para sua CORREÇÃO e EDUCAÇÃO na JUSTIÇA.</a:t>
                      </a:r>
                    </a:p>
                  </a:txBody>
                  <a:tcPr>
                    <a:solidFill>
                      <a:srgbClr val="F47D1A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73408"/>
          </a:xfrm>
        </p:spPr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428728" y="1571612"/>
            <a:ext cx="6215106" cy="4401205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pt-BR" sz="2000" dirty="0" smtClean="0">
                <a:latin typeface="+mn-lt"/>
              </a:rPr>
              <a:t>Deus perdoou a DAVI e a BATE-SEBA e deu-lhes outro filho: SALOMÃO, que viria a ser AMADO de DEUS (</a:t>
            </a:r>
            <a:r>
              <a:rPr lang="pt-BR" sz="2000" b="1" dirty="0" smtClean="0">
                <a:latin typeface="+mn-lt"/>
              </a:rPr>
              <a:t>JEDIDIAS</a:t>
            </a:r>
            <a:r>
              <a:rPr lang="pt-BR" sz="2000" dirty="0" smtClean="0">
                <a:latin typeface="+mn-lt"/>
              </a:rPr>
              <a:t> - 2Sm 12:24-25). </a:t>
            </a:r>
          </a:p>
          <a:p>
            <a:pPr algn="just" fontAlgn="base"/>
            <a:endParaRPr lang="pt-BR" sz="2000" dirty="0" smtClean="0">
              <a:latin typeface="+mn-lt"/>
            </a:endParaRPr>
          </a:p>
          <a:p>
            <a:pPr algn="ctr" fontAlgn="base"/>
            <a:r>
              <a:rPr lang="pt-BR" sz="2000" b="1" dirty="0" smtClean="0">
                <a:latin typeface="+mn-lt"/>
              </a:rPr>
              <a:t>Por </a:t>
            </a:r>
            <a:r>
              <a:rPr lang="pt-BR" sz="2000" b="1" dirty="0" smtClean="0">
                <a:latin typeface="+mn-lt"/>
              </a:rPr>
              <a:t>meio desses fatos, </a:t>
            </a:r>
            <a:r>
              <a:rPr lang="pt-BR" sz="2000" b="1" dirty="0" smtClean="0">
                <a:latin typeface="+mn-lt"/>
              </a:rPr>
              <a:t>verificamos que:</a:t>
            </a:r>
            <a:r>
              <a:rPr lang="pt-BR" sz="2000" dirty="0" smtClean="0">
                <a:latin typeface="+mn-lt"/>
              </a:rPr>
              <a:t> </a:t>
            </a:r>
          </a:p>
          <a:p>
            <a:pPr algn="just" fontAlgn="base"/>
            <a:endParaRPr lang="pt-BR" sz="2000" dirty="0" smtClean="0">
              <a:latin typeface="+mn-lt"/>
            </a:endParaRPr>
          </a:p>
          <a:p>
            <a:pPr marL="457200" indent="-457200" algn="just" fontAlgn="base">
              <a:buAutoNum type="arabicPeriod"/>
            </a:pPr>
            <a:r>
              <a:rPr lang="pt-BR" sz="2000" dirty="0" smtClean="0">
                <a:latin typeface="+mn-lt"/>
              </a:rPr>
              <a:t>A GRAÇA de DEUS é maior do que NÓS; (</a:t>
            </a:r>
            <a:r>
              <a:rPr lang="pt-BR" sz="2000" dirty="0" err="1" smtClean="0">
                <a:latin typeface="+mn-lt"/>
              </a:rPr>
              <a:t>Rm</a:t>
            </a:r>
            <a:r>
              <a:rPr lang="pt-BR" sz="2000" dirty="0" smtClean="0">
                <a:latin typeface="+mn-lt"/>
              </a:rPr>
              <a:t> 5:20)</a:t>
            </a:r>
          </a:p>
          <a:p>
            <a:pPr marL="457200" indent="-457200" algn="just" fontAlgn="base">
              <a:buAutoNum type="arabicPeriod"/>
            </a:pPr>
            <a:r>
              <a:rPr lang="pt-BR" sz="2000" dirty="0" smtClean="0">
                <a:latin typeface="+mn-lt"/>
              </a:rPr>
              <a:t>DEUS é poderoso para restaurar nossa vida e nossa família, desde que haja SINCERO ARREPENDIMENTO e submissão à sua PALAVRA; (</a:t>
            </a:r>
            <a:r>
              <a:rPr lang="pt-BR" sz="2000" dirty="0" err="1" smtClean="0">
                <a:latin typeface="+mn-lt"/>
              </a:rPr>
              <a:t>Rm</a:t>
            </a:r>
            <a:r>
              <a:rPr lang="pt-BR" sz="2000" dirty="0" smtClean="0">
                <a:latin typeface="+mn-lt"/>
              </a:rPr>
              <a:t> 8:38)</a:t>
            </a:r>
          </a:p>
          <a:p>
            <a:pPr marL="457200" indent="-457200" algn="just" fontAlgn="base">
              <a:buAutoNum type="arabicPeriod"/>
            </a:pPr>
            <a:r>
              <a:rPr lang="pt-BR" sz="2000" dirty="0" smtClean="0">
                <a:latin typeface="+mn-lt"/>
              </a:rPr>
              <a:t>Se não investirmos TEMPO em nossa FAMÍLIA, podemos ser AMIGOS de DEUS e conquistar grandes coisas, mas colocaremos nossa FAMÍLIA e o nosso relacionamento com ELE em GRANDE PERIGO! </a:t>
            </a:r>
            <a:endParaRPr lang="pt-BR" sz="2000" dirty="0">
              <a:latin typeface="+mn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TENÇÃ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57298"/>
            <a:ext cx="7108145" cy="406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/>
          <p:cNvSpPr/>
          <p:nvPr/>
        </p:nvSpPr>
        <p:spPr>
          <a:xfrm>
            <a:off x="1428728" y="1285860"/>
            <a:ext cx="6215106" cy="5078313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dirty="0" smtClean="0"/>
              <a:t>Bebe </a:t>
            </a:r>
            <a:r>
              <a:rPr lang="pt-BR" sz="1800" dirty="0" smtClean="0"/>
              <a:t>água da tua fonte, e das correntes do teu poço.</a:t>
            </a:r>
            <a:br>
              <a:rPr lang="pt-BR" sz="1800" dirty="0" smtClean="0"/>
            </a:br>
            <a:r>
              <a:rPr lang="pt-BR" sz="1800" dirty="0" smtClean="0"/>
              <a:t>Derramar-se-iam </a:t>
            </a:r>
            <a:r>
              <a:rPr lang="pt-BR" sz="1800" dirty="0" smtClean="0"/>
              <a:t>as tuas fontes por fora, e pelas ruas os ribeiros de águas?</a:t>
            </a:r>
          </a:p>
          <a:p>
            <a:pPr algn="just"/>
            <a:endParaRPr lang="pt-BR" sz="1800" dirty="0" smtClean="0"/>
          </a:p>
          <a:p>
            <a:pPr algn="just"/>
            <a:r>
              <a:rPr lang="pt-BR" sz="1800" dirty="0" smtClean="0"/>
              <a:t>Sejam </a:t>
            </a:r>
            <a:r>
              <a:rPr lang="pt-BR" sz="1800" dirty="0" smtClean="0"/>
              <a:t>para ti só, e não para os estranhos contigo.</a:t>
            </a:r>
            <a:br>
              <a:rPr lang="pt-BR" sz="1800" dirty="0" smtClean="0"/>
            </a:br>
            <a:r>
              <a:rPr lang="pt-BR" sz="1800" dirty="0" smtClean="0"/>
              <a:t>Seja bendito o teu manancial, e alegra-te com a mulher da tua mocidade.</a:t>
            </a:r>
          </a:p>
          <a:p>
            <a:pPr algn="just"/>
            <a:endParaRPr lang="pt-BR" sz="1800" dirty="0" smtClean="0"/>
          </a:p>
          <a:p>
            <a:pPr algn="just"/>
            <a:r>
              <a:rPr lang="pt-BR" sz="1800" dirty="0" smtClean="0"/>
              <a:t>Como </a:t>
            </a:r>
            <a:r>
              <a:rPr lang="pt-BR" sz="1800" dirty="0" smtClean="0"/>
              <a:t>cerva amorosa, e gazela graciosa, os seus seios te saciem todo o tempo; e pelo seu amor sejas atraído perpetuamente.</a:t>
            </a:r>
          </a:p>
          <a:p>
            <a:pPr algn="just"/>
            <a:endParaRPr lang="pt-BR" sz="1800" dirty="0" smtClean="0"/>
          </a:p>
          <a:p>
            <a:pPr algn="just"/>
            <a:r>
              <a:rPr lang="pt-BR" sz="1800" dirty="0" smtClean="0"/>
              <a:t>E porque, filho meu, te deixarias atrair por outra mulher, e te abraçarias ao peito de uma estranha?</a:t>
            </a:r>
            <a:br>
              <a:rPr lang="pt-BR" sz="1800" dirty="0" smtClean="0"/>
            </a:br>
            <a:r>
              <a:rPr lang="pt-BR" sz="1800" dirty="0" smtClean="0"/>
              <a:t>Eis que os caminhos do homem estão perante os olhos do Senhor, e ele pesa todas as suas veredas.</a:t>
            </a:r>
            <a:br>
              <a:rPr lang="pt-BR" sz="1800" dirty="0" smtClean="0"/>
            </a:br>
            <a:endParaRPr lang="pt-BR" sz="1800" dirty="0" smtClean="0"/>
          </a:p>
          <a:p>
            <a:pPr algn="ctr"/>
            <a:r>
              <a:rPr lang="pt-BR" sz="1800" dirty="0" smtClean="0">
                <a:hlinkClick r:id="rId3"/>
              </a:rPr>
              <a:t>Provérbios </a:t>
            </a:r>
            <a:r>
              <a:rPr lang="pt-BR" sz="1800" dirty="0" smtClean="0">
                <a:hlinkClick r:id="rId3"/>
              </a:rPr>
              <a:t>5:15-21</a:t>
            </a:r>
            <a:endParaRPr lang="pt-BR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90" y="0"/>
            <a:ext cx="8229600" cy="1173408"/>
          </a:xfrm>
        </p:spPr>
        <p:txBody>
          <a:bodyPr/>
          <a:lstStyle/>
          <a:p>
            <a:r>
              <a:rPr lang="pt-BR" dirty="0" smtClean="0"/>
              <a:t>Aos casais!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1214423"/>
            <a:ext cx="7772400" cy="1000131"/>
          </a:xfrm>
        </p:spPr>
        <p:txBody>
          <a:bodyPr/>
          <a:lstStyle/>
          <a:p>
            <a:r>
              <a:rPr lang="pt-BR" dirty="0" smtClean="0"/>
              <a:t>REVISÃO:</a:t>
            </a:r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357158" y="2143116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2041525"/>
          </a:xfrm>
        </p:spPr>
        <p:txBody>
          <a:bodyPr/>
          <a:lstStyle/>
          <a:p>
            <a:r>
              <a:rPr lang="pt-BR" dirty="0" smtClean="0"/>
              <a:t>VERSÍCULO CHAVE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8728" y="2285992"/>
            <a:ext cx="6400800" cy="297180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“Ninguém, sendo tentado, diga: De Deus sou tentado; porque Deus não pode ser tentado pelo mal, e a ninguém tenta.</a:t>
            </a:r>
          </a:p>
          <a:p>
            <a:pPr algn="just"/>
            <a:r>
              <a:rPr lang="pt-BR" sz="2400" dirty="0" smtClean="0"/>
              <a:t>Mas cada um é tentado, quando atraído e engodado pela sua própria concupiscência.</a:t>
            </a:r>
            <a:br>
              <a:rPr lang="pt-BR" sz="2400" dirty="0" smtClean="0"/>
            </a:br>
            <a:r>
              <a:rPr lang="pt-BR" sz="2400" dirty="0" smtClean="0"/>
              <a:t>Depois, havendo a concupiscência concebido, dá à luz o pecado; e o pecado, sendo consumado, gera a morte.”</a:t>
            </a:r>
          </a:p>
          <a:p>
            <a:r>
              <a:rPr lang="pt-BR" sz="2400" dirty="0" smtClean="0"/>
              <a:t>Tiago 1:13-15 (ACRF)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041146"/>
            <a:ext cx="8229600" cy="1173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concepção do pecado:</a:t>
            </a:r>
            <a:br>
              <a:rPr lang="pt-BR" dirty="0" smtClean="0"/>
            </a:br>
            <a:r>
              <a:rPr lang="pt-BR" sz="2700" dirty="0" err="1" smtClean="0"/>
              <a:t>Tg</a:t>
            </a:r>
            <a:r>
              <a:rPr lang="pt-BR" sz="2700" dirty="0" smtClean="0"/>
              <a:t> 1:13-15</a:t>
            </a:r>
            <a:endParaRPr lang="pt-BR" sz="2700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 rot="16200000">
            <a:off x="-714412" y="3929066"/>
            <a:ext cx="3571900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47D1A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PALAVRAS-CHAVE</a:t>
            </a:r>
            <a:endParaRPr kumimoji="0" lang="pt-BR" sz="2800" b="1" i="0" u="none" strike="noStrike" kern="0" cap="none" spc="0" normalizeH="0" baseline="0" noProof="0" dirty="0" smtClean="0">
              <a:ln>
                <a:noFill/>
              </a:ln>
              <a:solidFill>
                <a:srgbClr val="F47D1A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 rot="5400000">
            <a:off x="6286512" y="3929066"/>
            <a:ext cx="3571900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F47D1A"/>
                </a:solidFill>
                <a:uFill>
                  <a:solidFill>
                    <a:srgbClr val="888888"/>
                  </a:solidFill>
                </a:uFill>
                <a:latin typeface="+mn-lt"/>
                <a:ea typeface="+mn-ea"/>
                <a:cs typeface="+mn-cs"/>
                <a:sym typeface="Calibri"/>
              </a:rPr>
              <a:t>PALAVRAS-CHAVE</a:t>
            </a:r>
            <a:endParaRPr kumimoji="0" lang="pt-BR" sz="2800" b="1" i="0" u="none" strike="noStrike" kern="0" cap="none" spc="0" normalizeH="0" baseline="0" noProof="0" dirty="0" smtClean="0">
              <a:ln>
                <a:noFill/>
              </a:ln>
              <a:solidFill>
                <a:srgbClr val="F47D1A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1571604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1014"/>
            <a:ext cx="8229600" cy="1173408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graphicFrame>
        <p:nvGraphicFramePr>
          <p:cNvPr id="10" name="Diagrama 9"/>
          <p:cNvGraphicFramePr/>
          <p:nvPr/>
        </p:nvGraphicFramePr>
        <p:xfrm>
          <a:off x="1285852" y="1357298"/>
          <a:ext cx="678661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99C4DE-2445-43BD-AA1A-8162EEC0E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6499C4DE-2445-43BD-AA1A-8162EEC0E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075A8F-4A1C-4264-BD26-F06A360D5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21075A8F-4A1C-4264-BD26-F06A360D5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A61EFA-2967-431A-B861-645166AB3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A7A61EFA-2967-431A-B861-645166AB3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FF9B63-C963-44A4-AAB9-AB2CC0D51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graphicEl>
                                              <a:dgm id="{15FF9B63-C963-44A4-AAB9-AB2CC0D51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ED99CB3-1182-498C-BB49-DC8375734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graphicEl>
                                              <a:dgm id="{3ED99CB3-1182-498C-BB49-DC8375734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4477AB-77E7-4A1E-A023-EE778EB75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graphicEl>
                                              <a:dgm id="{A84477AB-77E7-4A1E-A023-EE778EB75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" name="Imagem 21" descr="CRONOLOGIA BÍBLIC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9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71414"/>
            <a:ext cx="8229600" cy="1173408"/>
          </a:xfrm>
        </p:spPr>
        <p:txBody>
          <a:bodyPr/>
          <a:lstStyle/>
          <a:p>
            <a:r>
              <a:rPr lang="pt-BR" dirty="0" smtClean="0"/>
              <a:t>Contexto Histórico</a:t>
            </a:r>
            <a:endParaRPr lang="pt-BR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Espaço Reservado para Texto 2"/>
          <p:cNvSpPr txBox="1">
            <a:spLocks/>
          </p:cNvSpPr>
          <p:nvPr/>
        </p:nvSpPr>
        <p:spPr>
          <a:xfrm>
            <a:off x="1285852" y="1142984"/>
            <a:ext cx="6400800" cy="5500726"/>
          </a:xfrm>
          <a:prstGeom prst="rect">
            <a:avLst/>
          </a:prstGeom>
          <a:ln w="12700">
            <a:solidFill>
              <a:srgbClr val="F47D1A"/>
            </a:solidFill>
          </a:ln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lang="pt-BR" sz="1800" b="1" dirty="0" smtClean="0">
                <a:solidFill>
                  <a:schemeClr val="tx1"/>
                </a:solidFill>
              </a:rPr>
              <a:t>1. Davi agora tinha cerca de 50 anos. Mesmo ungido por SAMUEL enfrentou 10 anos de perseguição no reinado de SAUL. </a:t>
            </a:r>
          </a:p>
          <a:p>
            <a:pPr lvl="0" algn="just">
              <a:spcBef>
                <a:spcPts val="400"/>
              </a:spcBef>
            </a:pPr>
            <a:r>
              <a:rPr lang="pt-BR" sz="1800" b="1" dirty="0" smtClean="0">
                <a:solidFill>
                  <a:schemeClr val="tx1"/>
                </a:solidFill>
              </a:rPr>
              <a:t>Com a morte de SAUL consolidou seu reino. Havia reinado 7 anos e 7 meses de </a:t>
            </a:r>
            <a:r>
              <a:rPr lang="pt-BR" sz="1800" b="1" dirty="0" err="1" smtClean="0">
                <a:solidFill>
                  <a:schemeClr val="tx1"/>
                </a:solidFill>
              </a:rPr>
              <a:t>Hebrom</a:t>
            </a:r>
            <a:r>
              <a:rPr lang="pt-BR" sz="1800" b="1" dirty="0" smtClean="0">
                <a:solidFill>
                  <a:schemeClr val="tx1"/>
                </a:solidFill>
              </a:rPr>
              <a:t> e a seguir foi reconhecido como Rei de todo o ISRAEL;</a:t>
            </a:r>
          </a:p>
          <a:p>
            <a:pPr lvl="0" algn="just">
              <a:spcBef>
                <a:spcPts val="400"/>
              </a:spcBef>
            </a:pPr>
            <a:endParaRPr lang="pt-BR" sz="1800" b="1" dirty="0" smtClean="0">
              <a:solidFill>
                <a:schemeClr val="tx1"/>
              </a:solidFill>
            </a:endParaRPr>
          </a:p>
          <a:p>
            <a:pPr lvl="0" algn="just">
              <a:spcBef>
                <a:spcPts val="400"/>
              </a:spcBef>
            </a:pPr>
            <a:r>
              <a:rPr lang="pt-BR" sz="1800" b="1" dirty="0" smtClean="0">
                <a:solidFill>
                  <a:schemeClr val="tx1"/>
                </a:solidFill>
              </a:rPr>
              <a:t>3. </a:t>
            </a:r>
            <a:r>
              <a:rPr lang="pt-BR" sz="1800" b="1" dirty="0" smtClean="0">
                <a:solidFill>
                  <a:schemeClr val="tx1"/>
                </a:solidFill>
              </a:rPr>
              <a:t>Tinha grande riqueza e seus inimigos o temiam. Conquistou Jerusalém e construiu um palácio;</a:t>
            </a:r>
          </a:p>
          <a:p>
            <a:pPr lvl="0" algn="just">
              <a:spcBef>
                <a:spcPts val="400"/>
              </a:spcBef>
            </a:pPr>
            <a:endParaRPr lang="pt-BR" sz="1800" b="1" dirty="0" smtClean="0">
              <a:solidFill>
                <a:schemeClr val="tx1"/>
              </a:solidFill>
            </a:endParaRPr>
          </a:p>
          <a:p>
            <a:pPr lvl="0" algn="just">
              <a:spcBef>
                <a:spcPts val="400"/>
              </a:spcBef>
            </a:pPr>
            <a:r>
              <a:rPr lang="pt-BR" sz="1800" b="1" dirty="0" smtClean="0">
                <a:solidFill>
                  <a:schemeClr val="tx1"/>
                </a:solidFill>
              </a:rPr>
              <a:t>4. Seu e</a:t>
            </a:r>
            <a:r>
              <a:rPr lang="pt-BR" sz="1800" b="1" dirty="0" smtClean="0">
                <a:solidFill>
                  <a:schemeClr val="tx1"/>
                </a:solidFill>
              </a:rPr>
              <a:t>xército estava subjugando os povos </a:t>
            </a:r>
            <a:r>
              <a:rPr lang="pt-BR" sz="1800" b="1" dirty="0" err="1" smtClean="0">
                <a:solidFill>
                  <a:schemeClr val="tx1"/>
                </a:solidFill>
              </a:rPr>
              <a:t>cananeus</a:t>
            </a:r>
            <a:r>
              <a:rPr lang="pt-BR" sz="1800" b="1" dirty="0" smtClean="0">
                <a:solidFill>
                  <a:schemeClr val="tx1"/>
                </a:solidFill>
              </a:rPr>
              <a:t> e ele já possuía várias esposas e filhos. Algumas dessas esposas eram fruto de alianças que fez com outros reis em Canaã;</a:t>
            </a:r>
            <a:endParaRPr lang="pt-BR" sz="1800" b="1" dirty="0" smtClean="0">
              <a:solidFill>
                <a:schemeClr val="tx1"/>
              </a:solidFill>
            </a:endParaRPr>
          </a:p>
          <a:p>
            <a:pPr lvl="0" algn="just">
              <a:spcBef>
                <a:spcPts val="400"/>
              </a:spcBef>
            </a:pPr>
            <a:endParaRPr lang="pt-BR" sz="1800" b="1" dirty="0" smtClean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pt-BR" sz="1800" b="1" dirty="0" smtClean="0">
                <a:solidFill>
                  <a:schemeClr val="tx1"/>
                </a:solidFill>
                <a:sym typeface="Calibri"/>
              </a:rPr>
              <a:t>5. BATE-SEBA, mãe de SALOMÃO </a:t>
            </a:r>
            <a:r>
              <a:rPr lang="pt-BR" sz="1800" b="1" dirty="0" smtClean="0">
                <a:solidFill>
                  <a:schemeClr val="tx1"/>
                </a:solidFill>
                <a:sym typeface="Calibri"/>
              </a:rPr>
              <a:t>era neta de AITOFEL, conselheiro da casa de DAVI, que mais tarde se levantaria contra ele na conspiração de ABSALÃO;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73408"/>
          </a:xfrm>
        </p:spPr>
        <p:txBody>
          <a:bodyPr>
            <a:normAutofit/>
          </a:bodyPr>
          <a:lstStyle/>
          <a:p>
            <a:r>
              <a:rPr lang="pt-BR" dirty="0" smtClean="0"/>
              <a:t>Recomendações </a:t>
            </a:r>
            <a:r>
              <a:rPr lang="pt-BR" dirty="0" smtClean="0"/>
              <a:t>da Lei</a:t>
            </a:r>
            <a:r>
              <a:rPr lang="pt-BR" dirty="0" smtClean="0"/>
              <a:t>:</a:t>
            </a:r>
            <a:br>
              <a:rPr lang="pt-BR" dirty="0" smtClean="0"/>
            </a:br>
            <a:endParaRPr lang="pt-BR" sz="2200" dirty="0"/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1643042" y="2214554"/>
            <a:ext cx="64008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428728" y="1357298"/>
            <a:ext cx="6400800" cy="4643470"/>
          </a:xfrm>
          <a:prstGeom prst="rect">
            <a:avLst/>
          </a:prstGeom>
          <a:solidFill>
            <a:srgbClr val="F47D1A">
              <a:alpha val="50000"/>
            </a:srgbClr>
          </a:solidFill>
          <a:ln>
            <a:solidFill>
              <a:srgbClr val="F47D1A"/>
            </a:solidFill>
          </a:ln>
        </p:spPr>
        <p:txBody>
          <a:bodyPr>
            <a:noAutofit/>
          </a:bodyPr>
          <a:lstStyle/>
          <a:p>
            <a:pPr lvl="0" algn="just">
              <a:spcBef>
                <a:spcPts val="400"/>
              </a:spcBef>
            </a:pPr>
            <a:r>
              <a:rPr lang="pt-BR" sz="1800" b="1" dirty="0" smtClean="0"/>
              <a:t>14</a:t>
            </a:r>
            <a:r>
              <a:rPr lang="pt-BR" sz="1800" dirty="0" smtClean="0"/>
              <a:t> Quando entrares na terra que te dá o Senhor teu Deus, e a possuíres, e nela habitares, e disseres: </a:t>
            </a:r>
            <a:r>
              <a:rPr lang="pt-BR" sz="1800" b="1" dirty="0" smtClean="0"/>
              <a:t>Porei sobre mim um rei, assim como têm todas as nações que estão em redor de mim</a:t>
            </a:r>
            <a:r>
              <a:rPr lang="pt-BR" sz="1800" dirty="0" smtClean="0"/>
              <a:t>;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15</a:t>
            </a:r>
            <a:r>
              <a:rPr lang="pt-BR" sz="1800" dirty="0" smtClean="0"/>
              <a:t> Porás certamente sobre ti como rei </a:t>
            </a:r>
            <a:r>
              <a:rPr lang="pt-BR" sz="1800" b="1" dirty="0" smtClean="0"/>
              <a:t>aquele que escolher o Senhor teu Deus</a:t>
            </a:r>
            <a:r>
              <a:rPr lang="pt-BR" sz="1800" dirty="0" smtClean="0"/>
              <a:t>; dentre teus irmãos porás rei sobre ti; não poderás pôr homem estranho sobre ti, que não seja de teus irmãos.</a:t>
            </a:r>
          </a:p>
          <a:p>
            <a:pPr lvl="0" algn="just">
              <a:spcBef>
                <a:spcPts val="400"/>
              </a:spcBef>
            </a:pP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16</a:t>
            </a:r>
            <a:r>
              <a:rPr lang="pt-BR" sz="1800" dirty="0" smtClean="0"/>
              <a:t> Porém ele </a:t>
            </a:r>
            <a:r>
              <a:rPr lang="pt-BR" sz="1800" b="1" dirty="0" smtClean="0"/>
              <a:t>não multiplicará para si cavalos, nem fará voltar o povo ao Egito para multiplicar cavalos</a:t>
            </a:r>
            <a:r>
              <a:rPr lang="pt-BR" sz="1800" dirty="0" smtClean="0"/>
              <a:t>; pois o Senhor vos tem dito: Nunca mais voltareis por este caminho.</a:t>
            </a:r>
            <a:br>
              <a:rPr lang="pt-BR" sz="1800" dirty="0" smtClean="0"/>
            </a:br>
            <a:r>
              <a:rPr lang="pt-BR" sz="1800" b="1" dirty="0" smtClean="0"/>
              <a:t>Tampouco para si multiplicará mulheres, para que o seu coração não se desvie; nem prata nem ouro multiplicará muito para si</a:t>
            </a:r>
            <a:r>
              <a:rPr lang="pt-BR" sz="1800" dirty="0" smtClean="0"/>
              <a:t>.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>
                <a:solidFill>
                  <a:srgbClr val="888888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2226</Words>
  <PresentationFormat>Apresentação na tela (4:3)</PresentationFormat>
  <Paragraphs>181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Default</vt:lpstr>
      <vt:lpstr>CLASSE:  FAMÍLIA, PROJETO DE DEUS  ESTUDO DE CASOS BÍBLICOS </vt:lpstr>
      <vt:lpstr>AULA 4: DAVI E BATE-SEBA ESCOLHAS ERRADAS, TRÁGICAS CONSEQUÊNCIAS</vt:lpstr>
      <vt:lpstr>REVISÃO:</vt:lpstr>
      <vt:lpstr>VERSÍCULO CHAVE</vt:lpstr>
      <vt:lpstr>A concepção do pecado: Tg 1:13-15</vt:lpstr>
      <vt:lpstr>INTRODUÇÃO</vt:lpstr>
      <vt:lpstr>Slide 7</vt:lpstr>
      <vt:lpstr>Contexto Histórico</vt:lpstr>
      <vt:lpstr>Recomendações da Lei: </vt:lpstr>
      <vt:lpstr>Recomendações da Lei:</vt:lpstr>
      <vt:lpstr>Slide 11</vt:lpstr>
      <vt:lpstr>2 Samuel 11:1-4</vt:lpstr>
      <vt:lpstr>Escolhas erradas, trágicas consequências...</vt:lpstr>
      <vt:lpstr>Tragédia anunciada! 2Sm 11:1-4</vt:lpstr>
      <vt:lpstr>A vida de Davi</vt:lpstr>
      <vt:lpstr>Tragédia anunciada! 2Sm 11:1-4</vt:lpstr>
      <vt:lpstr>Tragédia anunciada! 2Sm 11:1-4</vt:lpstr>
      <vt:lpstr>Davi segue o modelo dos reis de Canaã 2 Samuel 11:5-15</vt:lpstr>
      <vt:lpstr>2 Samuel 11:5-15</vt:lpstr>
      <vt:lpstr>Davi tenta a Deus 2Sm 11:4-15</vt:lpstr>
      <vt:lpstr>Procedimento de Davi</vt:lpstr>
      <vt:lpstr> De Deus não se zomba 1Sm 11:26-27</vt:lpstr>
      <vt:lpstr>Deus confronta a Davi 2Sm 12:1 a 7ª - Cerca de 1 ano depois...</vt:lpstr>
      <vt:lpstr>Arrependimento e Juízo! 2Sm 12</vt:lpstr>
      <vt:lpstr>CONCLUSÃO</vt:lpstr>
      <vt:lpstr>Aos casais!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FAMÍLIA:  PROJETO DE DEUS  ESTUDO DE CASOS</dc:title>
  <dc:creator>Fábio Estefano - SUABE</dc:creator>
  <cp:lastModifiedBy>Fábio Estefano - SUABE</cp:lastModifiedBy>
  <cp:revision>566</cp:revision>
  <dcterms:modified xsi:type="dcterms:W3CDTF">2014-06-08T07:54:27Z</dcterms:modified>
</cp:coreProperties>
</file>