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0"/>
  </p:notesMasterIdLst>
  <p:sldIdLst>
    <p:sldId id="256" r:id="rId2"/>
    <p:sldId id="257" r:id="rId3"/>
    <p:sldId id="262" r:id="rId4"/>
    <p:sldId id="259" r:id="rId5"/>
    <p:sldId id="261" r:id="rId6"/>
    <p:sldId id="263" r:id="rId7"/>
    <p:sldId id="264" r:id="rId8"/>
    <p:sldId id="274" r:id="rId9"/>
    <p:sldId id="277" r:id="rId10"/>
    <p:sldId id="270" r:id="rId11"/>
    <p:sldId id="271" r:id="rId12"/>
    <p:sldId id="273" r:id="rId13"/>
    <p:sldId id="275" r:id="rId14"/>
    <p:sldId id="276" r:id="rId15"/>
    <p:sldId id="265" r:id="rId16"/>
    <p:sldId id="278" r:id="rId17"/>
    <p:sldId id="268" r:id="rId18"/>
    <p:sldId id="269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466C7-84CA-40D9-AD13-69A3BA8A889B}" type="datetimeFigureOut">
              <a:rPr lang="pt-BR" smtClean="0"/>
              <a:pPr/>
              <a:t>11/05/2014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FF489-7246-4E72-8B14-454A6DA3B5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FF489-7246-4E72-8B14-454A6DA3B5B4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9681A3E-DEED-4958-A5BF-1503CF0AB429}" type="datetimeFigureOut">
              <a:rPr lang="pt-BR" smtClean="0"/>
              <a:pPr/>
              <a:t>11/05/2014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774DB95-6BE0-4533-84D1-51ED3821E5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1A3E-DEED-4958-A5BF-1503CF0AB429}" type="datetimeFigureOut">
              <a:rPr lang="pt-BR" smtClean="0"/>
              <a:pPr/>
              <a:t>11/05/2014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DB95-6BE0-4533-84D1-51ED3821E5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1A3E-DEED-4958-A5BF-1503CF0AB429}" type="datetimeFigureOut">
              <a:rPr lang="pt-BR" smtClean="0"/>
              <a:pPr/>
              <a:t>11/05/2014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DB95-6BE0-4533-84D1-51ED3821E5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1A3E-DEED-4958-A5BF-1503CF0AB429}" type="datetimeFigureOut">
              <a:rPr lang="pt-BR" smtClean="0"/>
              <a:pPr/>
              <a:t>11/05/2014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DB95-6BE0-4533-84D1-51ED3821E5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1A3E-DEED-4958-A5BF-1503CF0AB429}" type="datetimeFigureOut">
              <a:rPr lang="pt-BR" smtClean="0"/>
              <a:pPr/>
              <a:t>11/05/2014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DB95-6BE0-4533-84D1-51ED3821E5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1A3E-DEED-4958-A5BF-1503CF0AB429}" type="datetimeFigureOut">
              <a:rPr lang="pt-BR" smtClean="0"/>
              <a:pPr/>
              <a:t>11/05/2014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DB95-6BE0-4533-84D1-51ED3821E5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681A3E-DEED-4958-A5BF-1503CF0AB429}" type="datetimeFigureOut">
              <a:rPr lang="pt-BR" smtClean="0"/>
              <a:pPr/>
              <a:t>11/05/2014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74DB95-6BE0-4533-84D1-51ED3821E53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9681A3E-DEED-4958-A5BF-1503CF0AB429}" type="datetimeFigureOut">
              <a:rPr lang="pt-BR" smtClean="0"/>
              <a:pPr/>
              <a:t>11/05/2014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774DB95-6BE0-4533-84D1-51ED3821E5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1A3E-DEED-4958-A5BF-1503CF0AB429}" type="datetimeFigureOut">
              <a:rPr lang="pt-BR" smtClean="0"/>
              <a:pPr/>
              <a:t>11/05/2014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DB95-6BE0-4533-84D1-51ED3821E5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1A3E-DEED-4958-A5BF-1503CF0AB429}" type="datetimeFigureOut">
              <a:rPr lang="pt-BR" smtClean="0"/>
              <a:pPr/>
              <a:t>11/05/2014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DB95-6BE0-4533-84D1-51ED3821E5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1A3E-DEED-4958-A5BF-1503CF0AB429}" type="datetimeFigureOut">
              <a:rPr lang="pt-BR" smtClean="0"/>
              <a:pPr/>
              <a:t>11/05/2014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DB95-6BE0-4533-84D1-51ED3821E5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9681A3E-DEED-4958-A5BF-1503CF0AB429}" type="datetimeFigureOut">
              <a:rPr lang="pt-BR" smtClean="0"/>
              <a:pPr/>
              <a:t>11/05/2014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774DB95-6BE0-4533-84D1-51ED3821E5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br/url?sa=i&amp;rct=j&amp;q=&amp;esrc=s&amp;frm=1&amp;source=images&amp;cd=&amp;cad=rja&amp;docid=Fa9Vo1YX0bfGrM&amp;tbnid=leTI_fIdvxsRHM:&amp;ved=0CAUQjRw&amp;url=http://centraldocristao.blogspot.com/2012_07_01_archive.html&amp;ei=rr51UtCeL8bQkQenmoCoDg&amp;bvm=bv.55819444,d.cWc&amp;psig=AFQjCNGdDSSVtzOhdLJRkoH0XAG42ajCRw&amp;ust=138353444324385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.br/url?sa=i&amp;rct=j&amp;q=&amp;esrc=s&amp;frm=1&amp;source=images&amp;cd=&amp;cad=rja&amp;docid=3pCj2tVkSaPgjM&amp;tbnid=ypJM5ekzFbx7-M:&amp;ved=0CAUQjRw&amp;url=http://talcomoperegrinos.blogspot.com/&amp;ei=_cB1Uu3ONtLrkQeuvYHQDw&amp;psig=AFQjCNG5Ctjg9U99pfF7YrNrPjku4wCBWg&amp;ust=138353521787212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.br/url?sa=i&amp;rct=j&amp;q=&amp;esrc=s&amp;frm=1&amp;source=images&amp;cd=&amp;cad=rja&amp;docid=slf21ATt67Sq2M&amp;tbnid=U9B4HggQHT4_4M:&amp;ved=0CAUQjRw&amp;url=http://ipfiladelfia.com.br/16_noticias.php?id=132&amp;ei=9sJ1UsnHBsjckQfWxoHIAQ&amp;psig=AFQjCNEDepNomLdnHEaptWgQeMSeqFZnOA&amp;ust=1383535601705286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.br/url?sa=i&amp;rct=j&amp;q=&amp;esrc=s&amp;source=images&amp;cd=&amp;cad=rja&amp;uact=8&amp;docid=5F6zf81gCNyTnM&amp;tbnid=fmf6Tu2PEyp7jM:&amp;ved=0CAUQjRw&amp;url=http://pt.wikipedia.org/wiki/Charles_Hodge&amp;ei=d7xuU82ZJYuHyASZ14DoDQ&amp;bvm=bv.66330100,d.aWw&amp;psig=AFQjCNGwjWGUPHNqX7hPU4T_GqslfqJO0g&amp;ust=1399852520930913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m.br/url?sa=i&amp;rct=j&amp;q=&amp;esrc=s&amp;source=images&amp;cd=&amp;cad=rja&amp;uact=8&amp;docid=EEjBlARX4H809M&amp;tbnid=wXHpy0sjipToDM:&amp;ved=0CAUQjRw&amp;url=http://pensadorlivre-bill.blogspot.com/2011/05/so-jesus-salva-isso-nao-e-ligeiramente.html&amp;ei=OMpuU_7VEtixyAT4mYLYAQ&amp;psig=AFQjCNFRwhAILSSz_GP3kzwwMJlTV6oTRA&amp;ust=139985570416071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br/url?sa=i&amp;rct=j&amp;q=&amp;esrc=s&amp;frm=1&amp;source=images&amp;cd=&amp;cad=rja&amp;docid=KpfRRwUcNGXLqM&amp;tbnid=IaXxvhNEelm4BM:&amp;ved=0CAUQjRw&amp;url=http://arquidiocesedecampogrande.org.br/arq/formacao/formacao-igreja/259-o-batismo-para-o-povo.html?start=5&amp;ei=XLF1Uu_jKJOfkQfKjIGoBA&amp;bvm=bv.55819444,d.cWc&amp;psig=AFQjCNG8o4JMUmSn_bIzo0NST2ml4GooWQ&amp;ust=138353115835437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google.com.br/url?sa=i&amp;rct=j&amp;q=&amp;esrc=s&amp;source=images&amp;cd=&amp;cad=rja&amp;uact=8&amp;docid=U1MndEBxdVNABM&amp;tbnid=SIsnSa0LXHGfuM:&amp;ved=0CAUQjRw&amp;url=http://www.igmetodista.com.br/batismo.htm&amp;ei=IMVuU8PaEMilyATH44GQCQ&amp;bvm=bv.66330100,d.aWw&amp;psig=AFQjCNHMb7jKwEMM97xJAy4VPb82JSxFgA&amp;ust=139985467227245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1988841"/>
            <a:ext cx="8458200" cy="18830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DEUS SELA:</a:t>
            </a:r>
            <a:br>
              <a:rPr lang="pt-BR" dirty="0" smtClean="0"/>
            </a:br>
            <a:r>
              <a:rPr lang="pt-BR" dirty="0" smtClean="0"/>
              <a:t>O Batismo Cristão</a:t>
            </a:r>
            <a:br>
              <a:rPr lang="pt-BR" dirty="0" smtClean="0"/>
            </a:b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" y="4149080"/>
            <a:ext cx="4953000" cy="1503458"/>
          </a:xfrm>
        </p:spPr>
        <p:txBody>
          <a:bodyPr>
            <a:normAutofit/>
          </a:bodyPr>
          <a:lstStyle/>
          <a:p>
            <a:r>
              <a:rPr lang="pt-BR" sz="2800" dirty="0" smtClean="0"/>
              <a:t>João 1:19-28</a:t>
            </a:r>
          </a:p>
          <a:p>
            <a:endParaRPr lang="pt-BR" sz="2800" dirty="0" smtClean="0"/>
          </a:p>
          <a:p>
            <a:r>
              <a:rPr lang="pt-BR" sz="2800" dirty="0" smtClean="0"/>
              <a:t>Presb. Josimar Santos Rosa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/>
          <a:lstStyle/>
          <a:p>
            <a:r>
              <a:rPr lang="pt-BR" dirty="0" smtClean="0"/>
              <a:t>5. Formas de Batismo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147248" cy="5161760"/>
          </a:xfrm>
        </p:spPr>
        <p:txBody>
          <a:bodyPr/>
          <a:lstStyle/>
          <a:p>
            <a:pPr algn="just">
              <a:buNone/>
            </a:pPr>
            <a:r>
              <a:rPr lang="pt-BR" dirty="0" smtClean="0"/>
              <a:t>5.1 - Por imersão – Quem estiver sendo batizado deverá ter todo o corpo coberto por água.</a:t>
            </a:r>
          </a:p>
        </p:txBody>
      </p:sp>
      <p:pic>
        <p:nvPicPr>
          <p:cNvPr id="7170" name="Picture 2" descr="http://2.bp.blogspot.com/-2CgmXnHcNLc/UBBIYaI8lGI/AAAAAAAAAHg/zkg3Krt3Rss/s1600/batism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492896"/>
            <a:ext cx="7848872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325112"/>
          </a:xfrm>
        </p:spPr>
        <p:txBody>
          <a:bodyPr/>
          <a:lstStyle/>
          <a:p>
            <a:pPr algn="just"/>
            <a:r>
              <a:rPr lang="pt-BR" dirty="0" smtClean="0"/>
              <a:t>5.2 - Por aspersão – Derramamento de água sobre a cabeça da pessoa que está sendo batizada.</a:t>
            </a:r>
          </a:p>
        </p:txBody>
      </p:sp>
      <p:pic>
        <p:nvPicPr>
          <p:cNvPr id="6146" name="Picture 2" descr="http://4.bp.blogspot.com/-hOVD8TKHt48/TfJwygh1SmI/AAAAAAAABaE/u1lVWL00fYw/s1600/IMG_2419_640x42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420888"/>
            <a:ext cx="7632848" cy="40313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435280" cy="864096"/>
          </a:xfrm>
        </p:spPr>
        <p:txBody>
          <a:bodyPr/>
          <a:lstStyle/>
          <a:p>
            <a:r>
              <a:rPr lang="pt-BR" dirty="0" smtClean="0"/>
              <a:t>Adão Carlos Nascimento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556792"/>
            <a:ext cx="5724128" cy="50177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b="1" i="1" dirty="0" smtClean="0"/>
              <a:t>  “A forma do batismo não está claramente definida na Bíblia. Homens piedosos, cultos e fiéis, examinando a Escritura têm concluído que o modo correto de se ministrar o batismo é a aspersão. Outros igualmente piedosos, cultos e fiéis, têm concluído que a forma bíblica é a imersão.”</a:t>
            </a:r>
            <a:endParaRPr lang="pt-BR" b="1" i="1" dirty="0"/>
          </a:p>
        </p:txBody>
      </p:sp>
      <p:sp>
        <p:nvSpPr>
          <p:cNvPr id="1028" name="AutoShape 4" descr="data:image/jpeg;base64,/9j/4AAQSkZJRgABAQAAAQABAAD/2wCEAAkGBxQTEhQUEhQVFRQXFxUYFxgYFxQXFxgXGBgYFxcVFxgYHCggGBolHBQUITEhJSksLi4uFx8zODMsNygtLisBCgoKDg0OGhAQGiwkHyQsLCwsLCwsLCwsLCwsLCwsLCwsLCwsLCwsLCwsLCwsLCwsLCwsLCwsLCwsLCwsLCwsLP/AABEIAPsAyQMBIgACEQEDEQH/xAAcAAABBQEBAQAAAAAAAAAAAAAFAQIDBAYABwj/xAA/EAABAwEGAggEAwcDBQEAAAABAAIRAwQFEiExQVFhBiJxgZGhscETMtHwQlLhFCMzYnKy8QeCwhVDU5KiJP/EABkBAAMBAQEAAAAAAAAAAAAAAAABAgQDBf/EACERAQEAAgIDAAMBAQAAAAAAAAABAhEDIRIxQQQyUXEi/9oADAMBAAIRAxEAPwDBgJrilaVzyuLu4JQkC6UA9PByUTikBQDnJgXOKQFEM4lIlauITLZoCcQmlLKAQpFxXBAhUqbKcEQUkLk8BcWoI0FKSuDV0IMhCanphCQjk2E6E0INy6VxXQgHhdC5cU0nNXEJoT3BPQNSwkCkaEpBtGQmp70wFMz2pXlXrrup9acIy4/QbrXWDo2xjcUgxvm0yBMRnklbIcxtYWnZnOiATOmRRy7OilSqJB5cu8nfxW4sN306RDsGucw3MnfSd1ZcaXxZAYCeBcB2FswPFT5L8GbH+nL8IMknLcdp9kLvHogaZidp1a49haDMc16JUrPA6r2tGm5nwafVRtdUcILmuI03BHhknujTyyl0dquPVLCf6vQbqK1XLVpGKgDDqA4gEjiOIXp9osv5mEOB1zE7iCNU+xtAJBPVOrQ4wOeDTyT2XjHk9WxPbBcwwdDBg96rr128OjtEguDJLp0OfjpGe5OoXm18XYab3RGpnNsjeImUS7TcQ5jZSVBC5hhIU9J2aAuc1OhcClobMITIUhTCUjjoXJJSJgmJLKUtSYUydKe1yTCuhAcCnB6jSwgHudKJ3RdXxc5ETmMwRzGxVSwWfE4cPvJaew2luDIRwE76Tz4ZoyvS8Me2huC7qbIh0tGm2c6icirV62oNPWdOxkRpoddRJWQ/6k5jpa49hyz558+KVofWOcxqZMjbQQuV/td5jv0NWm9pyaRwkFzdsjry4Aeir2W0EPJcARvMbZ6YtUxtBrcoH6/f+ErqcgnKeOX0CXlF+AjXvTEw/LpkDrGmRGY7CU2x3y4QHZAaZSQSCPQoK6lOwnsj3CbTrlgMEj+XVuWupnfTtVTJNxau2Xs1zW4akCJMA9/Hn4hDaN8EHqnEBOcxI3+/JZ+0WwQSQ0HPTqyOzfXkqLLTJy1HhP0XSONmnolnvLG3XDPaBPhA4wht8NY8kNgkt3HaDmBHDgs0xh+YPh2sak9meuSWjVeXdfEJG0jKSNHE89P8LxGwW32Q03EEHwy5KqAteLGK9PAGhsbktkuz/MNFnLxsLqLy1wI4Tuqc7FIpCnpr0VKMpiUrmJG7CuhSOK7uT0NoQ5LKQBORoHArilCaUaBsJQE4NVmwAfEZOkj/AAnoQfsN3inT+K12bm7DRx2M6fr3JlCcGExPL3hE6pxjqtzGwnMacvNdd9mwkvcAIzjI+i5WtGMUbJd+OpAMx2DNaRlkDQWxA3O57F1w3eWtxnU+KMMp7rFy8veo38XHJAplICMlStVkJ5LQvoeCge0QueOd26XGVl/hOGqbWZOSNWmhIQ20CFoxy245YAtqo67+MKmynG33xRO0BU3tWnGs2eCWhbsIhzGuHPtG8ztqm2i8MUDC2BxDzAzBgSeKpVFzWyq24+K/ZbxLRAIAy6pnbWBMFdeHXaSRMaZeQkSRohdYFpkEjLbXuU9ktU9WTByzJI8FURf4pOZChqK3bBhcR+neqbk65ooTk4NXEbpaBJXJIXJgjU6EjApAEG5rUqdCbCZEVm7jDxwzkcoVeEVuGjifEd+WQ79O1Knj7aOx12PbAAJHM+cckXu+w5S7QxHcQfZBbJYiyqBlr8o9TstxZaZkZCBll5x46+yz5NOKN1KAApqVFS1W5/eSlY1YNf8ATf5f8ont2CG2ykfrqiNRpBVC8G5e6ssN7C3ZoVb25Zog7I9iHWrrOiV0wi8g17ZVWqEYfRjZDLQ3VaMa4ZwOq6qagxQOCmoldGao70pwAeB8ioKLesI4j/IRG2sxUyhuEw3jA9lccc3WtvXJ5qs5ivWxuYO5H3v9FUqOVOaJzhumgZSm1AlmMkgRwTZXEpMCAlbkpWqPCnUynCSFqZKeTKYdUwcGLS9EWDE52+QjLfcfRZ9FOjNf/wDRTZ+F72gjbXX1U5+qvCd6a34PWBblnvrkfqtDYqpIichsN+07oXWsLzDgBBEkCfAnhup6BwFvxcIxGGZgZ/l7Yg9ix5Zzx3GycdmWqMvMrsWygZVByBXVbSAM/vvWTe60610fVOUz6KjaTI19ELvPpG1mQBPp4oWOkQcdIXWYZUTLGLVuOwQ+zNl5PAffupnWgOaTzEKOxtPxXTk0AfU+oXXGah27W3U8jPBAbxyKJGuX1Bh+WSD99ypW6iCSZ5D3XTCaqOS7gQVJTCdUprqQ0Xdkqep8sKhWZmfJX7UQG58YVasNDxTxcM/ZltpAMpn8WYPONMuwqjXaPLwRK8qowMbBBgk67nLu+90KqFUioXlNUjgmIIgSrgUkoBQ4pDKkIXBAc0JQ6DKcAmOKCPdUlF+iDZtdH+onwa4+yCtRropVw2ujzfh/9gW/8lOf6114v2j1G8LV8OmJPDLeO3uVa0WRtVsVAOqQacatIHVcCo7fZzWq0mHJrgJ7Iz9CEQtLA1xAEARA7BH0XlXK66exePGWb90IoWes3rODHuMzDnCQD1dW5uiOHuqF+Xs6n84MawRJ7BxWjJESdN+9B7zsjQRUa0zBguJmDsJmAjDPd7heFYa9rzqgF37O4TETJJ8NMkIpW5+RczDOwla211nHKEOZYpcJAAW3HPHXpny4ct+1u6XhzQSSBEzBMa6wI2V++bU1lCQ1+Ij5sJLe4p1luou+GwOOFxExqQHAkdkA+atdPK3VDAIAiOxRLLlNKkyku2Ksd41A0x8uZJGwykk96mpWtjs3PjmcUIC5nlI8z9UQosBZhxESIMbgwSDyyHgtnjGDyyojXs+UseCORlMsT881Uo2cNECe3RXLKRlmQ8HIjQ8wQlT7T3iOoZ5FR0mkAYoyCs2yiABIzgduv0AVK3uyCMU5R17uBeCCDkNIjRDnJ5fKie9W5bI5REpXFIAkCQknkpCE2UGkITAnEpIQkspoXEpzQgFAU1nqFjmuGrSCO0GR6JjE8opy6e23XUZWpU6rN4cOI3LfGQo7Zm+VgOiHSr9nHwqgLqRM5asJ1I4jkt/aqgcGuGUjQggjSJBzGRXl83HcP8epw8nldlbSEZ+Cp3lQOHj6/qrD6qqW+3YWHNRx6acd72yNvdBP0UNieC4Yj3QqN9XwA4gGUU6EWA1i6pVGQgNB5zn25DxWnWsdlcpctNvdtjDWF5ABdpybw71kenXzDnC2VkcQ2OBhYzp67rt+9kuL9ojLestsNVgHPfyPFPpfcJlsYTk3ZRWWqt/x530QY3tKv2KGvBcNM44xsqLK2St0xIndRVWLFrqF2Iu1Mn75IRWeSG9h9f0RWULquE5aJYe052TFXcFEVLUKiXRnMKSU5yjJTIpcmYkq7CkFh5EmNEhckAToUmbCcFJZ7K95wsa5zuDQXHwCMU+iNrIBNEtn8zmMPg5wKYoO1PWksvQa1OMRTB4F4OXHqg5I7df+nEma9X/bTH/J30TLcAegl1/GtGJwllIYzwLvwA9+f+0rfUamIYuJd6keyuMuylZKLmUW4QcyZJJdGpJQi4H4rMw7g1B4VHD0WP8AM9T/AFt/D92nWlx+M0bFrvEQfYrF9Jr2cXmlTBc7cCMu0ra2kdZjuB9RCwN82ZzLW6CR8TTuP+Vn4deXbdnb49HXJ0We846uuw4Le3fYPhtgGMtljrXbLTZGioGCtSIz1a9veJBHctZYba59BlaJY5jXyCHYQQDB3yxDZd8vLKb+Ocyxw6+iFO0ah5zHL1WG6X1w92IbFFrfbTMtdPYslfDyRqeKOPHs+TLWNUXVWNJnyQkCCTsSVbpU1FaXt0xDs3W2POtTU0Ssz4yQqyk5AaIhZqgDsRzAIy4wdO/NRl/F762faazhLYI7dfBUSVrqnS7GIq0Q4cDhd5FDrVTslb5cdnfzBdTnuJwjv7lcmmW52+2ecUwlXLddz6YxZPZMY2EOZ4jTsMIeSg455UbkrkhTKuCdCaE6UJgldt11a7wyixz3HZo8zsBzK9J6Pf6bU2APthxu/wDG0kMH9Thm48hA7VurvsFKzswUababeDRmebjqTzKe+Upiq1BZrFSpMw0mMpt4NaG+Ma96H22xMcM5I5GPBXbeC6m7DkQPPVCrsvFtVkaEZO5EahPZaErLRZSpQJIguMmSeAJ4LrNapdA4Sh1stIGKlMFzDhgycpBjffyKp9HbViqjECCaZMc5bl3SUbPQrfGbHdhWZ6J1JovaPw1ag8SH+jlpr3HUInj4ZrGdEq0VrTS4ltQebD/a1ZPzMd4tn4d7ozaWxI7wgF9WXG1tQDrMM+H1WjtgkdiqspyTwKwS67ejo+zta+mNC0gd4IVanYjZ2VBTbNJ5BLcRAGfW2OvDTJTWBpaHMP4SY/pOY85HcprdXhvaF1487jSz45n1VSqyjaW1XnN5cM/lcIGw3knyWRtVx0yGk1XSSdXCJDS4gf8AqVNe0EGRCzNps7B+EZ8ltwylYuThuPUy6V7yYHNa2mZkkkzPVzACqtsoEAK/AAyTAM+Q+47V28mbxSsECBqfuU2tViANB6rqjCGl/HLsz081SquRjj9RyZ/IufHghXRawDmB97oFVq6Qrlap8nMK9OIxZ7wYx+bRhdr98ORyVW9rtgl1LMa4QD8uuJv8vHh2ZoZaqmiM2a3EMbGZaAYPAk+hHmkcoDiTSUZvi72OpivQEN/G38p4jkgSRpMSSU1Ig30mLcOtiMFuuvjzSfH3mB2oJ0lr0wWkkioZDA0FxOgMt3bmOEceIE9I3ue6iG4XxDi7JrOcauyggCNswjZ6aK+L7DHfDmXO+VoOs/iP5Wjj4TosveVStRfilkPydhBAz3gnMxGeS68uq9rxJAzc5x6znZZu7IyGg2R1wbaaRGWiR+lay20OJO7Sw5mSREOPM5lWruaW2tvA4t9iD/yHmsdbKzrO9roJw5O5s0Phr3LX3LWbUqMdPygxG4w/4PcnBRq3mQV56LSLPbqbtGvxMP8AuzHm3zXoFqbrz4Lzzp9YzhJbrqOThBHmFHLj5TTpwZ+OTX2l4VOnXwuzQXo7fwtFFpJ6wEFW6zl5dxuN1XszWWO40LKY1G4hULWzI8oSXfboGE67KO8bTlHJEnZSVmL0E9yzVs1WitlXrZaoLbGRmVs46zc02oZx6dqWtUFMBurjn+pTq1YMYXnYGBxO3nCCWd5cZcZJzPatGM2wZ5ePTQ1v4Y3z8iDPoEHrmCRwKMk/u/D0Qe1iRPDI+xXWM1V6ztFatT+rSPIhDajswrtQzRHJ3qEy2W1P+VXbG/QcaZ8iT7BC3nqhXrI+HUZ/nHp9UgI3Hay0PbOWWuYnQd2efIlU71smA42iKbjA/ldqWHzjl2FMYCw1Rwj+4IvSc12JjxLKjWk8QfzN5gyinKzwK5PtdA03uYc4OR4jY96hlQt7D0uououp1omf4kbaQAfyjSO/UodeVnFdgq0/4gGUbjh2a+K1zqrK7HU3anby+iwFqx2GvgdnTM4Se/I+aFOs15F4cx4gjIzsuuu8zQqQTLSe2M+Cde1iFUfGonrjUDfeEFqVsYIORGR2zRA2V/2T4lPEANOWYjPRA+hl7/Dq/Cf+E/8Awf0UvRi9MbDRccxpPD3QDpLTNCs2s3YwexVC29ndp9ws10qs2KmQBPrGyt9FryFezNdMwIPdEeUKzedOWnsTsEuq8aslqdZbSRoxxke/n6hbaz2sPiCs10tusuBj5hm3u27whPR+/CwgO2WPm4t9xv4Ofx6vp6HaKhahde/ROFxzU1O8m1MpWZvWzj4s81w48e9Vp5s/uK3bb0AdkM+aG1KpqOknJT300F4IGWEeKqsMBasZNMeeVt7UOkdaGtYN8z2DIeZ8lVsOoVe86/xKpI0Awju185RC7qGi0YzUYc7vKjLv4aD1HQ7PQ5H6ovbDDAgjhJTiKp1gQYOyuUjNJ44QfY+qivOlk13HI9o08vROup0kt/MCPEJkjoGQrdYwKXHE/wBAfZUrAcyOavWofwv6nf2/ogRetLZBeN2Ge0fYUtCr1BygDv1HhKiogljm/wAro8CoGv6zW/lyPb+iRi77IK7HtyFSm44XfyknqnlPhi7UE/6XX/8AG7y+qMXdaMNdw2IMjkc0Q/YT+dTZtUrW1axY7GDnnpw1Ut606dsokHWJHEFD76s76BnN1I6HcaxPLXNUbvvDCTnkffRS6s/Ybe+z1DSqTAPj9Vcvqyz++p5gjrR6peldAVIe35kLuO8v+285HiqT6VqdrNKqyoMp1WovikK9CRnI291lr8suGY01CvdGbzkYHZpwvoz/AKT3iWur0HbBrwP6Thd/c1ejVXAjP74rx6jW/ZLfTqf9t5wP4YXZEnsMHuXq1GtiHMZffkmGY6R2TftH0915ffliNN+NvyuOfI/r6yvab3pYmHsn1yWDvi7wQQ4ZGQfHI9siVNitsdZLyfTIIKM2i9W1WB0gOGoWet9nNM4T3HiOKq0n5qLhL2uctnTS17figobbraQIGp3VY1clCWyjHFOWVq1dNjLmudGQ9tVpG2fCiVxXThpBuQMZ9pzUNRsMA/EzqnjlkD3iD3rq46UbdoEPo05Ku26u2DnMDQZkISLWTk3q89/HZKFVq8ywUyw5uyIA2z34ZT4oRYXEPBHFS4c0+zU4cmTiMNdw4mR35+6IVBnTnifQqnegirSfsRB7Qfo4IlVZnT4Yj/a5MJ6GRy7kMuv5hOpz7+KJ2USZ5oNcz8VXJIxMVYtPePJHvHxWXxTaHcifIo78VKnGuoXrH7m0AlumecZeazt82M0H5ZsObewo9fVlmSM560j07gglmtHxWOoVPnpjFTPFo+Zvd78knRB+1AtiZ+9lnLzplrsYyV1ziw/fgmVzjEcUCrNOv8ajmZI49iztmrGlU4QVZue0GnULDoUy/wCzw/EN/VUij97UxWoYhqFsuiN5mrQpOJl2Etfzczqk9pEHvXn3Ru2YgaZ7ka6K2o0q7qOgcS9n9QGY7wP/AJQcr0Z4ByJjX6D2WWviz57AfefoVoLNV/x5ZIJ0it9GkDjqsEzlliy4NGeiFMfet3io2DlwO4O/csrVuqq0xgJ5tznwRu9ulDCYpMJHF2XfGvihLL4eXBxcctgBCWk2wx93VgzG6k8MESSCI8c1e6OWX4lZo1Des7u084U1e/BUaA+Y3HW002Vro04tJwtwgmTJ0GgE+KNDyjYfBIe1wJggNcNoBkHXt8TyWd6VUSyuHBxwuacQB3boT97K/bukNGiInE7l981mrVe/x8ZiGgEiczpCZX0qWDNtT73UVFuZU905h/Ymt1QgrG5qWmzNLQbmVK1sFAV77b+5B/K4HuOX0Vm11/3LX9hntBHultzJoVB/KT3jP2VAHHZA3fE1v/2PqgxWz1MFmD/5C7ylDuitHJzjyEqe/rRholjeDW/7ZGXlCnsVL4VlM64S49pGSAoWI4qxI7T4o/h+4/VBrgp5F/FGc/zDwKRxq74a4AvYYI+YTk6Mp5HnzWPttqDiH0+rUYdNwRseRBhay8rS5odSrRBBh0GDI3GxXnVYuDnD8bTG3Wbw+iF0ZtpbUaKjcg8d4duPGUMpVM+a677SCHt7Ht7/AJvbxUFfJ3akNq969V7Xjf2RK2/vKIdvkfr7odbjNM8WkH29wrF0VZpxwMFOJ+qNgrGnUBHFaS8HkYKrDDmmQQNFlrS3C5aK7aofSAO2SZQ22X5aXj+IWt4M6vmM0MJxZHM8d1aZk6CoK9KNEhaq1bv32VRlCQeWq0dlqY6Zy0Q6s0NfGxE5cQmmmXVYMTpPytzPbsERtFujq08hudz2JtqeKVOmzQP6zjvB074hUf2ch0a7jsOaW+zk1ENtaXOCt0qGCjUPIeZCs0bLJE+invlsUSBy9UyUbk3HI+ifSYZ0TLi3VtjOse1I4VjYTw3iueU52glMJg0EEcQR45LN2CuW0XjhhI7cQWipjRZhzsLXji+PBxPsgL9pZjNCnu5wc7nGqJ9I6kUoG5A9/ZULhOOsX/lbAU/SB8loQIt3NT/dDJXo5jzUFlbgpDjCgzQb0a+yytIcBvtwH6rzC/rE6lV4wOqeLdwTuQvSLO0Oayc5mfLwWd6TUwaZJEkCRyIEpVbBB+GrI+VwPtI8fVXKx63ch9uycI/MVcrnXsHolUq7Xyyp2H6pbjqQXBV7O7q1P6XehS3SesexMtrV6U854/fspbirwSEt5fKqN2nrIgopbBDp71YEOaobSduRTbt0PagGUanw3EbFOtFPE7GNAR6wVNamjzCazNjgdEyT3rZ5wHLJrY7hHsn2Ky7mJ+wnWYzZ6ZOsHPvKms7kvppGthwnfTu+x4Kn0hP7o8yPVEbWcxyI9Cht/fwB3JgOuPdFGNzKFXGfmRdmvcPdIoa9gkDZPcJTqoz8VA05oOpwIWPtr+s4fzv/ALitedlirYf3j/6nepTJpeizYY93YElVvxKwGwhdcRiz5buKsXW0Go6UCC+CYnuT8TfslNqbKPGfuEG//9k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098" name="AutoShape 2" descr="data:image/jpeg;base64,/9j/4AAQSkZJRgABAQAAAQABAAD/2wBDAAkGBwgHBgkIBwgKCgkLDRYPDQwMDRsUFRAWIB0iIiAdHx8kKDQsJCYxJx8fLT0tMTU3Ojo6Iys/RD84QzQ5Ojf/2wBDAQoKCg0MDRoPDxo3JR8lNzc3Nzc3Nzc3Nzc3Nzc3Nzc3Nzc3Nzc3Nzc3Nzc3Nzc3Nzc3Nzc3Nzc3Nzc3Nzc3Nzf/wAARCAEAAMUDASIAAhEBAxEB/8QAHAAAAgMBAQEBAAAAAAAAAAAAAwQCBQYAAQcI/8QAOhAAAgEDAwIFAgMHAwMFAAAAAQIDAAQREiExBUEGEyJRYRRxMkKRByNSgaGx0RViwRYkM0NTcoLh/8QAGwEAAgMBAQEAAAAAAAAAAAAAAgMBBAUABgf/xAAnEQACAgICAgEEAwEBAAAAAAAAAQIRAyESMQRBIgUTMlEjQmEUM//aAAwDAQACEQMRAD8A+V9CRorpSw3zjBrf25DY43FYrSYriOTSVDHI+a13TH1lT8VSyOzUwx4kb7pZuMl3bT7Clf8ATIwwOg5GONuK1EShzuPij/RoMHAFV+dFv7UZ9mb+nlMpdo8kjG/tT1gGhIcbEU9cmGPnmlVl1OvowO1cnY2MFF6LG66eL6NZ1O5GD96hb2a2A1zuETuW2qMnXLbpNi73ByxHoXuTWI6z1+66kcyygRciMHioUHIDLljB/wCmi8U9Z6be2H0IBlIcPrHb7Vn4p4IgNGBVX9RhSFUBm7molcnfOe2aYsdKilKfJ2XTdTBZUjAz3waI3UO7Y3G2N6pF3AJH3wKYgGFDBTjsW4Nc8aRDySLAzxSrl44iM/Fc1vY3Iw9sp3yNBxSKvGWywVSOBRY510kICSO4FDVdE8r7JP0S2Ls0LbnsRxVXe9Pls3DMpAPcVewSNr3JPweKcMscimN4g47g9/tUqbQSSK/oa5t1GNvetBDZ6gCFpC0ijVf+3Po/hPIq8sX0rh1pMnuyzBKg1vGIxxwKw/iCxa7vtcf49XHuK3EhBLBGxtVDfWUnIPznuK7HKpWdlVxM7aw4eWE5VvxYq+6W9sLYQKwLg5YfJpPqFpdQiO9uUMNuBpD6d5D7Ad6p+pCJJ/OgleKQgEj/ADT+PJlZT47NsturAEHGKmPQNON6zvQOpS6Qkrav55qzvOrfTEsIicc0Lg06LEcqaseLyA7DNdVVH4psdA1Ahu4IrqjhIL7sDOJe2lx0nQ0nlyxDIz7jtV34duRLGrZyxHFYqKO2k6fKxlC3KOCqH84/zV14WuQkvlucA8VbnClozseS5bPoEU4Ub80Z7sBN9/ikY8OM9sUxJbF4NURGrHpJ96qSRoRkQI8xSWGQaq+r3TWNu5WQ7cCgXV3PaBvrLgow/EEXY/ash1XqD3kjeuQgnAHxTYQsVlzcUQv+pyX04eV/SBgD2oMUmWwfw/1NKaCASfeiRPpwfbuas8VWjO5uUrZYGUOWIwMbDNRaV9Y9ORQNQY8bUUDRghduxNDxGpjEcrGMksV+K8+pVsDUzEcnilRICx35r1fURh8gHio4kOQ1HMox3z80X6wjOkY7Ck9ClsDt3qZjUrkNsNztvUcUTbLKG6OQGbWPtxVhEyDYkkH54rPjUdJwV70zbysNSqwx/CfelygMTLtZisgIdgOCecVddNvSzeW4DDGzZ2rOW90j/u3GGI3o9vMYpVVwdB2O/FLlCw4ZHFmxSJSM0O7hDqCp0kcGl+n3HmR4J3HBpyQMRj23qs7iy/FqcSoitZpJpDczNK4GFLfl+wqj6lAFaYModGOl17mtdAAJ9UhKqRhiPaqK6iWSds7oCcEd6ZCbTsRPEqqhDpgg86KOCOOJIud8lv5071gxgDSEDHjJpmw6bGisSikk0NLQvKySIN8+qmOds5Y+MTMOju5K24bfkLXVcPay2sroIQwJznFdR8hXFnz7GGNWvS9WsGMkOu4+armXLZ96b6XKYrlMnvvVuW0Z+PUjd9Lvg0YB/SrQXwjjOrv29qoBb4Hmx8/HehPeuxCv2qpLZfjKhfxFdG5dYwdlyT81mtJydIIztzxVhfTl3ZlPJ/WlY4C76yfnFPxqkVcj5MLFbM8JTIdu2N6W+kkDacHUPer7psehBJEoJzsverSPpLywh9KmQnjH96hzomOPkZmOymdWMar6RvXfRzP3K/GeK21t0VXJaddLKBhV4p+HoERJ9OGbv8Ut5hy8dnzOS1khBd0Yr7jvQ40ff0FQ2+f/ANr6RL4QEuVinaPUN1O4NLP4Wlgj8ssXTuuKJZogvx5IwsThFOMfajK/n5DgbDarnqHhu6stc8cQeEnfbJFUT28sEh8zKg8USal0C4yj2h2IhlVchBwCP+a8GhWbgnv80vFl3CEhe+c4zUGk0tvue4ruJI/A2WyCAfjkU8s0cqhXyCOW7VTW8q517j2xRhcM+oZ298VDgwW0aKxuJYpF1FQFOVGs4atVY3K3MAYjDdxWAtp5ZMLqCr/uXNabw7LKrrHLoEeDhl3yaRlhqx+DJTouplC6vtVECrSgHjJq8uMsCSRxxWNupbj63TE4jxnc8UjGrZbySqjURyxqwCkfzoczm3cSbMp7VQLLc5UEaz3I4p+1cSHTM245yaY4P0T91PTLNSko1DFdQ1wowG2rqimTaPlqLqiwBuN6GnpcOv8AOixN5cmDwa4oBKVB75rQsx6Nd0y583piNnddjmq+8cRxux5OwoXQZCI5oWOwOQK96toMqRKcYGTVb+9Fn+llaqAxs7ZyDtTVnA02pkICgerPahO48sDvnbFWPS4Y2Kx5PqOT8070IXZa+HrLMobOQONq2MduNIxgEb1W9FtgGGxAxttV4kahvTueKqZZbL+KKSIRx6j+GnYosdgKhGrY3GB8UwqHkbUhj0egYJIxXMgcj4qaISRqbANGCJxq3+1CS6FpbaKVSpQMD2qnu/CtleEiWL454+1aZY10/jHxtUvK0tuQaJOS6BaizCDwFbvG0TsSvKuOaXP7P1TdSWztt2r6HuDzvnmmYtIbFEss/wBgPHH9Hx298BdRtH1R+pDwwH96Sfw3drII4YpNR2KkZr9A2UCyZYgEEYwaFJ0i2SfzUiUNyCBuKvQcmrKUuF0fn1bGa0ciVyCDhgasunSvFIrAgqH3weK2f7ROjRQTJdQLjWMMAO9YSGWNGIjwD+ZRUS2gfx2j6zZ+Hbaa3imaeR1dQ3p2G9fPPF/SfoOtzWq6hGcMhJ7Gvpng65W58PQaTuo0ke2Kzf7TLT95ZXxGeYyT/SqMXxnQOPNJzqTPnME93asUlLFM7Ooo79SV19cTs3YquKIGuUcAjzAP6U3HG8/qm9IH5VFWXKuzTqEl2IQ9TcJgrIMcZ5rqsZYYC3YHvXUPNCXH/TBSqfMwdga4kkKR+JTpNFvFy32GaGuPMX2cb1cXRQa+RYdHYm6b5xtRuoZa5y4G22KX6UjC4bGeaPeYM0mW9WeBSX/6D3qAmQxdBGAxzxWk6Fb+ZONX5R+lZ0N61K4GBvvWs8Nx6WTfJbcmjk/iLhuRrbKHysYOfkmrBRp3WhoiADIH3ogY/lGwqlLZfiGU9jRY8AZ1ZoKso2Y7miKgJyDQMahhSDu2w7Yo0YQ7s4C98il0TYGpEcf8UFkvY4I8JlXQntvXpjkCdtuDmlUUY9QOKlvxvipuweLCAE8jIpiLJI32pUZ9zTEGPufaoT2dK6LSzZ0zjdfYc1YMRJhl57iq+0GHUH2xVnkDHvWjgdx2Zmb8jM+LrdJ7Mqw4P6V8V6tF9LekIAATvgbc19367H51tKpH5a+K9esyZ5MtgA5BPY+1FqzquJuPBPVY+ndGk+oKgK/Of+Ko/G3ileq24tIUAQPkN3rOLcMtiBkjPIoI0suX3B5oYYE3bM7LkcMgSCcYGGOabW4wOQDVBquvMIiKmMttnbFeGe79QEYOn5/tXPE0XYeVB1supJIy5JOf511UQF2/qAUg/NdS+BZ53srrrJH2zvQB+GNhwKYmGQd+9eQqPJZVGcU+6QtxbkXXhW2a+vHhjHqA1E9gK967YydOvHjYgo52Yf2q48CQECYghS0fpON9q88T2TmXznOpdt/b70hS/kLMsf8AGZUxFQSMEEYIrV+EsNHhuR3NZvTlmZSNIBGD3rX+FoAIlJ4PAApuR6K+JfI1UBJGG2wOaMiPJgKB8k0mH8sEHvQLzqqRoY4idfsKqKNlxyovkhQAZo8SqNlrGr1e7jALnb2p238QoCPO9I96J4mgVkRrI4g42YA1J7dh2B+1UcHiKz0jTIOeRVvb9RjkTWHUqRQOFBKT9EhDInOd6IsbAZ71wlzCCHz8nmpxzgL6scd6Cg+TPI0bO+c/NHRF1Ae5pV71QSrEYoA6pbKcmVRj5qVCwW3RoYJFA37GnV3AKbj2rGv161j3SdSBzjvT1r4rswwRyQTsParWJ8dFTJC9l7coHRg3cV8S8aQOly6RZ3ff7f4r7O9wsgVkIIYZr4r4ymkXrs8GGyW2wfy+1G3bBSqLKgtm2076U2+9DlYhOwyAAK0ieErx/DzdREg80DW1u3Oj3FZmflB2Ap+F2jJ82LjLZKBQEJxvUQPQG2xnBokO1RUYjP3qxVlG62AKyAkRsFHse1dRdHbAOOM11D9pDlnn+yllXSd6d6bAGilYnZRtStyytpKdx6h81d9GjE1toUet3AP2rPm6iemUflRpvCiC1jtXK5yCpz81or2wiuTdI6jQyAEY7nvVTbQ+Wiqm2k/pWktgWWWQMMECq0ZbssyVKj47c2xtrqaCQ5VHIA+K3fh+2CWUJcaCN8feqjxl0qSLqEd7bpqSU+v71oumAm0RW2OkEn2qzJ3FFSEamw10mEYk47Z9qqY7IPPqkBIPdeKvJdLxlZEwSP1qunlkhiaKzTMxHPOmgjKgpKx5LSzt0zcTIqDfEhH/ADVX1Cbw0VJW/VH90Rip/pil+nWojE69UR53mUqzNvp+1VI8K3QkEQuF+j1ZAOxIz/emRp9sW4y9IftrGxlnDQ3wXO65UgH9auY47q00sxEsWeY+1SvIYbpLe3trVVWFQokb8R+9Mx2Hlwrocg57NkYpcmh0FQ/bdQV4106jtjcb0092mBj2pHp0m7JpUhTtVs8I+nklWIZC7ZHBpTHUkjNXM9xdPIttC7HjUTgVUTWV2GAmaFAfeQf81cXEN08IS2LMSTqwQKz/AFrpbyW8T20DPPGcusjZ1/pTYC5p+i4sOguxGZo9J3Ohg2aul6FEQT6m9t9hWJ8JdInkv5bvqUk1rCgJ0K5BLewFaHpPU+qWV99L1CN3tZTiGdhvj2NE79MT36NP4f8AP0NDLk6DgE18/wDGUGrxeVVSWkAAx/evqHT4DEGYvgMMqg3JrBi1/wBT8c3UjE+TbLx7mu6tkRXKVBtM1h0e7eWZ2Ii0jUePivnzjO+1bXxpe+XFHYocF/W/2FY4jJIqz4kWo2/Zl/VskZZVFejxea8IwxHzUsYrnG+auIyaPCu/IFdUSVzvzXV1k0yinjxKwUnGeKvvDF2tv1CNZAAjbb+/aveodOUysQMNnn5qqmjmt2xobA9uRWTamqPcZvFnhldH0xQCWAPp9xVpbTMkPk49Ug2A96wXh7xJEyCC9JWQekOeG+9bnpjecgdMEDg0hxcHsBvkrAdTl8+Ly7lFDxgKPke9QjIWNQB22prriKLcS/hfONqShbKpntTL0J1ZaxoDGEbIGO3NefSxjIUc8gd/515HIMqGzjtRfMJfH6UASQrJZksdGxXfDHOamlsoYCcrtxinUcEa2yANsVwRmGdJHtn2rrDpgY4ElULCjaOWY96nKYoozpwe2KZSJ5F9DaFHJ7VXXskUbaFwxzXXZ1WdYqfMZhnPetJYDzbWZG5K1n7KSNH3PPNW/TbljNgLlTsSKhdkzT4i8tsIssqAq3Iqnu7aCSQ6dUb/ADWvuDCihZh32PtVddWUUjDVjGOaKVoXjf7KWysmBzpDDnUTWjhtoJ7TyZ1Dpjf4NKJYRw6DG2Dnuas7VFjIkIw3v71MWwcrtEfpVsrYgEtgbEtyKoemWItpbm4chnnlZ3Ydh7Vf3sn7iQZ2Owql8QSr07odxcD0lYj+prncnSAg+EXJnzXrt2b7qtxNnK69K/YbUhiowv5iKx3yM5qedxiteEaikeXzTc8jbI42oczEL/OikgDek7iT0HO/2rpSpEY8dsi0pDEZFdVfLMNZ9VdSeRoLBA3UqQsxaSRd+woRjtPwyHUp74ptLePA9IJo4t0PKis+qPo7jGXZl7vpVk82UIxngbVqPCIi6erwiaRlk3AY5H8qBddOjmUlVAI7ikUintWxksme3IqG20IyeJjmtKmbLqg86xkfP4cYFVlu5bSO+aVhv3eFonJIPfv+lTtyytnPJqYrRheRgnhl8i6UkgE++1MRerc89qRgk1xnJ3FM2zZX5NQ0LjIsolJ5CkDimo/LXLyMKSim0LjHHekLy5Z30LuzUIfGw/VL7WDBbjQvsPeq9LMacyk6s554ryQ6IPSfUDkse9RN4HOHZkc8DTsalRZ3JRLa0tvOYLGBk7VZW0RtZsONJ9qzljetHMwYFGG4PZh8VYLfJnzZJWO+3cn4qOFEOV2vRoOo246guiJsEAE+2aqYbhldra6H71DgmloerXa3ASOJgp74PHvSt/NI901wwwTzj2opPW+yMUfXo0Ecm4EiggHbNXVr5bx/uyB8Vkre4LgZORirWxnKklcj4rsc1HsjNitaJ3w1a8cFsHFVvjeOKPwnfZxsg059803dXHl65JWWNFfLMeBWC8f+KE6qyWVgxNshzJIBs57AUzHDlOyl5ORY8VNmNtXBAQAjA4o2cEYNIiV4rhCcEMcZH/NPHt/etRHm5d2RZNW5NJ3rLHEQPam3bAqtuskEn7UMxmL8irkBZs4NdU5Gw5GMV1JNRJH02M0wp2FIrKoo8cynaqTPoNjRzQpQNJIUZrzzRUWlAFRR1ig1aiCmPkU9GQQBnfaqx58Mc+9WFuWEaMUI1cZ71CRm/VPxRYwagu9OqVVQT7UnE2R8AU2oyMHGQN65mMlsMX4ODgjvQ/L1OCAd+D7VwBcEZwoFS87EWFJH+KFBzlqhWeFAxCtgk/1oqQZwW4AoXlPIwkPPIycZosaS8ebH8jPFMsUth5IEkg1Zyc7UWxiiTAJGoHbUO9eNbM6xtG4ZV5ANSjgbWDr0j/c1c5aIUHZcRmJxpGkHj+VVt/ZOxbG47jFEihuFOpHRh2waKZyhMdydPfINRpoJXF6KWF3gmMbqRvtVvaSAjY+oHioXcSTR+dEF8xG2/wBwqdlCygtgFud6VVMa53EQ8XTNH4fvSSAXGn9a+V+oHScbdvevpH7QpAnQQp2aSZcYr5wdxxWl4yqJ576lJ/cSF7hRp1L980dG1IpB7UOQEcc+3vQ7aTIK8FTxVlGaHf8ADSdwGwc8c04cYoFwmpNq5q0FF0yplXLb11TlUFsc4rqXwLiymw+pPtXolc8HFEAQ/hi1fNerA753wKzdn008+pbSATUXuD8mmFtokxqbevZCiqQkOr+Vd0cJWGb7qtraLk+bKqkY7Z3rXeIgsfiJoF/8TQDy9sY07f8AFL/s96d53XPrnjAWAHTt+YinfF4P/VcOH1A2xbjG+SKsQh8LZ5n6p5DfkLGn0LQEt7H4p6IbDfbg1XQel9PY70ysuTnG2O9VWtioy0OSJlSY8Y+9VN0LiZtCSFPlRT3ms2FwAMb4qIITHcH54qOiasqJrK7xpN3KyDuO1RitZA2BLv8A7hzV5qUHAznkZ71FpwHBlRBij5EppCcUd1CuYZEx8EijfS3t0+p3Gw/ipluomJAIoYwfla5OoTkjVGg37ChGcyI6T1Qswhmw3sCTiuvbXqtugN5LG4xj0g1dWXVHkBDJjHcCmrgrJFocduTRaoS5SvZUdOf92Mk4A2z71d26AwqQd6z586GX0Lle9XNi5eNMjB7b0tK2TPUbMV+0y+T6mz6epwVBkf4PasWD71uf2k+HJ4uoNexLJNDJGG1hchfcVg1PznHNaeHUaPOebcsnL0TcZWkyfLn/APlzTRINKXat+JTgCnvRSSGSwxivTjSaBCdaq2amzZG1SR7IR2ivqOO9dTtooEXq711RRPJl+hjU41UXEb7BwKWW1H8VGjtI+5Yn2FZCs+tulthlgi+5piGwub+UQ2kRdhyRwv3NXHRPCs13pknBhiO4X8zCttZWNtZw+SsaxBRk4/z3NWMeJy2Y3m/VseH4w2yp8O9KbpFpHDIytI76pGXj7ClfHFp6bHqGIx5bGJvcKeM1oHXTEsnI/Fj7ULrVl/qPR7q3SLzJGTWD7HG1W5Q+NHlnnlky85mBcehSN9B2xXurUitnnuKBYSGaPy5CQ6HDLjepPJ9O/lk5Q749qzmqdGkqqxtSqkZ9q9OBgnfPegLN3B9J70aJu2Af5UDQ5SVBNGdOMN70drZHABKk9sUNWaQ6VUHA44o8aBVOTvzUJsigP0oUA41ZoyWuG9h813npFkjVtyTxRBdKUD9+2PeukwkmMQxFNSocEc54pkKCeMknFCWdJFGob6eaMswUgkA5FTFgSTQK5iYYRsbncivbK+hg6jBZaTLO6k6f4R80rf3yozvg4A2A7mqHw1I114lurqRyCApP2Hajx9ist8T6zbq8tticL6diMZGKzPWvA3QuriSR7f6a4P8A61udOfuK0tn5eSAGOpc6jRNKeSQMam/rV5IypJPTPi3Xv2cdY6aPMsyL+3G/7sYkH/1rEXaNE7RyoyOCQyuMEV+nZUZWXRuByv8AiqfxB4Y6R4iRhf2ysQuBMo0up+9EpP2In469H5wtJCC0fcGj75x81v3/AGRzr1Nmj6qiWWPS5TL/AGxTfTv2WkXrr1HqGuAYMZhXdx8+1EpoRLBK9HzwvMnpQDTiur7hD4O6BbxrGOnRy6R+OTcmuqeaJ/5pHz7ptvd9QnWG0h8xyd8cL9zX0DofhmKxUTThLm4Xlvyp9h3NWXT+nWnT7YQ29v5UXBYbs33NOlEgUOpyv8INIx4VHs9D531Web4w0jljRhqh2A/Ex5rgFmTE40RfO2fmvUAuP3uNCqOB3+9e3jebCpxqYYI22FWEqMdtsEwDRsi4OGwv2rrVtxFnAGdZr2YmNkkZlOjfaosAZEcDZhlsfrRA9MwHinp56R1triDJt5znVjhqVk0zwjUF9W+QNxW+8SdP/wBX6VggBUOR2r5ujvDK0MoIZDgg/wB6oZ4NOzV8XIpR4sAzPAecqTsMU3b3LHfOf6V5hJ10EjUDsfalGQq5BBDD2pPZYapluk2+QcfeimfI2YD59qpo5nO2M4o6yRtsyZP3oWglIcvLjK6VcN7+9dFONsn+lL6lxgR7k7/ajRprb0rjHf3rtE8mPRXIbYHvzTAlYKcHc7AmkI0AJ/hzvUrifTkAYoG0jl8mLdQnL+nJAHNG8CwLJ1e6d1LFUGlezHPekJmOMHlq0XgWCRZbmRQFVvSX+KbhVsDyXxgb+0MhRCzouDggf2qfpYhpF9wMf3oNikWpggZ985xsaKNeqRdQGGyF+KvpaMh9kAdDaidQHI9qG+fLMkG+o5I96adEBJI05FCt1GMBhpXj4qKOTB5DRBV2dtip71F49OEQYPsaK8aySeY3oI2U+9QjMgOqZdSj8wqKJAsxBww3FdTCiOT1awM+4rq7Z2hfWyDDKCo2Ge5qCxEMzSPpY8KKjdS/9vlMvoORmvUw2iSQnLDinehXs8twi6w8hY84zRcvJG8aLtxQEMcd1gIxJ7EUyRJr9bBFI4FcjgEfl+V5JGtwMEVFB5Dtr/Ay4we1SDLDOUiGS/evZLd3Ult2XgZ5HtRAtE0VfLeKZgUUbLnnNYjxZ0ck/XQqQVwCuO3Y1rllHmNM49K8f4qt6l1V0v2geCN7QDDg/mzS8sOSGYsjxyswCuGG+xPttRQsbA6ly433NWfXeitZabmzBa1k9Sn/ANv4NI2xZgQw2/pWbOLizZxzWSNoXxpbONj2o0aoxUgAn4qUkKrnDkY3xigeqI+nvtkGos5xY5oQ4JOkD5ohlwcKPTjAxvSQL40gas+9SiSRzhjg0NhJMYebbSdsDb4ocjnGpt88D3+aIVRF1SEn2UDahqv1EpZtl7fAoW7GxikiCxNJMoQDUdhkd63dlaLY2Vmi50KwGO7k8k/FIeGuirJEb6UnK/8Ajjx+pNX0qkW/rOJGb0gfkFXsGNpWzL8nNyfEcYmNdRcofyhfepQt5umWc6HdfUvzUcDy4zpzg51N3ojGNZVIUlsVZKfbGYjiIHZlGRQLZlJkCjSfnvRrdgxbTs3zUIiwmdTEce4qCQJWQylWKhTwM1IRyA6cqEG+Peo3CBZUfWRn3NSKoXBMh9sUJJ48qliGVRjauoNwIlk/Nv7V1SQQU5jKxRHuBnahwMyR5bDSav0osYmLMOBQoV8p5Ix6pCc49qYugGe3Hn6kZVGfmjOm6vK2MHioXK5i1PIduQDXAxeSDuxx3NQSRn2dHhTUeNXFEdQGVpWznsDUZzJJF6BgDivUjHkgu2+OaIgWuGRdUSoWRzvSV9Zx+b5qguV7Hhh/mrKZ10q8aF8c7V6wMWuR4wYpAMj2rrBoq7CRUjkhlibyn3QS7q4/hPsarb/w0CWuekfhO7QE/rprRtbMi6ozkMc4IzSNqbi2aVip2bYdsUuWOM0Nx5ZY+jLzWUkJMcqjVj1AHNK/SoHOYzg+9a2/6f8AUtJcwsElIy0Xv9qo8Mh9WMd89qzMuOUGbGHKskf9EktlOcKM0cWoQatQB96ZEAbcOMmpSGOJ1jZWd2742FLobf6KyeLW2Blvn3pzovT1ubxUkBECHVIff4orR6d8ZdjpVR7/ABWo6P09be08qUYkzlgO5p/j4m3bK/k5+MaRYa9DL9PGBGVxngCugttLsWIIzlSa8aYRQssikjgKtNegJGGOCBt9q0VRkXZ0gkMIIKnfihykgqfK3ojxgwEo3ehN5gVcVDJCwk+Zh0AyNiKgyyrdHByCNq9j1iRSfaumCCdWDEZriSF5hUVmTLA4ziuMgKqyoP0orDXEyhtRx3ocfmmDAVQR81FEkZGkYjCDFdUwJCBlwD7AV1ccJ6QHwZzgjihjSt2UiBy43ap4g1Bg+ajIxM8fkKAO7UcQGT0xrGVdsnjFQtGUoVWJ9We60QMkLsBueSTQ4pJfPdAmQRkVLOQYK7xMrEIN+OaFamFFKklmHvvRBFIznW23tQV8mC4Kudz2qEcTMmtCirg5xxULYyyQmOQn2OaY1SFzpjwD70ARyC6JMmFYfhUUSIZARy2yjzHynAPsajLGcmXz222kUU20COGSRmIYZOTxSp+nS4ZWfJ07/aoISZOVBH5c0biVQNgRuRVZ1fp5uYjdWqBTjLoOTVraPAhaLtyDUzCJWzFEylecbBh7UOSCmqDx5XjlaMNGVWXBPqA2yOaKk6lsA4K8nvV31fpMciSXVtA4lQEuo71QdAtZur3TRFtEA3lY8ge33rP+xJSo1o+RGUORd+H+nvcTC80ZUH92W4PzWl8qTzGK42GPvRUtoraFI4mKpGuABUY4pFhz5zZY53FX4Q4RozMmRzlYsYJpsjOCeKNBMxZY5E9SLg571KCMrLnzCTjNchkF25KAgDkGiFhGMZhbIKkUIg6FKSbfNFkaMo4YaTQBGDEDnY1DJCKCJEbzDnPFTvAmAXUg53NCEY9JzwaPdFxEds1xx4nlkjBxQIoiHkUPkA+9Et5CyKWUYobCJbtsAgkb1BJ6FAGC+9dUGeFWI05rq44//9k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100" name="AutoShape 4" descr="data:image/jpeg;base64,/9j/4AAQSkZJRgABAQAAAQABAAD/2wBDAAkGBwgHBgkIBwgKCgkLDRYPDQwMDRsUFRAWIB0iIiAdHx8kKDQsJCYxJx8fLT0tMTU3Ojo6Iys/RD84QzQ5Ojf/2wBDAQoKCg0MDRoPDxo3JR8lNzc3Nzc3Nzc3Nzc3Nzc3Nzc3Nzc3Nzc3Nzc3Nzc3Nzc3Nzc3Nzc3Nzc3Nzc3Nzc3Nzf/wAARCAEAAMUDASIAAhEBAxEB/8QAHAAAAgMBAQEBAAAAAAAAAAAAAwQCBQYAAQcI/8QAOhAAAgEDAwIFAgMHAwMFAAAAAQIDAAQREiExBUEGEyJRYRRxMkKRByNSgaGx0RViwRYkM0NTcoLh/8QAGwEAAgMBAQEAAAAAAAAAAAAAAgMBBAUABgf/xAAnEQACAgICAgEEAwEBAAAAAAAAAQIRAyESMQRBIgUTMlEjQmEUM//aAAwDAQACEQMRAD8A+V9CRorpSw3zjBrf25DY43FYrSYriOTSVDHI+a13TH1lT8VSyOzUwx4kb7pZuMl3bT7Clf8ATIwwOg5GONuK1EShzuPij/RoMHAFV+dFv7UZ9mb+nlMpdo8kjG/tT1gGhIcbEU9cmGPnmlVl1OvowO1cnY2MFF6LG66eL6NZ1O5GD96hb2a2A1zuETuW2qMnXLbpNi73ByxHoXuTWI6z1+66kcyygRciMHioUHIDLljB/wCmi8U9Z6be2H0IBlIcPrHb7Vn4p4IgNGBVX9RhSFUBm7molcnfOe2aYsdKilKfJ2XTdTBZUjAz3waI3UO7Y3G2N6pF3AJH3wKYgGFDBTjsW4Nc8aRDySLAzxSrl44iM/Fc1vY3Iw9sp3yNBxSKvGWywVSOBRY510kICSO4FDVdE8r7JP0S2Ls0LbnsRxVXe9Pls3DMpAPcVewSNr3JPweKcMscimN4g47g9/tUqbQSSK/oa5t1GNvetBDZ6gCFpC0ijVf+3Po/hPIq8sX0rh1pMnuyzBKg1vGIxxwKw/iCxa7vtcf49XHuK3EhBLBGxtVDfWUnIPznuK7HKpWdlVxM7aw4eWE5VvxYq+6W9sLYQKwLg5YfJpPqFpdQiO9uUMNuBpD6d5D7Ad6p+pCJJ/OgleKQgEj/ADT+PJlZT47NsturAEHGKmPQNON6zvQOpS6Qkrav55qzvOrfTEsIicc0Lg06LEcqaseLyA7DNdVVH4psdA1Ahu4IrqjhIL7sDOJe2lx0nQ0nlyxDIz7jtV34duRLGrZyxHFYqKO2k6fKxlC3KOCqH84/zV14WuQkvlucA8VbnClozseS5bPoEU4Ub80Z7sBN9/ikY8OM9sUxJbF4NURGrHpJ96qSRoRkQI8xSWGQaq+r3TWNu5WQ7cCgXV3PaBvrLgow/EEXY/ash1XqD3kjeuQgnAHxTYQsVlzcUQv+pyX04eV/SBgD2oMUmWwfw/1NKaCASfeiRPpwfbuas8VWjO5uUrZYGUOWIwMbDNRaV9Y9ORQNQY8bUUDRghduxNDxGpjEcrGMksV+K8+pVsDUzEcnilRICx35r1fURh8gHio4kOQ1HMox3z80X6wjOkY7Ck9ClsDt3qZjUrkNsNztvUcUTbLKG6OQGbWPtxVhEyDYkkH54rPjUdJwV70zbysNSqwx/CfelygMTLtZisgIdgOCecVddNvSzeW4DDGzZ2rOW90j/u3GGI3o9vMYpVVwdB2O/FLlCw4ZHFmxSJSM0O7hDqCp0kcGl+n3HmR4J3HBpyQMRj23qs7iy/FqcSoitZpJpDczNK4GFLfl+wqj6lAFaYModGOl17mtdAAJ9UhKqRhiPaqK6iWSds7oCcEd6ZCbTsRPEqqhDpgg86KOCOOJIud8lv5071gxgDSEDHjJpmw6bGisSikk0NLQvKySIN8+qmOds5Y+MTMOju5K24bfkLXVcPay2sroIQwJznFdR8hXFnz7GGNWvS9WsGMkOu4+armXLZ96b6XKYrlMnvvVuW0Z+PUjd9Lvg0YB/SrQXwjjOrv29qoBb4Hmx8/HehPeuxCv2qpLZfjKhfxFdG5dYwdlyT81mtJydIIztzxVhfTl3ZlPJ/WlY4C76yfnFPxqkVcj5MLFbM8JTIdu2N6W+kkDacHUPer7psehBJEoJzsverSPpLywh9KmQnjH96hzomOPkZmOymdWMar6RvXfRzP3K/GeK21t0VXJaddLKBhV4p+HoERJ9OGbv8Ut5hy8dnzOS1khBd0Yr7jvQ40ff0FQ2+f/ANr6RL4QEuVinaPUN1O4NLP4Wlgj8ssXTuuKJZogvx5IwsThFOMfajK/n5DgbDarnqHhu6stc8cQeEnfbJFUT28sEh8zKg8USal0C4yj2h2IhlVchBwCP+a8GhWbgnv80vFl3CEhe+c4zUGk0tvue4ruJI/A2WyCAfjkU8s0cqhXyCOW7VTW8q517j2xRhcM+oZ298VDgwW0aKxuJYpF1FQFOVGs4atVY3K3MAYjDdxWAtp5ZMLqCr/uXNabw7LKrrHLoEeDhl3yaRlhqx+DJTouplC6vtVECrSgHjJq8uMsCSRxxWNupbj63TE4jxnc8UjGrZbySqjURyxqwCkfzoczm3cSbMp7VQLLc5UEaz3I4p+1cSHTM245yaY4P0T91PTLNSko1DFdQ1wowG2rqimTaPlqLqiwBuN6GnpcOv8AOixN5cmDwa4oBKVB75rQsx6Nd0y583piNnddjmq+8cRxux5OwoXQZCI5oWOwOQK96toMqRKcYGTVb+9Fn+llaqAxs7ZyDtTVnA02pkICgerPahO48sDvnbFWPS4Y2Kx5PqOT8070IXZa+HrLMobOQONq2MduNIxgEb1W9FtgGGxAxttV4kahvTueKqZZbL+KKSIRx6j+GnYosdgKhGrY3GB8UwqHkbUhj0egYJIxXMgcj4qaISRqbANGCJxq3+1CS6FpbaKVSpQMD2qnu/CtleEiWL454+1aZY10/jHxtUvK0tuQaJOS6BaizCDwFbvG0TsSvKuOaXP7P1TdSWztt2r6HuDzvnmmYtIbFEss/wBgPHH9Hx298BdRtH1R+pDwwH96Sfw3drII4YpNR2KkZr9A2UCyZYgEEYwaFJ0i2SfzUiUNyCBuKvQcmrKUuF0fn1bGa0ciVyCDhgasunSvFIrAgqH3weK2f7ROjRQTJdQLjWMMAO9YSGWNGIjwD+ZRUS2gfx2j6zZ+Hbaa3imaeR1dQ3p2G9fPPF/SfoOtzWq6hGcMhJ7Gvpng65W58PQaTuo0ke2Kzf7TLT95ZXxGeYyT/SqMXxnQOPNJzqTPnME93asUlLFM7Ooo79SV19cTs3YquKIGuUcAjzAP6U3HG8/qm9IH5VFWXKuzTqEl2IQ9TcJgrIMcZ5rqsZYYC3YHvXUPNCXH/TBSqfMwdga4kkKR+JTpNFvFy32GaGuPMX2cb1cXRQa+RYdHYm6b5xtRuoZa5y4G22KX6UjC4bGeaPeYM0mW9WeBSX/6D3qAmQxdBGAxzxWk6Fb+ZONX5R+lZ0N61K4GBvvWs8Nx6WTfJbcmjk/iLhuRrbKHysYOfkmrBRp3WhoiADIH3ogY/lGwqlLZfiGU9jRY8AZ1ZoKso2Y7miKgJyDQMahhSDu2w7Yo0YQ7s4C98il0TYGpEcf8UFkvY4I8JlXQntvXpjkCdtuDmlUUY9QOKlvxvipuweLCAE8jIpiLJI32pUZ9zTEGPufaoT2dK6LSzZ0zjdfYc1YMRJhl57iq+0GHUH2xVnkDHvWjgdx2Zmb8jM+LrdJ7Mqw4P6V8V6tF9LekIAATvgbc19367H51tKpH5a+K9esyZ5MtgA5BPY+1FqzquJuPBPVY+ndGk+oKgK/Of+Ko/G3ileq24tIUAQPkN3rOLcMtiBkjPIoI0suX3B5oYYE3bM7LkcMgSCcYGGOabW4wOQDVBquvMIiKmMttnbFeGe79QEYOn5/tXPE0XYeVB1supJIy5JOf511UQF2/qAUg/NdS+BZ53srrrJH2zvQB+GNhwKYmGQd+9eQqPJZVGcU+6QtxbkXXhW2a+vHhjHqA1E9gK967YydOvHjYgo52Yf2q48CQECYghS0fpON9q88T2TmXznOpdt/b70hS/kLMsf8AGZUxFQSMEEYIrV+EsNHhuR3NZvTlmZSNIBGD3rX+FoAIlJ4PAApuR6K+JfI1UBJGG2wOaMiPJgKB8k0mH8sEHvQLzqqRoY4idfsKqKNlxyovkhQAZo8SqNlrGr1e7jALnb2p238QoCPO9I96J4mgVkRrI4g42YA1J7dh2B+1UcHiKz0jTIOeRVvb9RjkTWHUqRQOFBKT9EhDInOd6IsbAZ71wlzCCHz8nmpxzgL6scd6Cg+TPI0bO+c/NHRF1Ae5pV71QSrEYoA6pbKcmVRj5qVCwW3RoYJFA37GnV3AKbj2rGv161j3SdSBzjvT1r4rswwRyQTsParWJ8dFTJC9l7coHRg3cV8S8aQOly6RZ3ff7f4r7O9wsgVkIIYZr4r4ymkXrs8GGyW2wfy+1G3bBSqLKgtm2076U2+9DlYhOwyAAK0ieErx/DzdREg80DW1u3Oj3FZmflB2Ap+F2jJ82LjLZKBQEJxvUQPQG2xnBokO1RUYjP3qxVlG62AKyAkRsFHse1dRdHbAOOM11D9pDlnn+yllXSd6d6bAGilYnZRtStyytpKdx6h81d9GjE1toUet3AP2rPm6iemUflRpvCiC1jtXK5yCpz81or2wiuTdI6jQyAEY7nvVTbQ+Wiqm2k/pWktgWWWQMMECq0ZbssyVKj47c2xtrqaCQ5VHIA+K3fh+2CWUJcaCN8feqjxl0qSLqEd7bpqSU+v71oumAm0RW2OkEn2qzJ3FFSEamw10mEYk47Z9qqY7IPPqkBIPdeKvJdLxlZEwSP1qunlkhiaKzTMxHPOmgjKgpKx5LSzt0zcTIqDfEhH/ADVX1Cbw0VJW/VH90Rip/pil+nWojE69UR53mUqzNvp+1VI8K3QkEQuF+j1ZAOxIz/emRp9sW4y9IftrGxlnDQ3wXO65UgH9auY47q00sxEsWeY+1SvIYbpLe3trVVWFQokb8R+9Mx2Hlwrocg57NkYpcmh0FQ/bdQV4106jtjcb0092mBj2pHp0m7JpUhTtVs8I+nklWIZC7ZHBpTHUkjNXM9xdPIttC7HjUTgVUTWV2GAmaFAfeQf81cXEN08IS2LMSTqwQKz/AFrpbyW8T20DPPGcusjZ1/pTYC5p+i4sOguxGZo9J3Ohg2aul6FEQT6m9t9hWJ8JdInkv5bvqUk1rCgJ0K5BLewFaHpPU+qWV99L1CN3tZTiGdhvj2NE79MT36NP4f8AP0NDLk6DgE18/wDGUGrxeVVSWkAAx/evqHT4DEGYvgMMqg3JrBi1/wBT8c3UjE+TbLx7mu6tkRXKVBtM1h0e7eWZ2Ii0jUePivnzjO+1bXxpe+XFHYocF/W/2FY4jJIqz4kWo2/Zl/VskZZVFejxea8IwxHzUsYrnG+auIyaPCu/IFdUSVzvzXV1k0yinjxKwUnGeKvvDF2tv1CNZAAjbb+/aveodOUysQMNnn5qqmjmt2xobA9uRWTamqPcZvFnhldH0xQCWAPp9xVpbTMkPk49Ug2A96wXh7xJEyCC9JWQekOeG+9bnpjecgdMEDg0hxcHsBvkrAdTl8+Ly7lFDxgKPke9QjIWNQB22prriKLcS/hfONqShbKpntTL0J1ZaxoDGEbIGO3NefSxjIUc8gd/515HIMqGzjtRfMJfH6UASQrJZksdGxXfDHOamlsoYCcrtxinUcEa2yANsVwRmGdJHtn2rrDpgY4ElULCjaOWY96nKYoozpwe2KZSJ5F9DaFHJ7VXXskUbaFwxzXXZ1WdYqfMZhnPetJYDzbWZG5K1n7KSNH3PPNW/TbljNgLlTsSKhdkzT4i8tsIssqAq3Iqnu7aCSQ6dUb/ADWvuDCihZh32PtVddWUUjDVjGOaKVoXjf7KWysmBzpDDnUTWjhtoJ7TyZ1Dpjf4NKJYRw6DG2Dnuas7VFjIkIw3v71MWwcrtEfpVsrYgEtgbEtyKoemWItpbm4chnnlZ3Ydh7Vf3sn7iQZ2Owql8QSr07odxcD0lYj+prncnSAg+EXJnzXrt2b7qtxNnK69K/YbUhiowv5iKx3yM5qedxiteEaikeXzTc8jbI42oczEL/OikgDek7iT0HO/2rpSpEY8dsi0pDEZFdVfLMNZ9VdSeRoLBA3UqQsxaSRd+woRjtPwyHUp74ptLePA9IJo4t0PKis+qPo7jGXZl7vpVk82UIxngbVqPCIi6erwiaRlk3AY5H8qBddOjmUlVAI7ikUintWxksme3IqG20IyeJjmtKmbLqg86xkfP4cYFVlu5bSO+aVhv3eFonJIPfv+lTtyytnPJqYrRheRgnhl8i6UkgE++1MRerc89qRgk1xnJ3FM2zZX5NQ0LjIsolJ5CkDimo/LXLyMKSim0LjHHekLy5Z30LuzUIfGw/VL7WDBbjQvsPeq9LMacyk6s554ryQ6IPSfUDkse9RN4HOHZkc8DTsalRZ3JRLa0tvOYLGBk7VZW0RtZsONJ9qzljetHMwYFGG4PZh8VYLfJnzZJWO+3cn4qOFEOV2vRoOo246guiJsEAE+2aqYbhldra6H71DgmloerXa3ASOJgp74PHvSt/NI901wwwTzj2opPW+yMUfXo0Ecm4EiggHbNXVr5bx/uyB8Vkre4LgZORirWxnKklcj4rsc1HsjNitaJ3w1a8cFsHFVvjeOKPwnfZxsg059803dXHl65JWWNFfLMeBWC8f+KE6qyWVgxNshzJIBs57AUzHDlOyl5ORY8VNmNtXBAQAjA4o2cEYNIiV4rhCcEMcZH/NPHt/etRHm5d2RZNW5NJ3rLHEQPam3bAqtuskEn7UMxmL8irkBZs4NdU5Gw5GMV1JNRJH02M0wp2FIrKoo8cynaqTPoNjRzQpQNJIUZrzzRUWlAFRR1ig1aiCmPkU9GQQBnfaqx58Mc+9WFuWEaMUI1cZ71CRm/VPxRYwagu9OqVVQT7UnE2R8AU2oyMHGQN65mMlsMX4ODgjvQ/L1OCAd+D7VwBcEZwoFS87EWFJH+KFBzlqhWeFAxCtgk/1oqQZwW4AoXlPIwkPPIycZosaS8ebH8jPFMsUth5IEkg1Zyc7UWxiiTAJGoHbUO9eNbM6xtG4ZV5ANSjgbWDr0j/c1c5aIUHZcRmJxpGkHj+VVt/ZOxbG47jFEihuFOpHRh2waKZyhMdydPfINRpoJXF6KWF3gmMbqRvtVvaSAjY+oHioXcSTR+dEF8xG2/wBwqdlCygtgFud6VVMa53EQ8XTNH4fvSSAXGn9a+V+oHScbdvevpH7QpAnQQp2aSZcYr5wdxxWl4yqJ576lJ/cSF7hRp1L980dG1IpB7UOQEcc+3vQ7aTIK8FTxVlGaHf8ADSdwGwc8c04cYoFwmpNq5q0FF0yplXLb11TlUFsc4rqXwLiymw+pPtXolc8HFEAQ/hi1fNerA753wKzdn008+pbSATUXuD8mmFtokxqbevZCiqQkOr+Vd0cJWGb7qtraLk+bKqkY7Z3rXeIgsfiJoF/8TQDy9sY07f8AFL/s96d53XPrnjAWAHTt+YinfF4P/VcOH1A2xbjG+SKsQh8LZ5n6p5DfkLGn0LQEt7H4p6IbDfbg1XQel9PY70ysuTnG2O9VWtioy0OSJlSY8Y+9VN0LiZtCSFPlRT3ms2FwAMb4qIITHcH54qOiasqJrK7xpN3KyDuO1RitZA2BLv8A7hzV5qUHAznkZ71FpwHBlRBij5EppCcUd1CuYZEx8EijfS3t0+p3Gw/ipluomJAIoYwfla5OoTkjVGg37ChGcyI6T1Qswhmw3sCTiuvbXqtugN5LG4xj0g1dWXVHkBDJjHcCmrgrJFocduTRaoS5SvZUdOf92Mk4A2z71d26AwqQd6z586GX0Lle9XNi5eNMjB7b0tK2TPUbMV+0y+T6mz6epwVBkf4PasWD71uf2k+HJ4uoNexLJNDJGG1hchfcVg1PznHNaeHUaPOebcsnL0TcZWkyfLn/APlzTRINKXat+JTgCnvRSSGSwxivTjSaBCdaq2amzZG1SR7IR2ivqOO9dTtooEXq711RRPJl+hjU41UXEb7BwKWW1H8VGjtI+5Yn2FZCs+tulthlgi+5piGwub+UQ2kRdhyRwv3NXHRPCs13pknBhiO4X8zCttZWNtZw+SsaxBRk4/z3NWMeJy2Y3m/VseH4w2yp8O9KbpFpHDIytI76pGXj7ClfHFp6bHqGIx5bGJvcKeM1oHXTEsnI/Fj7ULrVl/qPR7q3SLzJGTWD7HG1W5Q+NHlnnlky85mBcehSN9B2xXurUitnnuKBYSGaPy5CQ6HDLjepPJ9O/lk5Q749qzmqdGkqqxtSqkZ9q9OBgnfPegLN3B9J70aJu2Af5UDQ5SVBNGdOMN70drZHABKk9sUNWaQ6VUHA44o8aBVOTvzUJsigP0oUA41ZoyWuG9h813npFkjVtyTxRBdKUD9+2PeukwkmMQxFNSocEc54pkKCeMknFCWdJFGob6eaMswUgkA5FTFgSTQK5iYYRsbncivbK+hg6jBZaTLO6k6f4R80rf3yozvg4A2A7mqHw1I114lurqRyCApP2Hajx9ist8T6zbq8tticL6diMZGKzPWvA3QuriSR7f6a4P8A61udOfuK0tn5eSAGOpc6jRNKeSQMam/rV5IypJPTPi3Xv2cdY6aPMsyL+3G/7sYkH/1rEXaNE7RyoyOCQyuMEV+nZUZWXRuByv8AiqfxB4Y6R4iRhf2ysQuBMo0up+9EpP2In469H5wtJCC0fcGj75x81v3/AGRzr1Nmj6qiWWPS5TL/AGxTfTv2WkXrr1HqGuAYMZhXdx8+1EpoRLBK9HzwvMnpQDTiur7hD4O6BbxrGOnRy6R+OTcmuqeaJ/5pHz7ptvd9QnWG0h8xyd8cL9zX0DofhmKxUTThLm4Xlvyp9h3NWXT+nWnT7YQ29v5UXBYbs33NOlEgUOpyv8INIx4VHs9D531Web4w0jljRhqh2A/Ex5rgFmTE40RfO2fmvUAuP3uNCqOB3+9e3jebCpxqYYI22FWEqMdtsEwDRsi4OGwv2rrVtxFnAGdZr2YmNkkZlOjfaosAZEcDZhlsfrRA9MwHinp56R1triDJt5znVjhqVk0zwjUF9W+QNxW+8SdP/wBX6VggBUOR2r5ujvDK0MoIZDgg/wB6oZ4NOzV8XIpR4sAzPAecqTsMU3b3LHfOf6V5hJ10EjUDsfalGQq5BBDD2pPZYapluk2+QcfeimfI2YD59qpo5nO2M4o6yRtsyZP3oWglIcvLjK6VcN7+9dFONsn+lL6lxgR7k7/ajRprb0rjHf3rtE8mPRXIbYHvzTAlYKcHc7AmkI0AJ/hzvUrifTkAYoG0jl8mLdQnL+nJAHNG8CwLJ1e6d1LFUGlezHPekJmOMHlq0XgWCRZbmRQFVvSX+KbhVsDyXxgb+0MhRCzouDggf2qfpYhpF9wMf3oNikWpggZ985xsaKNeqRdQGGyF+KvpaMh9kAdDaidQHI9qG+fLMkG+o5I96adEBJI05FCt1GMBhpXj4qKOTB5DRBV2dtip71F49OEQYPsaK8aySeY3oI2U+9QjMgOqZdSj8wqKJAsxBww3FdTCiOT1awM+4rq7Z2hfWyDDKCo2Ge5qCxEMzSPpY8KKjdS/9vlMvoORmvUw2iSQnLDinehXs8twi6w8hY84zRcvJG8aLtxQEMcd1gIxJ7EUyRJr9bBFI4FcjgEfl+V5JGtwMEVFB5Dtr/Ay4we1SDLDOUiGS/evZLd3Ult2XgZ5HtRAtE0VfLeKZgUUbLnnNYjxZ0ck/XQqQVwCuO3Y1rllHmNM49K8f4qt6l1V0v2geCN7QDDg/mzS8sOSGYsjxyswCuGG+xPttRQsbA6ly433NWfXeitZabmzBa1k9Sn/ANv4NI2xZgQw2/pWbOLizZxzWSNoXxpbONj2o0aoxUgAn4qUkKrnDkY3xigeqI+nvtkGos5xY5oQ4JOkD5ohlwcKPTjAxvSQL40gas+9SiSRzhjg0NhJMYebbSdsDb4ocjnGpt88D3+aIVRF1SEn2UDahqv1EpZtl7fAoW7GxikiCxNJMoQDUdhkd63dlaLY2Vmi50KwGO7k8k/FIeGuirJEb6UnK/8Ajjx+pNX0qkW/rOJGb0gfkFXsGNpWzL8nNyfEcYmNdRcofyhfepQt5umWc6HdfUvzUcDy4zpzg51N3ojGNZVIUlsVZKfbGYjiIHZlGRQLZlJkCjSfnvRrdgxbTs3zUIiwmdTEce4qCQJWQylWKhTwM1IRyA6cqEG+Peo3CBZUfWRn3NSKoXBMh9sUJJ48qliGVRjauoNwIlk/Nv7V1SQQU5jKxRHuBnahwMyR5bDSav0osYmLMOBQoV8p5Ix6pCc49qYugGe3Hn6kZVGfmjOm6vK2MHioXK5i1PIduQDXAxeSDuxx3NQSRn2dHhTUeNXFEdQGVpWznsDUZzJJF6BgDivUjHkgu2+OaIgWuGRdUSoWRzvSV9Zx+b5qguV7Hhh/mrKZ10q8aF8c7V6wMWuR4wYpAMj2rrBoq7CRUjkhlibyn3QS7q4/hPsarb/w0CWuekfhO7QE/rprRtbMi6ozkMc4IzSNqbi2aVip2bYdsUuWOM0Nx5ZY+jLzWUkJMcqjVj1AHNK/SoHOYzg+9a2/6f8AUtJcwsElIy0Xv9qo8Mh9WMd89qzMuOUGbGHKskf9EktlOcKM0cWoQatQB96ZEAbcOMmpSGOJ1jZWd2742FLobf6KyeLW2Blvn3pzovT1ubxUkBECHVIff4orR6d8ZdjpVR7/ABWo6P09be08qUYkzlgO5p/j4m3bK/k5+MaRYa9DL9PGBGVxngCugttLsWIIzlSa8aYRQssikjgKtNegJGGOCBt9q0VRkXZ0gkMIIKnfihykgqfK3ojxgwEo3ehN5gVcVDJCwk+Zh0AyNiKgyyrdHByCNq9j1iRSfaumCCdWDEZriSF5hUVmTLA4ziuMgKqyoP0orDXEyhtRx3ocfmmDAVQR81FEkZGkYjCDFdUwJCBlwD7AV1ccJ6QHwZzgjihjSt2UiBy43ap4g1Bg+ajIxM8fkKAO7UcQGT0xrGVdsnjFQtGUoVWJ9We60QMkLsBueSTQ4pJfPdAmQRkVLOQYK7xMrEIN+OaFamFFKklmHvvRBFIznW23tQV8mC4Kudz2qEcTMmtCirg5xxULYyyQmOQn2OaY1SFzpjwD70ARyC6JMmFYfhUUSIZARy2yjzHynAPsajLGcmXz222kUU20COGSRmIYZOTxSp+nS4ZWfJ07/aoISZOVBH5c0biVQNgRuRVZ1fp5uYjdWqBTjLoOTVraPAhaLtyDUzCJWzFEylecbBh7UOSCmqDx5XjlaMNGVWXBPqA2yOaKk6lsA4K8nvV31fpMciSXVtA4lQEuo71QdAtZur3TRFtEA3lY8ge33rP+xJSo1o+RGUORd+H+nvcTC80ZUH92W4PzWl8qTzGK42GPvRUtoraFI4mKpGuABUY4pFhz5zZY53FX4Q4RozMmRzlYsYJpsjOCeKNBMxZY5E9SLg571KCMrLnzCTjNchkF25KAgDkGiFhGMZhbIKkUIg6FKSbfNFkaMo4YaTQBGDEDnY1DJCKCJEbzDnPFTvAmAXUg53NCEY9JzwaPdFxEds1xx4nlkjBxQIoiHkUPkA+9Et5CyKWUYobCJbtsAgkb1BJ6FAGC+9dUGeFWI05rq44//9k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4102" name="Picture 6" descr="http://ipfiladelfia.com.br/uploads/noticias/50da7166c08de54c36fd284c9f7d1e5f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700808"/>
            <a:ext cx="3168353" cy="4392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864096"/>
          </a:xfrm>
        </p:spPr>
        <p:txBody>
          <a:bodyPr/>
          <a:lstStyle/>
          <a:p>
            <a:r>
              <a:rPr lang="pt-BR" dirty="0" smtClean="0"/>
              <a:t>6. Evidências do Batismo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/>
          <a:lstStyle/>
          <a:p>
            <a:pPr algn="just"/>
            <a:r>
              <a:rPr lang="pt-BR" dirty="0" smtClean="0"/>
              <a:t>6.1 - Administração do batismo – Não é tema de permanente debate entre os presbiterianos.</a:t>
            </a:r>
          </a:p>
          <a:p>
            <a:pPr algn="just"/>
            <a:r>
              <a:rPr lang="pt-BR" dirty="0" smtClean="0"/>
              <a:t>6.2 - Forma do batismo – Confere uma importância relativa.</a:t>
            </a:r>
          </a:p>
          <a:p>
            <a:pPr algn="just"/>
            <a:r>
              <a:rPr lang="pt-BR" dirty="0" smtClean="0"/>
              <a:t>6.3 - Importância do batismo – Não depende da quantidade da água empregada.</a:t>
            </a:r>
          </a:p>
          <a:p>
            <a:pPr algn="just"/>
            <a:r>
              <a:rPr lang="pt-BR" dirty="0" smtClean="0"/>
              <a:t>6.4 - Validade do batismo – Sua convergência não se faz pelo modo em que a água é aplicada.</a:t>
            </a:r>
          </a:p>
          <a:p>
            <a:pPr algn="just"/>
            <a:r>
              <a:rPr lang="pt-BR" dirty="0" smtClean="0"/>
              <a:t>6.5 - Efetividade do batismo – Ingresso na igreja de Cristo.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931224" cy="720080"/>
          </a:xfrm>
        </p:spPr>
        <p:txBody>
          <a:bodyPr>
            <a:normAutofit/>
          </a:bodyPr>
          <a:lstStyle/>
          <a:p>
            <a:r>
              <a:rPr lang="pt-BR" dirty="0" smtClean="0"/>
              <a:t>Charles Hodge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27984" y="1556792"/>
            <a:ext cx="4320480" cy="518457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t-BR" b="1" i="1" dirty="0" smtClean="0"/>
              <a:t>Nosso modo de batizar está de acordo com a Escritura e é também o mais edificante. É o modo que se adapta a todas as idades, climas e constituições físicas. Se tivéssemos as mesmas convicções a respeito da imersão adotaríamos esse modo. Porém, como não as temos sentimo-nos impelidos a defender e a manter o nosso modo de batizar.</a:t>
            </a:r>
            <a:endParaRPr lang="pt-BR" i="1" dirty="0"/>
          </a:p>
        </p:txBody>
      </p:sp>
      <p:pic>
        <p:nvPicPr>
          <p:cNvPr id="1026" name="Picture 2" descr="http://upload.wikimedia.org/wikipedia/commons/0/0b/Charles_Hodge_by_Rembrandt_Peale_(1778-1860)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628800"/>
            <a:ext cx="3672408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20080"/>
          </a:xfrm>
        </p:spPr>
        <p:txBody>
          <a:bodyPr>
            <a:normAutofit/>
          </a:bodyPr>
          <a:lstStyle/>
          <a:p>
            <a:r>
              <a:rPr lang="pt-BR" dirty="0" smtClean="0"/>
              <a:t>7. Aplicação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844824"/>
            <a:ext cx="8352928" cy="47297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b="1" i="1" dirty="0" smtClean="0"/>
              <a:t>  “Posto que seja grande pecado menosprezar ou negligenciar esta ordenança, contudo a graça e a salvação não se acham tão inseparavelmente ligadas a ela, que sem ela uma pessoa não possa ser regenerada e salva, ou que todos os que são batizados sejam indubitavelmente regenerados.”</a:t>
            </a:r>
          </a:p>
          <a:p>
            <a:pPr algn="ctr">
              <a:buNone/>
            </a:pPr>
            <a:r>
              <a:rPr lang="pt-BR" sz="2400" b="1" i="1" dirty="0" smtClean="0"/>
              <a:t>    </a:t>
            </a:r>
            <a:r>
              <a:rPr lang="pt-BR" sz="2400" dirty="0" smtClean="0"/>
              <a:t>(Confissão de Fé de Westminster, Capítulo XXVIII, V)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792088"/>
          </a:xfrm>
        </p:spPr>
        <p:txBody>
          <a:bodyPr/>
          <a:lstStyle/>
          <a:p>
            <a:r>
              <a:rPr lang="pt-BR" dirty="0" smtClean="0"/>
              <a:t>8. Fundamentos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8147248" cy="4801720"/>
          </a:xfrm>
        </p:spPr>
        <p:txBody>
          <a:bodyPr/>
          <a:lstStyle/>
          <a:p>
            <a:pPr algn="just"/>
            <a:r>
              <a:rPr lang="pt-BR" dirty="0" smtClean="0"/>
              <a:t>8.1 - Quem salva é só Jesus.</a:t>
            </a:r>
          </a:p>
          <a:p>
            <a:pPr algn="just"/>
            <a:r>
              <a:rPr lang="pt-BR" dirty="0" smtClean="0"/>
              <a:t>8.2 - O batismo é o grande simbolismo.</a:t>
            </a:r>
          </a:p>
          <a:p>
            <a:pPr algn="just"/>
            <a:r>
              <a:rPr lang="pt-BR" dirty="0" smtClean="0"/>
              <a:t>8.3 - Recebendo Jesus como Salvador, todos devem ser batizados.</a:t>
            </a:r>
            <a:endParaRPr lang="pt-BR" dirty="0"/>
          </a:p>
        </p:txBody>
      </p:sp>
      <p:pic>
        <p:nvPicPr>
          <p:cNvPr id="32770" name="Picture 2" descr="http://1.bp.blogspot.com/-KycUantN7HI/TeVyu5zO4QI/AAAAAAAABXk/97FY-n6FWz0/s1600/Jesus+salv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717032"/>
            <a:ext cx="7848872" cy="26692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80120"/>
          </a:xfrm>
        </p:spPr>
        <p:txBody>
          <a:bodyPr/>
          <a:lstStyle/>
          <a:p>
            <a:r>
              <a:rPr lang="pt-BR" dirty="0" smtClean="0"/>
              <a:t>9. Desafio Prático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/>
          <a:lstStyle/>
          <a:p>
            <a:pPr algn="just">
              <a:buNone/>
            </a:pPr>
            <a:r>
              <a:rPr lang="pt-BR" b="1" i="1" dirty="0" smtClean="0"/>
              <a:t>  “Porque dele, e por meio dele, e para ele são todas as cousas. A ele, pois, a glória eternamente. Amém.” </a:t>
            </a:r>
            <a:r>
              <a:rPr lang="pt-BR" dirty="0" smtClean="0"/>
              <a:t>(Romanos 11.36)</a:t>
            </a:r>
            <a:endParaRPr lang="pt-BR" dirty="0"/>
          </a:p>
        </p:txBody>
      </p:sp>
      <p:pic>
        <p:nvPicPr>
          <p:cNvPr id="4" name="Imagem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3356992"/>
            <a:ext cx="7632848" cy="29538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Muito Obrigado!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pt-BR" sz="4800" dirty="0" smtClean="0"/>
              <a:t>Fim</a:t>
            </a:r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b="1" dirty="0" smtClean="0"/>
              <a:t>josimar.sinodo@terra.com.br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5096"/>
          </a:xfrm>
        </p:spPr>
        <p:txBody>
          <a:bodyPr/>
          <a:lstStyle/>
          <a:p>
            <a:r>
              <a:rPr lang="pt-BR" dirty="0" smtClean="0"/>
              <a:t>1. 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1.1	- A  igreja é uma organização instituída por Deus.</a:t>
            </a:r>
          </a:p>
          <a:p>
            <a:pPr algn="just"/>
            <a:r>
              <a:rPr lang="pt-BR" dirty="0" smtClean="0"/>
              <a:t>1.2	- Como função principal a igreja deve arrebatar o povo, logo o batismo é a porta de entrada.</a:t>
            </a:r>
          </a:p>
          <a:p>
            <a:pPr algn="just"/>
            <a:r>
              <a:rPr lang="pt-BR" dirty="0" smtClean="0"/>
              <a:t>1.3	- O batismo é um sacramento instituído por Jesus Cristo, como registra o Novo Testamento.</a:t>
            </a:r>
          </a:p>
          <a:p>
            <a:pPr algn="just"/>
            <a:r>
              <a:rPr lang="pt-BR" dirty="0" smtClean="0"/>
              <a:t>1.4 - No batismo o crente faz um juramento de fidelidade a Cristo, até a morte.</a:t>
            </a:r>
          </a:p>
          <a:p>
            <a:pPr algn="just"/>
            <a:r>
              <a:rPr lang="pt-BR" dirty="0" smtClean="0"/>
              <a:t>1.5 - Jesus instituiu dois sacramentos: o Batismo e a Santa Ceia.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8075240" cy="864096"/>
          </a:xfrm>
        </p:spPr>
        <p:txBody>
          <a:bodyPr/>
          <a:lstStyle/>
          <a:p>
            <a:r>
              <a:rPr lang="pt-PT" dirty="0"/>
              <a:t>Frederick Fyvie Bruce</a:t>
            </a:r>
            <a:endParaRPr lang="pt-BR" dirty="0"/>
          </a:p>
        </p:txBody>
      </p:sp>
      <p:pic>
        <p:nvPicPr>
          <p:cNvPr id="4" name="Espaço Reservado para Conteúdo 3" descr="bruce-f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84168" y="2204864"/>
            <a:ext cx="2642008" cy="3960440"/>
          </a:xfrm>
        </p:spPr>
      </p:pic>
      <p:sp>
        <p:nvSpPr>
          <p:cNvPr id="5" name="CaixaDeTexto 4"/>
          <p:cNvSpPr txBox="1"/>
          <p:nvPr/>
        </p:nvSpPr>
        <p:spPr>
          <a:xfrm>
            <a:off x="611560" y="2060848"/>
            <a:ext cx="53285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i="1" dirty="0" smtClean="0"/>
              <a:t>“No momento, João não fala deste batismo diferente, mas menciona aquele que o administrará. Trata-se daquele para quem João está preparando o caminho, como precursor, aquele que virá depois dele. De qualquer modo, o precursor é menos importante que a pessoa para a qual ele prepara o caminho...”</a:t>
            </a:r>
            <a:endParaRPr lang="pt-BR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52128"/>
          </a:xfrm>
        </p:spPr>
        <p:txBody>
          <a:bodyPr/>
          <a:lstStyle/>
          <a:p>
            <a:r>
              <a:rPr lang="pt-BR" dirty="0" smtClean="0"/>
              <a:t>2. Visão do Texto Bíblico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4402832" cy="480172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2.1	- Referência – O </a:t>
            </a:r>
            <a:r>
              <a:rPr lang="pt-BR" i="1" dirty="0" smtClean="0"/>
              <a:t>eu</a:t>
            </a:r>
            <a:r>
              <a:rPr lang="pt-BR" dirty="0" smtClean="0"/>
              <a:t> confere referência para o futuro.</a:t>
            </a:r>
            <a:endParaRPr lang="pt-BR" i="1" dirty="0" smtClean="0"/>
          </a:p>
          <a:p>
            <a:pPr algn="just"/>
            <a:r>
              <a:rPr lang="pt-BR" dirty="0" smtClean="0"/>
              <a:t>2.2	- Reconhecimento – Falta de dignidade para prestar um serviço mesmo que elementar. </a:t>
            </a:r>
          </a:p>
          <a:p>
            <a:pPr algn="just"/>
            <a:r>
              <a:rPr lang="pt-BR" dirty="0" smtClean="0"/>
              <a:t>2.3	- Missão – Preparar o caminho para quem haveria de vir.</a:t>
            </a:r>
          </a:p>
        </p:txBody>
      </p:sp>
      <p:pic>
        <p:nvPicPr>
          <p:cNvPr id="11266" name="Picture 2" descr="http://arquidiocesedecampogrande.org.br/arq/images/stories/formacao/batismo_de__jesu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916832"/>
            <a:ext cx="3744416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>
            <a:normAutofit/>
          </a:bodyPr>
          <a:lstStyle/>
          <a:p>
            <a:r>
              <a:rPr lang="pt-BR" dirty="0" smtClean="0"/>
              <a:t>3. O Significado do Batismo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49685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pt-BR" sz="2000" b="1" i="1" dirty="0" smtClean="0"/>
          </a:p>
          <a:p>
            <a:r>
              <a:rPr lang="pt-BR" dirty="0" smtClean="0"/>
              <a:t>3.1 - Selo da nossa união com Cristo:</a:t>
            </a:r>
          </a:p>
          <a:p>
            <a:pPr algn="just"/>
            <a:r>
              <a:rPr lang="pt-BR" dirty="0" smtClean="0"/>
              <a:t>3.1.1 - O nascimento confere identidade com Adão.</a:t>
            </a:r>
          </a:p>
          <a:p>
            <a:pPr algn="just"/>
            <a:r>
              <a:rPr lang="pt-BR" dirty="0" smtClean="0"/>
              <a:t>3.1.2 - A aceitação de Jesus como Salvador assegura identidade com o Senhor.</a:t>
            </a:r>
          </a:p>
          <a:p>
            <a:pPr algn="just"/>
            <a:r>
              <a:rPr lang="pt-BR" dirty="0" smtClean="0"/>
              <a:t>3.1.3 - Atitudes conjuntas: crucificação, morte e ressurreição.</a:t>
            </a:r>
            <a:endParaRPr lang="pt-BR" sz="2000" dirty="0" smtClean="0"/>
          </a:p>
          <a:p>
            <a:pPr algn="just">
              <a:buNone/>
            </a:pPr>
            <a:r>
              <a:rPr lang="pt-BR" sz="3000" b="1" i="1" dirty="0" smtClean="0"/>
              <a:t>“Porque, se fomos unidos com ele na semelhança da sua morte, certamente, o seremos também na semelhança da sua ressurreição...” </a:t>
            </a:r>
            <a:r>
              <a:rPr lang="pt-BR" sz="2600" dirty="0" smtClean="0"/>
              <a:t>(Romanos 6.5)</a:t>
            </a:r>
          </a:p>
          <a:p>
            <a:pPr>
              <a:buNone/>
            </a:pPr>
            <a:endParaRPr lang="pt-BR" sz="2000" b="1" i="1" dirty="0" smtClean="0"/>
          </a:p>
          <a:p>
            <a:pPr>
              <a:buNone/>
            </a:pPr>
            <a:endParaRPr lang="pt-BR" sz="2000" b="1" i="1" dirty="0" smtClean="0"/>
          </a:p>
          <a:p>
            <a:pPr>
              <a:buNone/>
            </a:pPr>
            <a:endParaRPr lang="pt-BR" sz="2000" b="1" i="1" dirty="0" smtClean="0"/>
          </a:p>
          <a:p>
            <a:pPr>
              <a:buNone/>
            </a:pPr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36504"/>
          </a:xfrm>
        </p:spPr>
        <p:txBody>
          <a:bodyPr/>
          <a:lstStyle/>
          <a:p>
            <a:pPr algn="just"/>
            <a:r>
              <a:rPr lang="pt-BR" dirty="0" smtClean="0"/>
              <a:t>3.2	- Selo da nossa participação no pacto da graça:</a:t>
            </a:r>
          </a:p>
          <a:p>
            <a:pPr algn="just"/>
            <a:r>
              <a:rPr lang="pt-BR" dirty="0" smtClean="0"/>
              <a:t>3.2.1 - A Trindade e o pacto da redenção.</a:t>
            </a:r>
          </a:p>
          <a:p>
            <a:r>
              <a:rPr lang="pt-BR" dirty="0" smtClean="0"/>
              <a:t>3.2.2 - O Filho colocou-se no lugar de pecador.</a:t>
            </a:r>
          </a:p>
          <a:p>
            <a:pPr algn="just"/>
            <a:r>
              <a:rPr lang="pt-BR" dirty="0" smtClean="0"/>
              <a:t>3.2.3 - Padeceu para que o homem tivesse vida e vida em abundância.</a:t>
            </a:r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1600" y="4005064"/>
            <a:ext cx="76328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i="1" dirty="0" smtClean="0"/>
              <a:t>“De sorte que já não és escravo,  porém filho; e, sendo filho, também herdeiro por Deus.” </a:t>
            </a:r>
            <a:r>
              <a:rPr lang="pt-BR" sz="2400" dirty="0" smtClean="0"/>
              <a:t>(Gálatas 4.7)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165923"/>
          </a:xfrm>
        </p:spPr>
        <p:txBody>
          <a:bodyPr/>
          <a:lstStyle/>
          <a:p>
            <a:pPr algn="just"/>
            <a:r>
              <a:rPr lang="pt-BR" dirty="0" smtClean="0"/>
              <a:t>3.3	- Selo da promessa de pertencermos ao Senhor:</a:t>
            </a:r>
          </a:p>
          <a:p>
            <a:r>
              <a:rPr lang="pt-BR" dirty="0" smtClean="0"/>
              <a:t>3.3.1 - Estabelece uma nova aliança.</a:t>
            </a:r>
          </a:p>
          <a:p>
            <a:r>
              <a:rPr lang="pt-BR" dirty="0" smtClean="0"/>
              <a:t>3.3.2 - Garantia do cuidado do Senhor.</a:t>
            </a:r>
          </a:p>
          <a:p>
            <a:r>
              <a:rPr lang="pt-BR" dirty="0" smtClean="0"/>
              <a:t>3.3.3 - Certeza da companhia.</a:t>
            </a:r>
          </a:p>
        </p:txBody>
      </p:sp>
      <p:sp>
        <p:nvSpPr>
          <p:cNvPr id="5" name="CaixaDeTexto 4"/>
          <p:cNvSpPr txBox="1"/>
          <p:nvPr/>
        </p:nvSpPr>
        <p:spPr>
          <a:xfrm flipH="1">
            <a:off x="899588" y="3501008"/>
            <a:ext cx="77768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i="1" dirty="0" smtClean="0"/>
              <a:t>“Vós, porém, sois raça eleita, sacerdócio real, nação santa, povo de propriedade exclusiva de Deus, a fim de proclamardes as virtudes daquele que vos chamou das trevas para a sua maravilhosa luz...”  </a:t>
            </a:r>
            <a:r>
              <a:rPr lang="pt-BR" sz="2400" dirty="0" smtClean="0"/>
              <a:t>(1 Pedro 2.9)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r>
              <a:rPr lang="pt-BR" dirty="0" smtClean="0"/>
              <a:t>3.4 - Selo como meio de graça:</a:t>
            </a:r>
          </a:p>
          <a:p>
            <a:pPr algn="just"/>
            <a:r>
              <a:rPr lang="pt-BR" dirty="0" smtClean="0"/>
              <a:t>3.4.1 - O batismo é um canal de bênçãos.</a:t>
            </a:r>
          </a:p>
          <a:p>
            <a:pPr algn="just"/>
            <a:r>
              <a:rPr lang="pt-BR" dirty="0" smtClean="0"/>
              <a:t>3.4.2 - O batismo assegura eficácia perene.</a:t>
            </a:r>
          </a:p>
          <a:p>
            <a:pPr algn="just"/>
            <a:r>
              <a:rPr lang="pt-BR" dirty="0" smtClean="0"/>
              <a:t>3.4.3 - O batismo é a prova visível da graça de Deus.</a:t>
            </a:r>
          </a:p>
          <a:p>
            <a:pPr algn="just">
              <a:buNone/>
            </a:pPr>
            <a:r>
              <a:rPr lang="pt-BR" b="1" i="1" dirty="0" smtClean="0"/>
              <a:t>  “Ide, portanto, fazei discípulos de todas as nações, batizando-os em nome do Pai, e do Filho, e do Espírito Santo; ensinando-os a guardar todas as cousas que vos tenho ordenado. E eis que estou convosco todos os dias até à consumação do século.” </a:t>
            </a:r>
            <a:r>
              <a:rPr lang="pt-BR" dirty="0" smtClean="0"/>
              <a:t>(Mateus 28: 19-20)</a:t>
            </a:r>
            <a:endParaRPr lang="pt-BR" b="1" i="1" dirty="0" smtClean="0"/>
          </a:p>
          <a:p>
            <a:pPr algn="just">
              <a:buNone/>
            </a:pPr>
            <a:endParaRPr lang="pt-BR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/>
          <a:lstStyle/>
          <a:p>
            <a:r>
              <a:rPr lang="pt-BR" dirty="0" smtClean="0"/>
              <a:t>4. Elementos do Batismo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147248" cy="5017744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4.1 - Elemento espiritual – Modo essencial, ação interna, forma invisível, expressão real, com a operação divina do Espírito Santo.</a:t>
            </a:r>
          </a:p>
          <a:p>
            <a:pPr algn="just"/>
            <a:r>
              <a:rPr lang="pt-BR" dirty="0" smtClean="0"/>
              <a:t>4.2 - Elemento material – Revela-se com ação externa, forma visível e um simbolismo constituído pela água.</a:t>
            </a:r>
            <a:endParaRPr lang="pt-BR" dirty="0"/>
          </a:p>
        </p:txBody>
      </p:sp>
      <p:pic>
        <p:nvPicPr>
          <p:cNvPr id="31750" name="Picture 6" descr="http://www.igmetodista.com.br/batismot%EDtul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437112"/>
            <a:ext cx="7848872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969</TotalTime>
  <Words>766</Words>
  <Application>Microsoft Office PowerPoint</Application>
  <PresentationFormat>Apresentação na tela (4:3)</PresentationFormat>
  <Paragraphs>70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Urbano</vt:lpstr>
      <vt:lpstr>DEUS SELA: O Batismo Cristão </vt:lpstr>
      <vt:lpstr>1. Introdução</vt:lpstr>
      <vt:lpstr>Frederick Fyvie Bruce</vt:lpstr>
      <vt:lpstr>2. Visão do Texto Bíblico </vt:lpstr>
      <vt:lpstr>3. O Significado do Batismo </vt:lpstr>
      <vt:lpstr>Slide 6</vt:lpstr>
      <vt:lpstr>Slide 7</vt:lpstr>
      <vt:lpstr>Slide 8</vt:lpstr>
      <vt:lpstr>4. Elementos do Batismo</vt:lpstr>
      <vt:lpstr>5. Formas de Batismo</vt:lpstr>
      <vt:lpstr>Slide 11</vt:lpstr>
      <vt:lpstr>Adão Carlos Nascimento</vt:lpstr>
      <vt:lpstr>6. Evidências do Batismo</vt:lpstr>
      <vt:lpstr>Charles Hodge</vt:lpstr>
      <vt:lpstr>7. Aplicação </vt:lpstr>
      <vt:lpstr>8. Fundamentos</vt:lpstr>
      <vt:lpstr>9. Desafio Prático</vt:lpstr>
      <vt:lpstr>Muito Obrigado!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Nono Nascimento João 3:1-36</dc:title>
  <dc:creator>UNISIG</dc:creator>
  <cp:lastModifiedBy>UNISIG</cp:lastModifiedBy>
  <cp:revision>110</cp:revision>
  <dcterms:created xsi:type="dcterms:W3CDTF">2013-02-15T15:41:35Z</dcterms:created>
  <dcterms:modified xsi:type="dcterms:W3CDTF">2014-05-11T03:26:25Z</dcterms:modified>
</cp:coreProperties>
</file>