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7" r:id="rId2"/>
    <p:sldId id="304" r:id="rId3"/>
    <p:sldId id="305" r:id="rId4"/>
    <p:sldId id="259" r:id="rId5"/>
    <p:sldId id="329" r:id="rId6"/>
    <p:sldId id="260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287" r:id="rId15"/>
    <p:sldId id="301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9448"/>
    <a:srgbClr val="2C5D7B"/>
    <a:srgbClr val="262262"/>
    <a:srgbClr val="2C91D0"/>
    <a:srgbClr val="63C8DB"/>
    <a:srgbClr val="A97B45"/>
    <a:srgbClr val="EE6031"/>
    <a:srgbClr val="F89B33"/>
    <a:srgbClr val="74BF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80" autoAdjust="0"/>
  </p:normalViewPr>
  <p:slideViewPr>
    <p:cSldViewPr showGuide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04338-CFCF-4AE1-915C-E1B9DDB84043}" type="datetimeFigureOut">
              <a:rPr lang="pt-BR" smtClean="0"/>
              <a:t>27/02/2015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EB6D5-91E4-4133-9B58-9EFB116F0E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12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B6D5-91E4-4133-9B58-9EFB116F0E4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57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27/02/2015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868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27/02/2015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283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27/02/2015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98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27/02/2015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94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27/02/2015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05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27/02/2015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783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27/02/2015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610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27/02/2015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26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27/02/2015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73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27/02/2015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0190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t>27/02/2015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30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EFABD-5482-4F11-95AB-3C566611D801}" type="datetimeFigureOut">
              <a:rPr lang="pt-BR" smtClean="0"/>
              <a:t>27/02/2015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8919B-ACDB-4258-A9A9-89EA9EEF9F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64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296" y="2132856"/>
            <a:ext cx="5120266" cy="252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7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2" b="5689"/>
          <a:stretch/>
        </p:blipFill>
        <p:spPr>
          <a:xfrm>
            <a:off x="-144016" y="1650920"/>
            <a:ext cx="9432032" cy="45611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5792" y="260648"/>
            <a:ext cx="4496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As partes do Salmo</a:t>
            </a: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309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9512" y="-27384"/>
            <a:ext cx="76466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Parte </a:t>
            </a:r>
            <a:r>
              <a:rPr lang="pt-BR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  <a:p>
            <a:r>
              <a:rPr lang="pt-BR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Chamado </a:t>
            </a:r>
            <a:r>
              <a:rPr lang="pt-B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ao Louvor – Em Espírito</a:t>
            </a: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919889" y="1475492"/>
            <a:ext cx="730422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88900"/>
            </a:sp3d>
          </a:bodyPr>
          <a:lstStyle/>
          <a:p>
            <a:pPr algn="ctr"/>
            <a:r>
              <a:rPr lang="pt-BR" b="1" dirty="0" smtClean="0">
                <a:latin typeface="Century Gothic" panose="020B0502020202020204" pitchFamily="34" charset="0"/>
              </a:rPr>
              <a:t>Justo: se deleita em Jeová e na Sua lei (ver </a:t>
            </a:r>
            <a:r>
              <a:rPr lang="pt-BR" b="1" dirty="0" err="1" smtClean="0">
                <a:latin typeface="Century Gothic" panose="020B0502020202020204" pitchFamily="34" charset="0"/>
              </a:rPr>
              <a:t>Is</a:t>
            </a:r>
            <a:r>
              <a:rPr lang="pt-BR" b="1" dirty="0">
                <a:latin typeface="Century Gothic" panose="020B0502020202020204" pitchFamily="34" charset="0"/>
              </a:rPr>
              <a:t> </a:t>
            </a:r>
            <a:r>
              <a:rPr lang="pt-BR" b="1" dirty="0" smtClean="0">
                <a:latin typeface="Century Gothic" panose="020B0502020202020204" pitchFamily="34" charset="0"/>
              </a:rPr>
              <a:t>1.10-17)</a:t>
            </a:r>
            <a:endParaRPr lang="pt-BR" b="1" dirty="0">
              <a:latin typeface="Century Gothic" panose="020B0502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61775" y="4510861"/>
            <a:ext cx="240806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88900"/>
            </a:sp3d>
          </a:bodyPr>
          <a:lstStyle/>
          <a:p>
            <a:r>
              <a:rPr lang="pt-BR" b="1" dirty="0" smtClean="0">
                <a:latin typeface="Century Gothic" panose="020B0502020202020204" pitchFamily="34" charset="0"/>
              </a:rPr>
              <a:t>Reto: cujo caminho não se desvia</a:t>
            </a:r>
            <a:endParaRPr lang="pt-BR" b="1" dirty="0">
              <a:latin typeface="Century Gothic" panose="020B0502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61775" y="5805264"/>
            <a:ext cx="317226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88900"/>
            </a:sp3d>
          </a:bodyPr>
          <a:lstStyle/>
          <a:p>
            <a:r>
              <a:rPr lang="pt-BR" sz="1600" b="1" dirty="0" smtClean="0">
                <a:latin typeface="Century Gothic" panose="020B0502020202020204" pitchFamily="34" charset="0"/>
              </a:rPr>
              <a:t>Podemos fazer o paralelo com </a:t>
            </a:r>
            <a:r>
              <a:rPr lang="pt-BR" sz="1600" b="1" dirty="0" err="1" smtClean="0">
                <a:latin typeface="Century Gothic" panose="020B0502020202020204" pitchFamily="34" charset="0"/>
              </a:rPr>
              <a:t>Mt</a:t>
            </a:r>
            <a:r>
              <a:rPr lang="pt-BR" sz="1600" b="1" dirty="0" smtClean="0">
                <a:latin typeface="Century Gothic" panose="020B0502020202020204" pitchFamily="34" charset="0"/>
              </a:rPr>
              <a:t> 7.13-14</a:t>
            </a:r>
            <a:endParaRPr lang="pt-BR" sz="1600" b="1" dirty="0">
              <a:latin typeface="Century Gothic" panose="020B0502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6" t="17103" r="20476" b="1624"/>
          <a:stretch/>
        </p:blipFill>
        <p:spPr>
          <a:xfrm>
            <a:off x="2569840" y="1771821"/>
            <a:ext cx="4642358" cy="4897539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868144" y="5805264"/>
            <a:ext cx="317226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88900"/>
            </a:sp3d>
          </a:bodyPr>
          <a:lstStyle/>
          <a:p>
            <a:pPr algn="r"/>
            <a:r>
              <a:rPr lang="pt-BR" sz="1600" b="1" dirty="0">
                <a:latin typeface="Century Gothic" panose="020B0502020202020204" pitchFamily="34" charset="0"/>
              </a:rPr>
              <a:t>Para entender a inutilidade do louvor do ímpio, basta ler </a:t>
            </a:r>
            <a:r>
              <a:rPr lang="pt-BR" sz="1600" b="1" dirty="0" err="1">
                <a:latin typeface="Century Gothic" panose="020B0502020202020204" pitchFamily="34" charset="0"/>
              </a:rPr>
              <a:t>Is</a:t>
            </a:r>
            <a:r>
              <a:rPr lang="pt-BR" sz="1600" b="1" dirty="0">
                <a:latin typeface="Century Gothic" panose="020B0502020202020204" pitchFamily="34" charset="0"/>
              </a:rPr>
              <a:t> 1.10-17</a:t>
            </a:r>
          </a:p>
        </p:txBody>
      </p:sp>
    </p:spTree>
    <p:extLst>
      <p:ext uri="{BB962C8B-B14F-4D97-AF65-F5344CB8AC3E}">
        <p14:creationId xmlns:p14="http://schemas.microsoft.com/office/powerpoint/2010/main" val="196036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8" grpId="0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9512" y="-27384"/>
            <a:ext cx="77460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Parte </a:t>
            </a:r>
            <a:r>
              <a:rPr lang="pt-BR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  <a:p>
            <a:r>
              <a:rPr lang="pt-BR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Razões </a:t>
            </a:r>
            <a:r>
              <a:rPr lang="pt-B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para louvar – Em Verdade</a:t>
            </a: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27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7026" y="334397"/>
            <a:ext cx="6925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Parte 3 – Confiança no Senhor</a:t>
            </a: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6" t="31746" r="10794" b="4762"/>
          <a:stretch/>
        </p:blipFill>
        <p:spPr>
          <a:xfrm>
            <a:off x="340580" y="1412776"/>
            <a:ext cx="8462841" cy="511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5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71408"/>
            <a:ext cx="9144000" cy="23151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404664"/>
            <a:ext cx="6768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>Que bom que você compareceu a esta aula!</a:t>
            </a:r>
            <a:endParaRPr lang="pt-BR" sz="4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5013176"/>
            <a:ext cx="6768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>Que Deus lhe dê</a:t>
            </a:r>
          </a:p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>uma ótima semana!</a:t>
            </a:r>
            <a:endParaRPr lang="pt-BR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622853"/>
            <a:ext cx="4464496" cy="16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3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8920"/>
            <a:ext cx="9144000" cy="23151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297230"/>
            <a:ext cx="67687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solidFill>
                  <a:schemeClr val="bg1"/>
                </a:solidFill>
              </a:rPr>
              <a:t>EBD</a:t>
            </a:r>
            <a:r>
              <a:rPr lang="pt-BR" sz="6600" dirty="0" smtClean="0">
                <a:solidFill>
                  <a:schemeClr val="bg1"/>
                </a:solidFill>
              </a:rPr>
              <a:t> </a:t>
            </a:r>
            <a:r>
              <a:rPr lang="pt-BR" sz="6600" b="1" dirty="0" smtClean="0">
                <a:solidFill>
                  <a:schemeClr val="bg1"/>
                </a:solidFill>
              </a:rPr>
              <a:t>CONSOLIDAÇÃO</a:t>
            </a:r>
            <a:endParaRPr lang="pt-BR" sz="6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5395863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2015 – O Ano da Adoração</a:t>
            </a: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9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947" y="1988840"/>
            <a:ext cx="9144000" cy="2775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63C8D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7" y="2941493"/>
            <a:ext cx="6430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b="1" dirty="0" smtClean="0">
                <a:solidFill>
                  <a:srgbClr val="2622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Salmos de Adoração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672" y="5301208"/>
            <a:ext cx="72756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000" i="1" dirty="0" smtClean="0">
                <a:solidFill>
                  <a:schemeClr val="bg1"/>
                </a:solidFill>
                <a:latin typeface="+mj-lt"/>
              </a:rPr>
              <a:t>Professor </a:t>
            </a:r>
            <a:r>
              <a:rPr lang="pt-BR" sz="3000" i="1" dirty="0">
                <a:solidFill>
                  <a:schemeClr val="bg1"/>
                </a:solidFill>
                <a:latin typeface="+mj-lt"/>
              </a:rPr>
              <a:t>1: Rev. Geraldo Ferreira da Silva</a:t>
            </a:r>
            <a:endParaRPr lang="pt-BR" sz="3000" i="1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sz="3000" i="1" dirty="0" smtClean="0">
                <a:solidFill>
                  <a:schemeClr val="bg1"/>
                </a:solidFill>
                <a:latin typeface="+mj-lt"/>
              </a:rPr>
              <a:t>Professor </a:t>
            </a:r>
            <a:r>
              <a:rPr lang="en-US" sz="3000" i="1" dirty="0">
                <a:solidFill>
                  <a:schemeClr val="bg1"/>
                </a:solidFill>
                <a:latin typeface="+mj-lt"/>
              </a:rPr>
              <a:t>2: </a:t>
            </a:r>
            <a:r>
              <a:rPr lang="en-US" sz="3000" i="1" dirty="0" err="1" smtClean="0">
                <a:solidFill>
                  <a:schemeClr val="bg1"/>
                </a:solidFill>
                <a:latin typeface="+mj-lt"/>
              </a:rPr>
              <a:t>Pb</a:t>
            </a:r>
            <a:r>
              <a:rPr lang="en-US" sz="3000" i="1" dirty="0" smtClean="0">
                <a:solidFill>
                  <a:schemeClr val="bg1"/>
                </a:solidFill>
                <a:latin typeface="+mj-lt"/>
              </a:rPr>
              <a:t>. Walter </a:t>
            </a:r>
            <a:r>
              <a:rPr lang="en-US" sz="3000" i="1" dirty="0" err="1" smtClean="0">
                <a:solidFill>
                  <a:schemeClr val="bg1"/>
                </a:solidFill>
                <a:latin typeface="+mj-lt"/>
              </a:rPr>
              <a:t>Eustáquio</a:t>
            </a:r>
            <a:r>
              <a:rPr lang="en-US" sz="3000" i="1" dirty="0" smtClean="0">
                <a:solidFill>
                  <a:schemeClr val="bg1"/>
                </a:solidFill>
                <a:latin typeface="+mj-lt"/>
              </a:rPr>
              <a:t> Ribeiro</a:t>
            </a:r>
          </a:p>
          <a:p>
            <a:pPr algn="r"/>
            <a:r>
              <a:rPr lang="en-US" sz="3000" i="1" dirty="0" smtClean="0">
                <a:solidFill>
                  <a:schemeClr val="bg1"/>
                </a:solidFill>
                <a:latin typeface="+mj-lt"/>
              </a:rPr>
              <a:t>Professor 3: </a:t>
            </a:r>
            <a:r>
              <a:rPr lang="en-US" sz="3000" i="1" dirty="0" smtClean="0">
                <a:solidFill>
                  <a:schemeClr val="bg1"/>
                </a:solidFill>
                <a:latin typeface="+mj-lt"/>
              </a:rPr>
              <a:t>Sem</a:t>
            </a:r>
            <a:r>
              <a:rPr lang="en-US" sz="3000" i="1" dirty="0">
                <a:solidFill>
                  <a:schemeClr val="bg1"/>
                </a:solidFill>
                <a:latin typeface="+mj-lt"/>
              </a:rPr>
              <a:t>. Francisco Costa </a:t>
            </a:r>
            <a:r>
              <a:rPr lang="en-US" sz="3000" i="1" dirty="0" err="1" smtClean="0">
                <a:solidFill>
                  <a:schemeClr val="bg1"/>
                </a:solidFill>
                <a:latin typeface="+mj-lt"/>
              </a:rPr>
              <a:t>Neto</a:t>
            </a:r>
            <a:endParaRPr lang="en-US" sz="3000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60"/>
          <a:stretch/>
        </p:blipFill>
        <p:spPr>
          <a:xfrm>
            <a:off x="0" y="2093805"/>
            <a:ext cx="2275442" cy="252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5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25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51920" y="836712"/>
            <a:ext cx="5292080" cy="3600400"/>
          </a:xfrm>
          <a:prstGeom prst="rect">
            <a:avLst/>
          </a:prstGeom>
          <a:solidFill>
            <a:srgbClr val="D6D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90" y="404664"/>
            <a:ext cx="3806970" cy="48192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95936" y="2105561"/>
            <a:ext cx="4951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b="1" dirty="0" smtClean="0">
                <a:solidFill>
                  <a:srgbClr val="1C9448"/>
                </a:solidFill>
                <a:latin typeface="+mj-lt"/>
              </a:rPr>
              <a:t>SALMO </a:t>
            </a:r>
            <a:r>
              <a:rPr lang="pt-BR" sz="4800" b="1" dirty="0" smtClean="0">
                <a:solidFill>
                  <a:srgbClr val="1C9448"/>
                </a:solidFill>
                <a:latin typeface="+mj-lt"/>
              </a:rPr>
              <a:t>33</a:t>
            </a:r>
            <a:endParaRPr lang="pt-BR" sz="4800" b="1" dirty="0" smtClean="0">
              <a:solidFill>
                <a:srgbClr val="1C9448"/>
              </a:solidFill>
            </a:endParaRPr>
          </a:p>
          <a:p>
            <a:pPr algn="r"/>
            <a:r>
              <a:rPr lang="pt-BR" sz="3200" dirty="0">
                <a:solidFill>
                  <a:srgbClr val="1C9448"/>
                </a:solidFill>
                <a:latin typeface="Century Gothic" panose="020B0502020202020204" pitchFamily="34" charset="0"/>
              </a:rPr>
              <a:t>Um hino ao Criador</a:t>
            </a:r>
          </a:p>
        </p:txBody>
      </p:sp>
    </p:spTree>
    <p:extLst>
      <p:ext uri="{BB962C8B-B14F-4D97-AF65-F5344CB8AC3E}">
        <p14:creationId xmlns:p14="http://schemas.microsoft.com/office/powerpoint/2010/main" val="238161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/>
          <a:stretch/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8" name="Rectangle 4"/>
          <p:cNvSpPr/>
          <p:nvPr/>
        </p:nvSpPr>
        <p:spPr>
          <a:xfrm>
            <a:off x="279408" y="260648"/>
            <a:ext cx="56746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“Porque a palavra de Deus é viva e eficaz, e mais cortante do que qualquer espada de dois gumes, e penetra até ao ponto de dividir alma e espírito, juntas e medulas, e é apta para discernir os pensamentos e propósitos do coração.”</a:t>
            </a:r>
            <a:endParaRPr lang="pt-B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3015713" y="4892967"/>
            <a:ext cx="58767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“E não há criatura que não seja manifesta na sua presença; pelo contrário, todas as coisas estão descobertas e patentes aos olhos daquele a quem temos de prestar contas.”</a:t>
            </a:r>
            <a:endParaRPr lang="pt-BR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4"/>
          <p:cNvSpPr/>
          <p:nvPr/>
        </p:nvSpPr>
        <p:spPr>
          <a:xfrm>
            <a:off x="3563888" y="6228020"/>
            <a:ext cx="5328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HEBREUS 4.12-13’</a:t>
            </a:r>
            <a:endParaRPr lang="pt-BR" sz="1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39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4" t="12110" r="9831"/>
          <a:stretch/>
        </p:blipFill>
        <p:spPr>
          <a:xfrm>
            <a:off x="435429" y="1059542"/>
            <a:ext cx="8273143" cy="5798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5792" y="260648"/>
            <a:ext cx="2565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Texto Base</a:t>
            </a: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151620" y="1845979"/>
            <a:ext cx="68407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1 Exultai, ó justos, no SENHOR! Aos retos fica bem louvá-lo</a:t>
            </a:r>
            <a:r>
              <a:rPr lang="pt-BR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2 Celebrai o SENHOR com harpa, louvai-o com cânticos no saltério de dez cordas</a:t>
            </a:r>
            <a:r>
              <a:rPr lang="pt-BR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3 Entoai-lhe novo cântico, tangei com arte e com júbilo</a:t>
            </a:r>
            <a:r>
              <a:rPr lang="pt-BR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4 Porque a palavra do SENHOR é reta, e todo o seu proceder é fiel.</a:t>
            </a:r>
          </a:p>
          <a:p>
            <a:pPr algn="ctr"/>
            <a:endParaRPr lang="pt-BR" b="1" i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5 </a:t>
            </a:r>
            <a:r>
              <a:rPr lang="pt-BR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Ele ama a justiça e o direito; a terra está cheia da bondade do SENHOR.</a:t>
            </a:r>
          </a:p>
          <a:p>
            <a:pPr algn="ctr"/>
            <a:endParaRPr lang="pt-BR" b="1" i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6 </a:t>
            </a:r>
            <a:r>
              <a:rPr lang="pt-BR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Os céus por sua palavra se fizeram, e, pelo sopro de sua boca, o exército deles</a:t>
            </a:r>
            <a:r>
              <a:rPr lang="pt-BR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pt-BR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04" t="12110" r="9831"/>
          <a:stretch/>
        </p:blipFill>
        <p:spPr>
          <a:xfrm>
            <a:off x="435429" y="1059542"/>
            <a:ext cx="8273143" cy="5798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5792" y="260648"/>
            <a:ext cx="2565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Texto Base</a:t>
            </a: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241630" y="2050970"/>
            <a:ext cx="66607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7 Ele ajunta em montão as águas do mar; e em reservatório encerra as grandes vagas</a:t>
            </a:r>
            <a:r>
              <a:rPr lang="pt-BR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8 Tema ao SENHOR toda a terra, temam-no todos os habitantes do mundo</a:t>
            </a:r>
            <a:r>
              <a:rPr lang="pt-BR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9 Pois ele falou, e tudo se fez; ele ordenou, e tudo passou a existir</a:t>
            </a:r>
            <a:r>
              <a:rPr lang="pt-BR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10 O SENHOR frustra os desígnios das nações e anula os intentos dos povos</a:t>
            </a:r>
            <a:r>
              <a:rPr lang="pt-BR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11 O conselho do SENHOR dura para sempre; os desígnios do seu coração, por todas as gerações</a:t>
            </a:r>
            <a:r>
              <a:rPr lang="pt-BR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pt-BR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66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4" t="12110" r="9831"/>
          <a:stretch/>
        </p:blipFill>
        <p:spPr>
          <a:xfrm>
            <a:off x="435429" y="1059542"/>
            <a:ext cx="8273143" cy="5798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5792" y="260648"/>
            <a:ext cx="2565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Texto Base</a:t>
            </a: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151620" y="2183953"/>
            <a:ext cx="70927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11 O conselho do SENHOR dura para sempre; os desígnios do seu coração, por todas as gerações</a:t>
            </a:r>
            <a:r>
              <a:rPr lang="pt-BR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12 Feliz a nação cujo Deus é o SENHOR, e o povo que ele escolheu para sua herança</a:t>
            </a:r>
            <a:r>
              <a:rPr lang="pt-BR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13 O SENHOR olha dos céus; vê todos os filhos dos homens</a:t>
            </a:r>
            <a:r>
              <a:rPr lang="pt-BR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;</a:t>
            </a:r>
          </a:p>
          <a:p>
            <a:pPr algn="ctr"/>
            <a:endParaRPr lang="pt-BR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14 do lugar de sua morada, observa todos os moradores da terra</a:t>
            </a:r>
            <a:r>
              <a:rPr lang="pt-BR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</a:t>
            </a:r>
          </a:p>
          <a:p>
            <a:pPr algn="ctr"/>
            <a:endParaRPr lang="pt-BR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15 ele, que forma o coração de todos eles, que contempla todas as suas obras</a:t>
            </a:r>
            <a:r>
              <a:rPr lang="pt-BR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162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04" t="12110" r="9831"/>
          <a:stretch/>
        </p:blipFill>
        <p:spPr>
          <a:xfrm>
            <a:off x="40223" y="1059542"/>
            <a:ext cx="9063554" cy="589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5792" y="260648"/>
            <a:ext cx="2565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Texto Base</a:t>
            </a: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683568" y="1697608"/>
            <a:ext cx="792088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7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16 Não há rei que se salve com o poder dos seus exércitos; nem por sua muita força se livra o valente</a:t>
            </a:r>
            <a:r>
              <a:rPr lang="pt-BR" sz="17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sz="17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17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17 O cavalo não garante vitória; a despeito de sua grande força, a ninguém pode livrar</a:t>
            </a:r>
            <a:r>
              <a:rPr lang="pt-BR" sz="17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sz="17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17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18 Eis que os olhos do SENHOR estão sobre os que o temem, sobre os que esperam na sua misericórdia</a:t>
            </a:r>
            <a:r>
              <a:rPr lang="pt-BR" sz="17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</a:t>
            </a:r>
          </a:p>
          <a:p>
            <a:pPr algn="ctr"/>
            <a:endParaRPr lang="pt-BR" sz="17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17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19 para livrar-lhes a alma da morte, e, no tempo da fome, </a:t>
            </a:r>
            <a:r>
              <a:rPr lang="pt-BR" sz="1700" b="1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conservar-lhes</a:t>
            </a:r>
            <a:r>
              <a:rPr lang="pt-BR" sz="17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 a vida</a:t>
            </a:r>
            <a:r>
              <a:rPr lang="pt-BR" sz="17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sz="17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17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20 Nossa alma espera no SENHOR, nosso auxílio e escudo</a:t>
            </a:r>
            <a:r>
              <a:rPr lang="pt-BR" sz="17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pt-BR" sz="1700" b="1" i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17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21 </a:t>
            </a:r>
            <a:r>
              <a:rPr lang="pt-BR" sz="17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Nele, o nosso coração se alegra, pois confiamos no seu santo nome.</a:t>
            </a:r>
          </a:p>
          <a:p>
            <a:pPr algn="ctr"/>
            <a:endParaRPr lang="pt-BR" sz="17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17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22 Seja sobre nós, SENHOR, a tua misericórdia, como de ti esperamos</a:t>
            </a:r>
            <a:r>
              <a:rPr lang="pt-BR" sz="17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pt-BR" sz="17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54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2272</TotalTime>
  <Words>629</Words>
  <Application>Microsoft Office PowerPoint</Application>
  <PresentationFormat>Apresentação na tela (4:3)</PresentationFormat>
  <Paragraphs>79</Paragraphs>
  <Slides>15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Calibri</vt:lpstr>
      <vt:lpstr>Century Gothic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WOBi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Dantas da Silva</dc:creator>
  <cp:lastModifiedBy>Conta da Microsoft</cp:lastModifiedBy>
  <cp:revision>120</cp:revision>
  <dcterms:created xsi:type="dcterms:W3CDTF">2015-02-04T17:18:02Z</dcterms:created>
  <dcterms:modified xsi:type="dcterms:W3CDTF">2015-02-27T22:40:23Z</dcterms:modified>
</cp:coreProperties>
</file>