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sldIdLst>
    <p:sldId id="257" r:id="rId2"/>
    <p:sldId id="304" r:id="rId3"/>
    <p:sldId id="258" r:id="rId4"/>
    <p:sldId id="305" r:id="rId5"/>
    <p:sldId id="259" r:id="rId6"/>
    <p:sldId id="302" r:id="rId7"/>
    <p:sldId id="260" r:id="rId8"/>
    <p:sldId id="321" r:id="rId9"/>
    <p:sldId id="263" r:id="rId10"/>
    <p:sldId id="298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20" r:id="rId23"/>
    <p:sldId id="317" r:id="rId24"/>
    <p:sldId id="318" r:id="rId25"/>
    <p:sldId id="319" r:id="rId26"/>
    <p:sldId id="287" r:id="rId27"/>
    <p:sldId id="301" r:id="rId28"/>
  </p:sldIdLst>
  <p:sldSz cx="9144000" cy="6858000" type="screen4x3"/>
  <p:notesSz cx="6858000" cy="9144000"/>
  <p:embeddedFontLs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262"/>
    <a:srgbClr val="2C91D0"/>
    <a:srgbClr val="1C9448"/>
    <a:srgbClr val="63C8DB"/>
    <a:srgbClr val="A97B45"/>
    <a:srgbClr val="EE6031"/>
    <a:srgbClr val="F89B33"/>
    <a:srgbClr val="74B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15" autoAdjust="0"/>
  </p:normalViewPr>
  <p:slideViewPr>
    <p:cSldViewPr showGuides="1">
      <p:cViewPr>
        <p:scale>
          <a:sx n="68" d="100"/>
          <a:sy n="68" d="100"/>
        </p:scale>
        <p:origin x="-122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04338-CFCF-4AE1-915C-E1B9DDB84043}" type="datetimeFigureOut">
              <a:rPr lang="pt-BR" smtClean="0"/>
              <a:pPr/>
              <a:t>12/02/2015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EB6D5-91E4-4133-9B58-9EFB116F0E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12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6D5-91E4-4133-9B58-9EFB116F0E4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EB6D5-91E4-4133-9B58-9EFB116F0E4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578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C7258-624D-415A-8262-0147A16425FA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07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12/02/2015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86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12/02/2015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83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12/02/2015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98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12/02/2015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9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12/02/2015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05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12/02/2015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78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12/02/2015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10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12/02/2015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26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12/02/2015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73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12/02/2015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19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FABD-5482-4F11-95AB-3C566611D801}" type="datetimeFigureOut">
              <a:rPr lang="pt-BR" smtClean="0"/>
              <a:pPr/>
              <a:t>12/02/2015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0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FABD-5482-4F11-95AB-3C566611D801}" type="datetimeFigureOut">
              <a:rPr lang="pt-BR" smtClean="0"/>
              <a:pPr/>
              <a:t>12/02/2015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8919B-ACDB-4258-A9A9-89EA9EEF9F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64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m.br/url?sa=i&amp;rct=j&amp;q=&amp;esrc=s&amp;source=images&amp;cd=&amp;cad=rja&amp;uact=8&amp;ved=0CAcQjRw&amp;url=http://en.wikipedia.org/wiki/John_Norman_Davidson_Kelly&amp;ei=aTLWVK_MOoKcNpXqg4AP&amp;bvm=bv.85464276,d.eXY&amp;psig=AFQjCNH7F_MkzlPBgjEBPITHlMRarJnUcA&amp;ust=142341008268439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om.br/url?sa=i&amp;rct=j&amp;q=&amp;esrc=s&amp;source=images&amp;cd=&amp;cad=rja&amp;uact=8&amp;ved=0CAcQjRw&amp;url=http://www.akrepublicans.org/foster/foster-lg.htm&amp;ei=hDbWVOudN8S8ggTn5IL4Dg&amp;bvm=bv.85464276,d.eXY&amp;psig=AFQjCNFPNVb_zI3jEUxoz19nkSrX3eZUHA&amp;ust=142341117446598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://www.google.com.br/url?sa=i&amp;rct=j&amp;q=&amp;esrc=s&amp;source=images&amp;cd=&amp;cad=rja&amp;uact=8&amp;ved=0CAcQjRw&amp;url=http://www.panoramaeclesiastico.net/pregacao-qualificada-na-pos-modernidade-adao-carlos-nascimento.html&amp;ei=NU3WVNK3DMOngwSLlIO4Dw&amp;psig=AFQjCNFZNt70Q_AWhMydXNdx3Iatz4dQdw&amp;ust=142341697204516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.br/url?sa=i&amp;rct=j&amp;q=&amp;esrc=s&amp;source=images&amp;cd=&amp;cad=rja&amp;uact=8&amp;ved=0CAcQjRw&amp;url=http://www.chrisduran.com.br/blog/?cat=1&amp;ei=w0DWVNnuJ8ijNrqJgqgK&amp;psig=AFQjCNGCsB9vmgeW0NMgGDUriiQneEx4lg&amp;ust=142341310597895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.br/url?sa=i&amp;rct=j&amp;q=&amp;esrc=s&amp;source=images&amp;cd=&amp;cad=rja&amp;uact=8&amp;ved=0CAcQjRw&amp;url=http://www.thegospelcoalition.org/blogs/justintaylor/2013/05/31/louis-berkhofs-systematic-theology-now-free-as-an-ebook/&amp;ei=OlLWVNaJDYXegwSK4YCgBg&amp;psig=AFQjCNFemZ9twPfqG_KSTgjK-Yy5fEfeMQ&amp;ust=14234182645556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296" y="2132856"/>
            <a:ext cx="5120266" cy="25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7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13290" y="186272"/>
            <a:ext cx="32465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1. Introdução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1556792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1.1	- A Bíblia pode ser comparada a uma grande bacia geográfica, onde os afluentes alimentam as correntes de um rio gerador, em seu curso para o oceano.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1.2	- Com a Bíblia é possível criar pontos de encontro, entre o espírito humano e o Espírito Divino. 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1.3	- Se abrimos a Bíblia para ler, procurando em suas páginas nos aproximar de Deus, tal atitude nos leva às refrescantes águas espirituais.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5416"/>
            <a:ext cx="9171058" cy="158417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13290" y="1"/>
            <a:ext cx="3246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1. Introdução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331640" y="980728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“...leva-me para junto das águas de descanso;”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(Salmo 23.2)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s://encrypted-tbn0.gstatic.com/images?q=tbn:ANd9GcSiQICZ-x7xeuAsJJiS8aGaoiJki6uLAUWRuhDlvLy6gt308Esa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44824"/>
            <a:ext cx="7632848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5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13290" y="186272"/>
            <a:ext cx="3018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Phillip Keller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23528" y="1484784"/>
            <a:ext cx="4536504" cy="5373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 A dificuldade é que as pessoas que se acham “sedentas” de Deus [isto é, que possuem um profundo senso interior de busca; que estão à procura de algo que as satisfaça plenamente] muitas vezes não sabem ao certo onde devem procurar, nem o que estão procurando.</a:t>
            </a:r>
            <a:endParaRPr lang="pt-BR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UNISIG\Desktop\147a7404d72ce1d636e494541674331414f674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744416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5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13290" y="186272"/>
            <a:ext cx="6125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2. Análise do Texto Bíblico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67544" y="1700808"/>
            <a:ext cx="8064896" cy="4392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2.1	- Visão temática – Exortação à perseverança. (v.10-17)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2.2	- Remédio soberano – Adesão leal à mensagem do evangelho. (v.14)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2.3	- Princípio da confiança – Familiaridade com as Sagradas Escrituras. (v.15)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2.4   - Certeza sobre o conteúdo – Projeção da inspiração Divina. (v.16)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2.5    -  Função específica – Habilitação para toda boa obra. (v.17)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13290" y="186272"/>
            <a:ext cx="2948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J. N. D. Kelly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1844824"/>
            <a:ext cx="489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O Apóstolo, depois de pintar o quadro sombrio dos últimos dias, e dos cristãos desmoralizados cujo caráter e conduta fornecem uma indicação prévia daqueles tempos, volta-se com alívio para Timóteo, confiante de que ele, pelo menos, ao modelar-se segundo seu Mestre, deitou um alicerce seguro para seu ministério.</a:t>
            </a:r>
            <a:endParaRPr lang="pt-BR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data:image/jpeg;base64,/9j/4AAQSkZJRgABAQAAAQABAAD/2wCEAAkGBxQTEhUUExQVFRUXGBoaFxgXGBgXFBcYGBcXGBcXGBgYHCggGBwlHBcXITEhJSkrLi4uFx8zODMsNygtLiwBCgoKDQ0NFA8PFCwZFBwsLCwsLCwsLCw3LCwsLCwsLCwsNywsLCwsLiwsLCwsNywrNzc3LCw3Kyw3NywsLCwrK//AABEIARMAtwMBIgACEQEDEQH/xAAbAAACAgMBAAAAAAAAAAAAAAAEBQMGAAIHAf/EAEEQAAEDAgQDBgQDBgUDBQEAAAEAAhEDIQQFMUESUWEGInGBkaETMrHwQsHRBxQjUmLhFXKCkrJTwvEkM2Nzohb/xAAXAQEBAQEAAAAAAAAAAAAAAAAAAQID/8QAGREBAQEAAwAAAAAAAAAAAAAAAAERAiFB/9oADAMBAAIRAxEAPwAqjmzgDxEibwLBJ61cPcSvcXiBoVEQIlcwzwlIAaqXLCDUulLcSQI1R+V1IBJMILbVzZrBCIwz+O6peIpuqPHDorhlLw1gB2QEPEFC5i4gWlE1MSCQvXwUFUqVnExBRFCuW6BMsZRaLwgfjN5INhmBXtTGkiyErYkclr+9iNEGpxT1H8RxK8fi+i1ZiDOiDatRJHJSYCWqXDy5EU8NBQbVKpIRGHbZRPprZkgIIMxAhLKGB31W2aYlT5O4uF0ED6gZYpnltJtnJNnGA78ynWWUG8GqCzZQ9pOqxBZNRDX68/osVRRc8pM4bbpZSplwTXG5e7ih0x1XrKAZB+yopaaZabo+jTlq1rjiOijphzT0QPcuqtbrCkr5kAYSSg/vCSmVTAh8FqBjlziTJ0Tj4gSrC90QUfSaCESpKrA4KuZk9tO5VgYVWe0zQWFFKq+cU+ajo49r9FSa0hxurF2WvqpqSmFbNmsMFa0c9aXADdJ+0tIB5IS3CHvM0kch9SmmusZeJbKKebJZleJ/hi6KfWkKq3oyVvXdZZhjZaV6qoRY6iSbJjkFEjVeBwlOcIBsoFWe0C7RV+niarLAq746lIKq+KpQSgkyPMKpqtk2v/xKxeZO2KzfP6FYrEMs+qtcwcOuqRtpk6lSHESBcJicKCyQopGX8Ducr3GY4Aar3M8G/hJaNN+aSFpcIOyoYYfEh26s2V4trdSqVh4Ym2DcXaKCxZhitwVDl+ZuLuFKKlGpKYYKiKfeOqCyT3ZKq+ePlrgEe7NuIQFBlmU1cVULW91g+d50HQDd3RBzn/CatSpwsaXOJsAJJXR+yv7OMQ1gNV7aR3b85jygD1XQskyOjhmxTbfd5u8+e3gE3DVMSRVWfs+whIdUa55HMkAnnA08lM7sDgY/9iCbzxv4rad4uJVmC9VaU3FdhmgfwahEaNfcHxcLx5Kp5hhK+HJFVjgJs4DuHwMrrb3IXFUW1Glr2hzTqDdEc3weKBCzEFH5v2aNCalIl1PUtPzM/VvVAi4QKMVUIMynGT43islGY4cnRT5G3hddBacS6yWOy3jKMxtTu2SX/E3tmAgaZbknDUBnn9F6l+W51UNUAi1/oVioWYai0MkkH8lE3NI7ouq5iswee7stcJUPFKguX7zLDLb7clXBTcx54hqmNHF6CLImthPjaWQJMZhhqmWVYhoapsXl5a3hnZKcOOA30QN8RmMTaEDWxReNbKTEtDmWSDEVHNkSgs3ZXBOxFX4bbNF3u5Dp1Oy6tg6bKTWsYIaNvzPM9VUOwuFFHDNP46nfcd7/ACjw4b+atbTaUDRj1uHIBlWd1M2qgK4lnGoA9ZxoJHGStHlatcvC5BrUdb7hVHP8AKZ+IwQwmCNmn9CrPXqIDFtDmlhu1wg+f3qgpFWoCoKVWHLbGUjTc5p2PryKAdVk2QWJ1eWpa8XK8w9Qwt3hB5lhAqtJHEINrjbovV5gLVR4H6LFRT8Qxod0UNR8EEInF4eTErH4UNbdQH5XjWH5osia2cCm7um26qFR8OsjMM0uN7omn2Nz0kc0n/e3OMo6pguJvNe08pPCSUVoMRDEHgsMa9RjB+JwHkTc+iwsJJaJVs7C5MRUdVIswGPEiPYSgs+HrAWAgCw8Bom9CtLR+arrJ4im+AmBCBphr6SixTKHogg/hH35I4VPBBpwLSbqcPB+7rXhCDSTzUL5RfB1PsoqxbGvugVYqsRuhq1XurfHgQYM+kpZjsRDfFAp7SDiIeNSIPi230hJsLRunNc8TfA/Uf2QbWiUG7aake2yngLyuyyAbL4+IPP6LEBhXO+MI5H6LECNjj8Qz5KPHMc47wjalP8Ait817jIlo6oFOXZQXv6J9h8uFNwCYZHTE6KfGfOPNBE8ABAY7FO0aE0awEonE4doEqis5bhHF4kEkldPwGXuo4chzYJvzmw1VMbiAOItsQ1xBidtVdsozgYigCT3i0SIgi3KSoEdFp4gneGe1gkmeg/tdBVqQZTLjysqXi8yeXd1x10QdBqZq3ZpjnFkI7P6Ydw6H7vIXNsdjqrRHEY5kgfndLsNmTmukmT4/QQiOvDN+Id0yPdFYTMLXO655keZF3y36K1Nw7mtDniN45chP5KqcuzcAwb/AEW/+KBwsY8lz3NM84XETcJdT7Qv4hLiW7gfqoOi1XF0k97q3VLM4YQ0bgpLgO0AJHACRPfMy6+kCLhOX4r4o24gLjcHqgGyykHNcCeq1q4G9kzyPDFxeI1EfZ2/uk2ZVKuHqcFQCdQdiOYKA/DZZJuU1ZlLSIJVYOeOGkKRmfv5oLVhOztLindYq9he0rg65HqsQU+q8GqPNeYm72+ajaz+KJUmIs5vmqHWTn81FmGJh4XmV1dPNA55U7wQMsO8uuEVUeXCChMnqQ26lrYwAoN8PheKW6SCJ6EX9k7ybMaQqOYxpBaz/SYtI8JCU5diGve1sxxGPWya4LAsoMeRdznETuA0wB6oGmYd6kGiNN5gnlYX8FScZllZzuFgFL+p0lx/yyArvQqiBt9V7Uw4dqIadf5vHiNx9URzXHdjngAl/EYMk8QJ8wDdQPyB3CAA2Zk6xfa8HzXRXdmmuuKlT/fP91FS7NAaknzM+agq3ZPK3U6xm+kbmeU7wuk5pS4aJMTa+nJJaWFbTeOESbeATrtDU/g/fIorh+cYWo6s8w6OIhschv0WlTBVqclvF07pM25Rzsr0/Dlxlp15bxA9fBQvw9WbAHob/p7omKjRxnC4B4NNx/EJDfAzorB2UDm19yH2nXVMauWmpaoxh2gEe32FtlmVmlADjEjxidJ1hFWmniRh6bqp04oHjB5eCpePzD95Jefl4ncIvYWG/UJt2gzUBwokS09/wMFqQVWhsAaa+t0EzKIW7sMNlHSMo2kUEOCwMvEjn9FibYADiWIKVWcfjDwKlxLDxNTKrQa5wdGiYtptMaWVCXDNcCLLMdS4iE7rBoCU1olBGKvAEHVxQKgzCqZhBOqqA6lji1wLTcEEeIMhX/GudxEG+pkWvbikbX+q5hTpyZXSMDi21g2p+IiD4xf3QT4SubDlaE6w1Bzh3reCUU2Q6eXumFPMdggdYbDsYABP6ofNczZRbe5NgBuSlOMzYMbr/ZIstx4qYj41X/22fLOhdz8roLVlbC9xLmxdGZ2yWRHRAYfOWEyHAg8l7i84YWm4QVzB1WNq8LrEEgfnCs5wDDcKt5iynVoktIFRpLmkayLgeeimyTNi9o4jeOiBpiGNaNPVLa1UAnqj8TiA4KtZg8zA2ug0xGCGJewzBEz4CCg8Qy9kTh65ZSqPFjHCOocbx9EJgKgcboJaQRdMJzlWWscmFbJ2gWCBJhSJCxM6eBAKxBSBXHCga+a8Jsk2Nx50CXOrklLU1dsNmHELlC4qrEpHhsaQFtWxcoaM4+Ir2phd0toYi6YOryEVA4HZNuzGILcRTBNiSI2ktIHvCTveQt8NWcHNcNWkEeIMhB1HECRbogqlTgaSSiMPXDgCNCJ8ivMdhg9vCgrbqz8Q6BIZNzz6BWWll7fhcFojTySerimUYbwOtuAT7ASisN2gpn8TARzIB9CgTYnLjhySxxg/hmyWVcxqkcIt11KseYVm1QYqM8ilrctDTM+6og7P4Krxy9xI5E6plw/Bq/0m45TuFPha7W9Frj38bTFyLhAYcXYISteShMM8kDqiRTLu6OSgDzKrFPgBkvuRyAP6/RDYRvCmrMkcTJJRAyXqgk7O5lwuurTic0Zw6qtUsjOxKKZkTjqSg3qZu0FYvaPZiTclYp0OOYll1lNvRW7/APnydQjcP2fA2VxMUluFcUTRwfNXT/B+i1/wKdkwxV2YEbBMMJlnErAzJoRNLLnDSUUobkAOyJb2dA2TpmFeOalOM4GkuFggDwFL4fd2+nL76I9h1W2X4YuwVWtq57wRH8rHcIHqXHzQeExTS6/p1QMcHgQb78yhMyymg8/xqTT/AFRB9U9oMkW9bXUNahxAgifJEUXGdkaAJNHEOpg/hNx6oB/ZipEfvbY8L+qudbIpM/CcPMD80G/IL3Dx5/ogqjcqrNt+8A+Un6ovDYSu03cCPCFZsLlzG/K2fG6IqUBB5/copIaIYAm3ZnAmoXvOnyj6n8koxTrwPAJ7gMb8FjWNGnuTclA+/wANEKIYG6CGdOOy8GaFQOaWFRlOkEhp5qVM3MyoHzaaxKqWa30WIEzcMFO3DBEMoKT4S0gL91ClbgwpxThbByDRuECmZhgoKmOa20iRsleKz4weGAOe6KZ5jiGUhqC7SJ08VSc6zDiIBI13i4v7BEYusCLku4r2G97c/NI8c7v7iNBOmoug6V2PDX5fTbFiHgx1e6VSs2w7qVRw3afXkfPXzVl/ZzWJwjmn8FVw8iA6/mSpu1mWGqziYJqMnu7vbckD+oQSB0cECnI89mAdVaqeLYQCDquPsxJa+Wki9o/NWHBZ6YuQD108ig6A/Et/8a+Chr4hnOyqTszedZXpzQDYzz3KCxVC0XtOqr+Y5m0SJS7G5u42FvvdKHy9zWj5qj2sHPvEAnyElBYstwpJNR4gyQGnUbEkbHoj/hoOhmAOLxVInSoSPGwd7iUxICCINW4atwFnCg2aFMwqENUrGKAhjLj7+ixZSpLFA2LAFG+o0JbVxevET5RHug/3qZj7nQ8rrQOxOOASjFZiTMG0fZtp5qDE1t7Ni14GmnilObYrgIAdB5zM2t6qonxuKsABtyOptuo60hsGSQbiRBHOdb/cJfgKhcOMkcut416eP6I/hBJEySBBBkG4tO1tkVq86bbgxO1hN/spZi6Zu4+nWY13TivTmBIjYzYW5Hz6JXjRvAieYMwBsOUz5IHv7OcdFetRmzwHN8WmLeRH+1XnEC3/AJ2gzOvIzrodiuQ5LjPg4mjVkAcYBnTgf3XE9IldgrH7mN+e1zrsTyKgpnabswK5NSlDK03Gjap12s2ofR2oVExRfTPBUaWuGx9LLsNVvS1xEbC5HDuBqWajVqV5vl1Ouwio0HQyTcToS8fhO1TycEHPcuxE2lMqLoJQOc5BUwxLxL6YMF0Q5h/lqAaHkdDshMLjb66oCHvunPYfBmtifjEdyiIbyNR8gR4N4j6KsYx5m1yTAA1JNgAF1bsll3wMPTYfm+Z3+Z0T99UHOcfiOHHVz/8ANU/5GU9p5mQOIkFgsbxBOnkqzn9T/wBXiSDH8aoPHvGb+qLwLxwkajQg3nnPspBa8PiWvEtcD9QiGOVJe40Kktktddu0ERYqx4DNGugE8rgQJ5XVDhr1M2ogmOm4uFPTcoGOHeZWKPCvusUC84jhdH9jp4ibb9FG+vyEcpJiBczGoKGdaZ2nwMaQoKry4EHSYOxm1gBzFlsD5pi4Zbu7HxF7RrroYVaqPc9wbaCQ2fDeb+vRHZninGdQCeoBEeF4J35pXTplwNgNel+fjsgsTaENgEgAQJnhgGd+Z26osUugMdRHT1STKcznuHu1G36Ovr0IkeieNq8Mk3F9DpYi03Fr9EG2IAAnlAJ/FAtaOX1CWVqJqQ0SWgmY0cbwP1KMfULhIPcM8RBkk/y+sXHNR1apA7g4RoY06AQgR42l3YjveHjod/vkutZDiPi4ak/SWNtuDEEexA53adlzGthjBP6w09esK7fs5xE0H0i6SxxIB/kff0mZ5GCoLDUp/lvH+WDt/S7Y2KFqU+U7xAvP4yG8/wCelvqEwqD89RPjI36jcXCDqwNd4tJMx8txc/01BcaFUCCh4Rw7d5vB0/6lLp8zEgz3snhy34gPwHSLjhLTOxBIDgdniOquDWi5NgDJJhsOG52Y/ro4LjfbrtIcXWhh/gUyfhjQOP4qkbTy5eJWaL7k3ZiixzarT8VwsHSC0GYPCBoTpMmBxHkrRhBcffn/AGXA8i7QVcHUDqbu6T32T3HjQyNjBMHULu+S41lamyrTMteJH5joZ2QcVxTuKtVJOtV56XeZJUuEqcJ16eHW33ohi6XVHad9xPqp6L4dznfxPPZA9JZUYWkzOh3Do5c0qoOLXQ6CQdbmw3U9B8aiQ421mb6R1nZQYoE98RJE8+l/VA/wOMMFwIjrHqJumuAxXFYi+sg+KpmCxBBgGBreQD96+SeYdx5yBpBFhzt4oLdhCDoZCxJ8vxZLtdt7+g91ig2q0RxHTXUnh10PqPqg8e9u/DG9yT015XtGyPfIFm2N7Tw87EG9z4Jbjdr8ROxvJJkGL+nNbFex+H4nGJsJtcREDpqtsHhAWfKbzrG2vWb+y3xTCLCBzAEH5tZG8o2nThoPDGvUWtobTI8dECrNMrtLY4huJkk8zzRmXU6hpj4ogyI0nh/m6bCUwdTa2XGCTo2Dofxaaieey0ps/ERc6D7nh3hBu2CA0QLANnXwBGsfmVA5vzDTofHb667ogjeYdBOt7wTHVeCgIk7aQbxNgel0EFUTcSADc3nT1PnzUvZDE/CxjYNnAg+EcRPWI9AeawUZJaJjSAOUeSEy+t8PFUHmAG1Gze3CXBp9pUHW6g5dIv6X/wCJ8io20594tz1gf8meYXmXgBgZuxoBB5RHmDBB8ElzfMzVecPQJANqlUbEgtDWu3cHFne5GEFN/aT2r4g7C4e7Ras9pkEQT8Jp3bYzPKOaouDwxquaxscTjAkhonqXWC6Z2jyOhQwlVwAaOEhvVzodTHo5zPNczbR7lteULND6n2NPxCGvbV4WAvLLtDy17uFrh8whkTzKs37OMc7D1qmDqTwl7jSJ2cJlvmAT4gpj+y6iP3SNxVdxetIj2JTZ+R0u89wuJdMwQQ4ukEaECr7Kjk7AO9NyXHTQ3M/fVekwSLR78lmA+WeWpmNSpxRNrfoY3KDykOG5m0WMjnM/oiJkRZvX0vA8VG5pB5tMnymLrxjAZPIiD9TG/ggxtLhIdcgjX2+v5I2k8AiSJAsNrxCkYyWW5W5WFwOeq1w9KRYyY5Ae50hAwpVCCNfO3lPSfdYtcK11hAOsT4LFFhzTHdO0g6a2gAchAnZAY4CSYcDfmBy53t4bLbLcQ11MCDOgvIM7C0DQXPJRV6VnRe5DSfGeIk6QNvzW0BV2Ahomb6CY1uBJtbwReBoAESJsSNYk7ESNEIAOLhsJjvGwgxf029CtsRUNoOkQbAb8xyI90DGrUnhvp4Eba9J5rKLg2YJaLG/W9ouZP1XmCIqMkfMBe0jaJiLg78gpnaCT16eJhAG7Z1uI+o2k+3ssY2ZEwInS+twLzz9FIKInim5vEnb6+u6yu5sgiJj5pi8C2/S6CGu0DUjaJnkNZ6DZLcawaCTba0bg3903NH+b6czby05pdiWm8ggR6QN4G8e6g6NlU18PTfxFrntaHFtnSC8OE7XOyKwWAawCABEH2pH6sSf9ntacOWzenUcPIlrx+atYb9+oQc4/aviuFlKiPxEuP+iWj6+yprske3B08SJLXOc1wj5IjhJM6Ove3unP7T8QX40jZjWgeY4z/wAkjp5rWbSNIPd8N2o1t/KJ0HQfmoL/APsrI/d6oB73xJI3ALAAfMj2Vlz0gYeuZj+E+/8Aoc36tauZ9g8x+BimTZtTuO84LT/uA9Suids3BuDxH+QgeJiPcFByXDwKYE+Y5Ihtm2tJgnXe5C1w9PuxIm0joNfNE0bxcm0ediP0QB1KZ1GvjYjr7KanBAcHRr4gxEHluiKzel+V+dvqvaoAIA0JvI+YxrHOwQeYaq4l1xEmLC83NtrItrpExzANotMGPRLsO4GfGROsza8/XmmFDlMQ6Qef9v1QT4YS4/hkSLiLQPsrFsGMa4E8RGseIjcc/wAliKWZJWuQdNNdidfdNalTj+YmN5n8O/8AVBgc1X8peQ53KLjnf784TrEd5tzYx5mwm3ladlpAoaHOFo0Ea2jkPJHPZxCSGi94kGSANjfy5IbDMkjrz3E6c9NvBMqLBqSYmQdyQJga3ndApwZ4KgDjqBHIaz9T6p0w6t1A3vNjPrEhC5thCY4Ww7WIG1yetwbrTBVy5thDheeu09EEz60G2xsJ0tN51/stKjP5tZEDXX2391oGbgHz0BI35r17jpfcTEgXPPbvddEGOYRBOsQRNgdoB2udeaFc0/iEf1XHIe4hFOdsTaLGYmxgiffwWtQh1jMTIJGotrE6c1A4/Z1WipVpn8QaR/plv/cPRdAn785/Nct7L1Ph4ukdnd3kL6eN2j1XUHjunwP0I/JBxbtb38TXJ/6hb/s7n/alTaaZY6pxve+fne53+5xd+aF4EBeTZcaoq8E8dNnxGdS1zSR17skdQugdt8SHYBzv+oKceJcx49iVzVjnNu0lpuLciIPsrn2grTlmGE3d8PTXuNdPtCCr06YtEGxiw2m59/CURRaOGTvytBO/Wx08VuGmBJIHhudACNf7LfgMXiRbeb+HoghqMGpvbSLT77n0C0LzF+XmSIAgH7iVOLiDER5z4/ei1FElwAnWTGogmBPKTqYQb08IA2OEkiLjWPDfb1WSQZIAv1kRpfcSNkyezW5BPSdvZQigQCDa1pNx1H3uoBavFPddA1gWjbfW5N16tHRxHibvoTHjcW1WI1CrAtPxCR0n/cE4DSbHitAi0W5zpt6pZloPGW7mBoLX1TenTJNtjpYkyYBMjwWmWU6ZDgJib2JIg2H5eRRVIW+aTcwdhuRoB/ZRspgnikbAwR9gWTA07XcAL6kdNJ8tefVQRvpG505m0XEeOyT4hvA+AYa6JmI6SdgnIYCS42v/ACgXHhruhMRhviN4RBMeBG+9tvZBA+sTYEwL3IidJAAtysoy8QQCSYuYsRAt0jw5LSm88LmnVsggTcWv4WBWCTbaDsfLTy+yg3OthIEfNv5c+n/lTMEEcMjad5k35Df3WgqFkgSSdQdJ0P5+6lYwkQ4iSZ1jby16oIwwMcypPyua4TY90zHhaF0jOcSWUXuB0BPlI/Vc3q0pDwY3IgTEyY5eat+Z4riwTTu6kJ8YZPuCg5mB3QOifYvKGHCU61Ms4myKoDpJkjhOuoBAItqkI0HgpKekSY1jZBpwKwZrV/8AQ4Rt54ibchxg/RtkmDU2xDQaOEnb4p//AGY90GlNswNA3U8784nwlThgiDBAN277QfQn0Uz6I4WkEza4nUdNwIWjKZ4RpE32MczEx/dBC9hBIc3SehnYei2p0RJLSZb3dLGwuZ281M4TBIsY58VtjGk/kFHSJMu7x10tI22OyAl0a8Wms24uWnitqzREiBEaaG2p15oaq8AGzWzvaAQYXvxSZtaNBYQOX3sVAuxry6068hytHXTXqsUTGuqENa3iPLlrztssRqIsCYNQjWw8pTHDVCBO8x5SSsWLTJhTYOEmL8WvqUVhXext02WLFATTPCLfzjr+Enfqgsa7hc6LXOnjT/UrxYgU4hg+MBFi2/WBY+KJpUgBYafqvViCNrZcZ5L2hcNBg2Ow2mPoFixBKBEkahpd5g2KZOcf3WNgyrHSHuheLFnl4sUxrRZEUmherFpDXKaYLcTIFqJI6EPZBC1A/h0P/rf71nLFigaYhgEnk6BvYGw6oNxhrotLRp4+yxYqCG/i005eaALQGiOn6rFiDzGaTuSQZvYBsa+KIdQaCABrAPgSJWLFAC3DtNbhI7t7X20WLFiNR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532" name="AutoShape 4" descr="data:image/jpeg;base64,/9j/4AAQSkZJRgABAQAAAQABAAD/2wCEAAkGBxQTEhUUExQVFRUXGBoaFxgXGBgXFBcYGBcXGBcXGBgYHCggGBwlHBcXITEhJSkrLi4uFx8zODMsNygtLiwBCgoKDQ0NFA8PFCwZFBwsLCwsLCwsLCw3LCwsLCwsLCwsNywsLCwsLiwsLCwsNywrNzc3LCw3Kyw3NywsLCwrK//AABEIARMAtwMBIgACEQEDEQH/xAAbAAACAgMBAAAAAAAAAAAAAAAEBQMGAAIHAf/EAEEQAAEDAgQDBgQDBgUDBQEAAAEAAhEDIQQFMUESUWEGInGBkaETMrHwQsHRBxQjUmLhFXKCkrJTwvEkM2Nzohb/xAAXAQEBAQEAAAAAAAAAAAAAAAAAAQID/8QAGREBAQEAAwAAAAAAAAAAAAAAAAERAiFB/9oADAMBAAIRAxEAPwAqjmzgDxEibwLBJ61cPcSvcXiBoVEQIlcwzwlIAaqXLCDUulLcSQI1R+V1IBJMILbVzZrBCIwz+O6peIpuqPHDorhlLw1gB2QEPEFC5i4gWlE1MSCQvXwUFUqVnExBRFCuW6BMsZRaLwgfjN5INhmBXtTGkiyErYkclr+9iNEGpxT1H8RxK8fi+i1ZiDOiDatRJHJSYCWqXDy5EU8NBQbVKpIRGHbZRPprZkgIIMxAhLKGB31W2aYlT5O4uF0ED6gZYpnltJtnJNnGA78ynWWUG8GqCzZQ9pOqxBZNRDX68/osVRRc8pM4bbpZSplwTXG5e7ih0x1XrKAZB+yopaaZabo+jTlq1rjiOijphzT0QPcuqtbrCkr5kAYSSg/vCSmVTAh8FqBjlziTJ0Tj4gSrC90QUfSaCESpKrA4KuZk9tO5VgYVWe0zQWFFKq+cU+ajo49r9FSa0hxurF2WvqpqSmFbNmsMFa0c9aXADdJ+0tIB5IS3CHvM0kch9SmmusZeJbKKebJZleJ/hi6KfWkKq3oyVvXdZZhjZaV6qoRY6iSbJjkFEjVeBwlOcIBsoFWe0C7RV+niarLAq746lIKq+KpQSgkyPMKpqtk2v/xKxeZO2KzfP6FYrEMs+qtcwcOuqRtpk6lSHESBcJicKCyQopGX8Ducr3GY4Aar3M8G/hJaNN+aSFpcIOyoYYfEh26s2V4trdSqVh4Ym2DcXaKCxZhitwVDl+ZuLuFKKlGpKYYKiKfeOqCyT3ZKq+ePlrgEe7NuIQFBlmU1cVULW91g+d50HQDd3RBzn/CatSpwsaXOJsAJJXR+yv7OMQ1gNV7aR3b85jygD1XQskyOjhmxTbfd5u8+e3gE3DVMSRVWfs+whIdUa55HMkAnnA08lM7sDgY/9iCbzxv4rad4uJVmC9VaU3FdhmgfwahEaNfcHxcLx5Kp5hhK+HJFVjgJs4DuHwMrrb3IXFUW1Glr2hzTqDdEc3weKBCzEFH5v2aNCalIl1PUtPzM/VvVAi4QKMVUIMynGT43islGY4cnRT5G3hddBacS6yWOy3jKMxtTu2SX/E3tmAgaZbknDUBnn9F6l+W51UNUAi1/oVioWYai0MkkH8lE3NI7ouq5iswee7stcJUPFKguX7zLDLb7clXBTcx54hqmNHF6CLImthPjaWQJMZhhqmWVYhoapsXl5a3hnZKcOOA30QN8RmMTaEDWxReNbKTEtDmWSDEVHNkSgs3ZXBOxFX4bbNF3u5Dp1Oy6tg6bKTWsYIaNvzPM9VUOwuFFHDNP46nfcd7/ACjw4b+atbTaUDRj1uHIBlWd1M2qgK4lnGoA9ZxoJHGStHlatcvC5BrUdb7hVHP8AKZ+IwQwmCNmn9CrPXqIDFtDmlhu1wg+f3qgpFWoCoKVWHLbGUjTc5p2PryKAdVk2QWJ1eWpa8XK8w9Qwt3hB5lhAqtJHEINrjbovV5gLVR4H6LFRT8Qxod0UNR8EEInF4eTErH4UNbdQH5XjWH5osia2cCm7um26qFR8OsjMM0uN7omn2Nz0kc0n/e3OMo6pguJvNe08pPCSUVoMRDEHgsMa9RjB+JwHkTc+iwsJJaJVs7C5MRUdVIswGPEiPYSgs+HrAWAgCw8Bom9CtLR+arrJ4im+AmBCBphr6SixTKHogg/hH35I4VPBBpwLSbqcPB+7rXhCDSTzUL5RfB1PsoqxbGvugVYqsRuhq1XurfHgQYM+kpZjsRDfFAp7SDiIeNSIPi230hJsLRunNc8TfA/Uf2QbWiUG7aake2yngLyuyyAbL4+IPP6LEBhXO+MI5H6LECNjj8Qz5KPHMc47wjalP8Ait817jIlo6oFOXZQXv6J9h8uFNwCYZHTE6KfGfOPNBE8ABAY7FO0aE0awEonE4doEqis5bhHF4kEkldPwGXuo4chzYJvzmw1VMbiAOItsQ1xBidtVdsozgYigCT3i0SIgi3KSoEdFp4gneGe1gkmeg/tdBVqQZTLjysqXi8yeXd1x10QdBqZq3ZpjnFkI7P6Ydw6H7vIXNsdjqrRHEY5kgfndLsNmTmukmT4/QQiOvDN+Id0yPdFYTMLXO655keZF3y36K1Nw7mtDniN45chP5KqcuzcAwb/AEW/+KBwsY8lz3NM84XETcJdT7Qv4hLiW7gfqoOi1XF0k97q3VLM4YQ0bgpLgO0AJHACRPfMy6+kCLhOX4r4o24gLjcHqgGyykHNcCeq1q4G9kzyPDFxeI1EfZ2/uk2ZVKuHqcFQCdQdiOYKA/DZZJuU1ZlLSIJVYOeOGkKRmfv5oLVhOztLindYq9he0rg65HqsQU+q8GqPNeYm72+ajaz+KJUmIs5vmqHWTn81FmGJh4XmV1dPNA55U7wQMsO8uuEVUeXCChMnqQ26lrYwAoN8PheKW6SCJ6EX9k7ybMaQqOYxpBaz/SYtI8JCU5diGve1sxxGPWya4LAsoMeRdznETuA0wB6oGmYd6kGiNN5gnlYX8FScZllZzuFgFL+p0lx/yyArvQqiBt9V7Uw4dqIadf5vHiNx9URzXHdjngAl/EYMk8QJ8wDdQPyB3CAA2Zk6xfa8HzXRXdmmuuKlT/fP91FS7NAaknzM+agq3ZPK3U6xm+kbmeU7wuk5pS4aJMTa+nJJaWFbTeOESbeATrtDU/g/fIorh+cYWo6s8w6OIhschv0WlTBVqclvF07pM25Rzsr0/Dlxlp15bxA9fBQvw9WbAHob/p7omKjRxnC4B4NNx/EJDfAzorB2UDm19yH2nXVMauWmpaoxh2gEe32FtlmVmlADjEjxidJ1hFWmniRh6bqp04oHjB5eCpePzD95Jefl4ncIvYWG/UJt2gzUBwokS09/wMFqQVWhsAaa+t0EzKIW7sMNlHSMo2kUEOCwMvEjn9FibYADiWIKVWcfjDwKlxLDxNTKrQa5wdGiYtptMaWVCXDNcCLLMdS4iE7rBoCU1olBGKvAEHVxQKgzCqZhBOqqA6lji1wLTcEEeIMhX/GudxEG+pkWvbikbX+q5hTpyZXSMDi21g2p+IiD4xf3QT4SubDlaE6w1Bzh3reCUU2Q6eXumFPMdggdYbDsYABP6ofNczZRbe5NgBuSlOMzYMbr/ZIstx4qYj41X/22fLOhdz8roLVlbC9xLmxdGZ2yWRHRAYfOWEyHAg8l7i84YWm4QVzB1WNq8LrEEgfnCs5wDDcKt5iynVoktIFRpLmkayLgeeimyTNi9o4jeOiBpiGNaNPVLa1UAnqj8TiA4KtZg8zA2ug0xGCGJewzBEz4CCg8Qy9kTh65ZSqPFjHCOocbx9EJgKgcboJaQRdMJzlWWscmFbJ2gWCBJhSJCxM6eBAKxBSBXHCga+a8Jsk2Nx50CXOrklLU1dsNmHELlC4qrEpHhsaQFtWxcoaM4+Ir2phd0toYi6YOryEVA4HZNuzGILcRTBNiSI2ktIHvCTveQt8NWcHNcNWkEeIMhB1HECRbogqlTgaSSiMPXDgCNCJ8ivMdhg9vCgrbqz8Q6BIZNzz6BWWll7fhcFojTySerimUYbwOtuAT7ASisN2gpn8TARzIB9CgTYnLjhySxxg/hmyWVcxqkcIt11KseYVm1QYqM8ilrctDTM+6og7P4Krxy9xI5E6plw/Bq/0m45TuFPha7W9Frj38bTFyLhAYcXYISteShMM8kDqiRTLu6OSgDzKrFPgBkvuRyAP6/RDYRvCmrMkcTJJRAyXqgk7O5lwuurTic0Zw6qtUsjOxKKZkTjqSg3qZu0FYvaPZiTclYp0OOYll1lNvRW7/APnydQjcP2fA2VxMUluFcUTRwfNXT/B+i1/wKdkwxV2YEbBMMJlnErAzJoRNLLnDSUUobkAOyJb2dA2TpmFeOalOM4GkuFggDwFL4fd2+nL76I9h1W2X4YuwVWtq57wRH8rHcIHqXHzQeExTS6/p1QMcHgQb78yhMyymg8/xqTT/AFRB9U9oMkW9bXUNahxAgifJEUXGdkaAJNHEOpg/hNx6oB/ZipEfvbY8L+qudbIpM/CcPMD80G/IL3Dx5/ogqjcqrNt+8A+Un6ovDYSu03cCPCFZsLlzG/K2fG6IqUBB5/copIaIYAm3ZnAmoXvOnyj6n8koxTrwPAJ7gMb8FjWNGnuTclA+/wANEKIYG6CGdOOy8GaFQOaWFRlOkEhp5qVM3MyoHzaaxKqWa30WIEzcMFO3DBEMoKT4S0gL91ClbgwpxThbByDRuECmZhgoKmOa20iRsleKz4weGAOe6KZ5jiGUhqC7SJ08VSc6zDiIBI13i4v7BEYusCLku4r2G97c/NI8c7v7iNBOmoug6V2PDX5fTbFiHgx1e6VSs2w7qVRw3afXkfPXzVl/ZzWJwjmn8FVw8iA6/mSpu1mWGqziYJqMnu7vbckD+oQSB0cECnI89mAdVaqeLYQCDquPsxJa+Wki9o/NWHBZ6YuQD108ig6A/Et/8a+Chr4hnOyqTszedZXpzQDYzz3KCxVC0XtOqr+Y5m0SJS7G5u42FvvdKHy9zWj5qj2sHPvEAnyElBYstwpJNR4gyQGnUbEkbHoj/hoOhmAOLxVInSoSPGwd7iUxICCINW4atwFnCg2aFMwqENUrGKAhjLj7+ixZSpLFA2LAFG+o0JbVxevET5RHug/3qZj7nQ8rrQOxOOASjFZiTMG0fZtp5qDE1t7Ni14GmnilObYrgIAdB5zM2t6qonxuKsABtyOptuo60hsGSQbiRBHOdb/cJfgKhcOMkcut416eP6I/hBJEySBBBkG4tO1tkVq86bbgxO1hN/spZi6Zu4+nWY13TivTmBIjYzYW5Hz6JXjRvAieYMwBsOUz5IHv7OcdFetRmzwHN8WmLeRH+1XnEC3/AJ2gzOvIzrodiuQ5LjPg4mjVkAcYBnTgf3XE9IldgrH7mN+e1zrsTyKgpnabswK5NSlDK03Gjap12s2ofR2oVExRfTPBUaWuGx9LLsNVvS1xEbC5HDuBqWajVqV5vl1Ouwio0HQyTcToS8fhO1TycEHPcuxE2lMqLoJQOc5BUwxLxL6YMF0Q5h/lqAaHkdDshMLjb66oCHvunPYfBmtifjEdyiIbyNR8gR4N4j6KsYx5m1yTAA1JNgAF1bsll3wMPTYfm+Z3+Z0T99UHOcfiOHHVz/8ANU/5GU9p5mQOIkFgsbxBOnkqzn9T/wBXiSDH8aoPHvGb+qLwLxwkajQg3nnPspBa8PiWvEtcD9QiGOVJe40Kktktddu0ERYqx4DNGugE8rgQJ5XVDhr1M2ogmOm4uFPTcoGOHeZWKPCvusUC84jhdH9jp4ibb9FG+vyEcpJiBczGoKGdaZ2nwMaQoKry4EHSYOxm1gBzFlsD5pi4Zbu7HxF7RrroYVaqPc9wbaCQ2fDeb+vRHZninGdQCeoBEeF4J35pXTplwNgNel+fjsgsTaENgEgAQJnhgGd+Z26osUugMdRHT1STKcznuHu1G36Ovr0IkeieNq8Mk3F9DpYi03Fr9EG2IAAnlAJ/FAtaOX1CWVqJqQ0SWgmY0cbwP1KMfULhIPcM8RBkk/y+sXHNR1apA7g4RoY06AQgR42l3YjveHjod/vkutZDiPi4ak/SWNtuDEEexA53adlzGthjBP6w09esK7fs5xE0H0i6SxxIB/kff0mZ5GCoLDUp/lvH+WDt/S7Y2KFqU+U7xAvP4yG8/wCelvqEwqD89RPjI36jcXCDqwNd4tJMx8txc/01BcaFUCCh4Rw7d5vB0/6lLp8zEgz3snhy34gPwHSLjhLTOxBIDgdniOquDWi5NgDJJhsOG52Y/ro4LjfbrtIcXWhh/gUyfhjQOP4qkbTy5eJWaL7k3ZiixzarT8VwsHSC0GYPCBoTpMmBxHkrRhBcffn/AGXA8i7QVcHUDqbu6T32T3HjQyNjBMHULu+S41lamyrTMteJH5joZ2QcVxTuKtVJOtV56XeZJUuEqcJ16eHW33ohi6XVHad9xPqp6L4dznfxPPZA9JZUYWkzOh3Do5c0qoOLXQ6CQdbmw3U9B8aiQ421mb6R1nZQYoE98RJE8+l/VA/wOMMFwIjrHqJumuAxXFYi+sg+KpmCxBBgGBreQD96+SeYdx5yBpBFhzt4oLdhCDoZCxJ8vxZLtdt7+g91ig2q0RxHTXUnh10PqPqg8e9u/DG9yT015XtGyPfIFm2N7Tw87EG9z4Jbjdr8ROxvJJkGL+nNbFex+H4nGJsJtcREDpqtsHhAWfKbzrG2vWb+y3xTCLCBzAEH5tZG8o2nThoPDGvUWtobTI8dECrNMrtLY4huJkk8zzRmXU6hpj4ogyI0nh/m6bCUwdTa2XGCTo2Dofxaaieey0ps/ERc6D7nh3hBu2CA0QLANnXwBGsfmVA5vzDTofHb667ogjeYdBOt7wTHVeCgIk7aQbxNgel0EFUTcSADc3nT1PnzUvZDE/CxjYNnAg+EcRPWI9AeawUZJaJjSAOUeSEy+t8PFUHmAG1Gze3CXBp9pUHW6g5dIv6X/wCJ8io20594tz1gf8meYXmXgBgZuxoBB5RHmDBB8ElzfMzVecPQJANqlUbEgtDWu3cHFne5GEFN/aT2r4g7C4e7Ras9pkEQT8Jp3bYzPKOaouDwxquaxscTjAkhonqXWC6Z2jyOhQwlVwAaOEhvVzodTHo5zPNczbR7lteULND6n2NPxCGvbV4WAvLLtDy17uFrh8whkTzKs37OMc7D1qmDqTwl7jSJ2cJlvmAT4gpj+y6iP3SNxVdxetIj2JTZ+R0u89wuJdMwQQ4ukEaECr7Kjk7AO9NyXHTQ3M/fVekwSLR78lmA+WeWpmNSpxRNrfoY3KDykOG5m0WMjnM/oiJkRZvX0vA8VG5pB5tMnymLrxjAZPIiD9TG/ggxtLhIdcgjX2+v5I2k8AiSJAsNrxCkYyWW5W5WFwOeq1w9KRYyY5Ae50hAwpVCCNfO3lPSfdYtcK11hAOsT4LFFhzTHdO0g6a2gAchAnZAY4CSYcDfmBy53t4bLbLcQ11MCDOgvIM7C0DQXPJRV6VnRe5DSfGeIk6QNvzW0BV2Ahomb6CY1uBJtbwReBoAESJsSNYk7ESNEIAOLhsJjvGwgxf029CtsRUNoOkQbAb8xyI90DGrUnhvp4Eba9J5rKLg2YJaLG/W9ouZP1XmCIqMkfMBe0jaJiLg78gpnaCT16eJhAG7Z1uI+o2k+3ssY2ZEwInS+twLzz9FIKInim5vEnb6+u6yu5sgiJj5pi8C2/S6CGu0DUjaJnkNZ6DZLcawaCTba0bg3903NH+b6czby05pdiWm8ggR6QN4G8e6g6NlU18PTfxFrntaHFtnSC8OE7XOyKwWAawCABEH2pH6sSf9ntacOWzenUcPIlrx+atYb9+oQc4/aviuFlKiPxEuP+iWj6+yprske3B08SJLXOc1wj5IjhJM6Ove3unP7T8QX40jZjWgeY4z/wAkjp5rWbSNIPd8N2o1t/KJ0HQfmoL/APsrI/d6oB73xJI3ALAAfMj2Vlz0gYeuZj+E+/8Aoc36tauZ9g8x+BimTZtTuO84LT/uA9Suids3BuDxH+QgeJiPcFByXDwKYE+Y5Ihtm2tJgnXe5C1w9PuxIm0joNfNE0bxcm0ediP0QB1KZ1GvjYjr7KanBAcHRr4gxEHluiKzel+V+dvqvaoAIA0JvI+YxrHOwQeYaq4l1xEmLC83NtrItrpExzANotMGPRLsO4GfGROsza8/XmmFDlMQ6Qef9v1QT4YS4/hkSLiLQPsrFsGMa4E8RGseIjcc/wAliKWZJWuQdNNdidfdNalTj+YmN5n8O/8AVBgc1X8peQ53KLjnf784TrEd5tzYx5mwm3ladlpAoaHOFo0Ea2jkPJHPZxCSGi94kGSANjfy5IbDMkjrz3E6c9NvBMqLBqSYmQdyQJga3ndApwZ4KgDjqBHIaz9T6p0w6t1A3vNjPrEhC5thCY4Ww7WIG1yetwbrTBVy5thDheeu09EEz60G2xsJ0tN51/stKjP5tZEDXX2391oGbgHz0BI35r17jpfcTEgXPPbvddEGOYRBOsQRNgdoB2udeaFc0/iEf1XHIe4hFOdsTaLGYmxgiffwWtQh1jMTIJGotrE6c1A4/Z1WipVpn8QaR/plv/cPRdAn785/Nct7L1Ph4ukdnd3kL6eN2j1XUHjunwP0I/JBxbtb38TXJ/6hb/s7n/alTaaZY6pxve+fne53+5xd+aF4EBeTZcaoq8E8dNnxGdS1zSR17skdQugdt8SHYBzv+oKceJcx49iVzVjnNu0lpuLciIPsrn2grTlmGE3d8PTXuNdPtCCr06YtEGxiw2m59/CURRaOGTvytBO/Wx08VuGmBJIHhudACNf7LfgMXiRbeb+HoghqMGpvbSLT77n0C0LzF+XmSIAgH7iVOLiDER5z4/ei1FElwAnWTGogmBPKTqYQb08IA2OEkiLjWPDfb1WSQZIAv1kRpfcSNkyezW5BPSdvZQigQCDa1pNx1H3uoBavFPddA1gWjbfW5N16tHRxHibvoTHjcW1WI1CrAtPxCR0n/cE4DSbHitAi0W5zpt6pZloPGW7mBoLX1TenTJNtjpYkyYBMjwWmWU6ZDgJib2JIg2H5eRRVIW+aTcwdhuRoB/ZRspgnikbAwR9gWTA07XcAL6kdNJ8tefVQRvpG505m0XEeOyT4hvA+AYa6JmI6SdgnIYCS42v/ACgXHhruhMRhviN4RBMeBG+9tvZBA+sTYEwL3IidJAAtysoy8QQCSYuYsRAt0jw5LSm88LmnVsggTcWv4WBWCTbaDsfLTy+yg3OthIEfNv5c+n/lTMEEcMjad5k35Df3WgqFkgSSdQdJ0P5+6lYwkQ4iSZ1jby16oIwwMcypPyua4TY90zHhaF0jOcSWUXuB0BPlI/Vc3q0pDwY3IgTEyY5eat+Z4riwTTu6kJ8YZPuCg5mB3QOifYvKGHCU61Ms4myKoDpJkjhOuoBAItqkI0HgpKekSY1jZBpwKwZrV/8AQ4Rt54ibchxg/RtkmDU2xDQaOEnb4p//AGY90GlNswNA3U8784nwlThgiDBAN277QfQn0Uz6I4WkEza4nUdNwIWjKZ4RpE32MczEx/dBC9hBIc3SehnYei2p0RJLSZb3dLGwuZ281M4TBIsY58VtjGk/kFHSJMu7x10tI22OyAl0a8Wms24uWnitqzREiBEaaG2p15oaq8AGzWzvaAQYXvxSZtaNBYQOX3sVAuxry6068hytHXTXqsUTGuqENa3iPLlrztssRqIsCYNQjWw8pTHDVCBO8x5SSsWLTJhTYOEmL8WvqUVhXext02WLFATTPCLfzjr+Enfqgsa7hc6LXOnjT/UrxYgU4hg+MBFi2/WBY+KJpUgBYafqvViCNrZcZ5L2hcNBg2Ow2mPoFixBKBEkahpd5g2KZOcf3WNgyrHSHuheLFnl4sUxrRZEUmherFpDXKaYLcTIFqJI6EPZBC1A/h0P/rf71nLFigaYhgEnk6BvYGw6oNxhrotLRp4+yxYqCG/i005eaALQGiOn6rFiDzGaTuSQZvYBsa+KIdQaCABrAPgSJWLFAC3DtNbhI7t7X20WLFiNR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4955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2533" name="Picture 5" descr="C:\Users\UNISIG\Desktop\images1MC1MI2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988840"/>
            <a:ext cx="3384376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5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95536" y="186272"/>
            <a:ext cx="8688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3. Nutrindo o Propósito com a Bíblia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2132856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3.1	- Lendo com o coração – É possível adquirir conhecimento experimental de Deus. 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“...iluminados os olhos do vosso coração, para saberdes qual é a esperança do seu chamamento, qual a riqueza da glória da sua herança nos santos...”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(Efésios 1.18)</a:t>
            </a:r>
          </a:p>
        </p:txBody>
      </p:sp>
    </p:spTree>
    <p:extLst>
      <p:ext uri="{BB962C8B-B14F-4D97-AF65-F5344CB8AC3E}">
        <p14:creationId xmlns:p14="http://schemas.microsoft.com/office/powerpoint/2010/main" val="1565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95536" y="186272"/>
            <a:ext cx="8688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cs typeface="Arial" pitchFamily="34" charset="0"/>
              </a:rPr>
              <a:t>3. Nutrindo o Propósito com a Bíblia</a:t>
            </a:r>
            <a:endParaRPr lang="pt-B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2132856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3.2	- Lendo com a mente – Buscando a transformação espiritual, para experimentar mais da vida com Deus. 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“Então, lhes abriu o entendimento para compreenderem as Escrituras;”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(Lucas 24.45)</a:t>
            </a:r>
          </a:p>
        </p:txBody>
      </p:sp>
    </p:spTree>
    <p:extLst>
      <p:ext uri="{BB962C8B-B14F-4D97-AF65-F5344CB8AC3E}">
        <p14:creationId xmlns:p14="http://schemas.microsoft.com/office/powerpoint/2010/main" val="1565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95536" y="186272"/>
            <a:ext cx="8688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3. Nutrindo o Propósito com a Bíblia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1700808"/>
            <a:ext cx="8064896" cy="411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3.3	- Lendo com o Povo de Deus – Para ver e experimentar a vida com Deus por meio de nossas dinâmicas relacionadas com outras pessoas.           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                                          </a:t>
            </a: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“...vós, sim, que, antes, não éreis povo, mas agora, sois povo de Deus, que não tínheis alcançado misericórdia, mas, agora, alcançastes misericórdia.”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(1 Pedro 2.10)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13290" y="186272"/>
            <a:ext cx="34670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Richard Foster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1412776"/>
            <a:ext cx="4680520" cy="5396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 smtClean="0"/>
              <a:t> 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Mover-se da visão para a  prática leva-nos às Disciplinas Espirituais. Elas têm sido chamadas de “meios de graça” com razão – são a porta de entrada para se experimentar os efeitos transformadores da graça em nossa vida. Cada vez que atravessamos a soleira dessa porta, penetramos no grande mistério de como o coração de Deus atrai os corações das pessoas.</a:t>
            </a:r>
            <a:endParaRPr lang="pt-BR" sz="2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AutoShape 2" descr="data:image/jpeg;base64,/9j/4AAQSkZJRgABAQAAAQABAAD/2wCEAAkGBxQTEhMTEhQWFhMVGBUWFBUXFxQUFRQUFBQWFhcUFhQYHCggGBolHBQUITEhJSkrLi4uFx8zODMsNygtLisBCgoKDg0OGhAQGiwkHyQsLCwsLCwsLCwsLCwsLCwsLCwsLCwsLCwsLCwsLCwsLCwsLCwsLCwsLCwsLCwsLCwsLP/AABEIAQ8AugMBIgACEQEDEQH/xAAbAAACAwEBAQAAAAAAAAAAAAAEBQIDBgEAB//EADcQAAEDAwIEAwcCBgIDAAAAAAEAAhEDBCExQQUSUWEicYEGEzKRobHB0fAVI0JS4fEUYjOCkv/EABoBAAIDAQEAAAAAAAAAAAAAAAMEAAECBQb/xAAmEQADAAICAgICAgMBAAAAAAAAAQIDERIhBDEiQRNRMnFCYZEF/9oADAMBAAIRAxEAPwDHhSUV2V1jnEpUwVALpKsom1WAqhjlZzQoTRaF4lCvuxo3JVNWs5wAjG5GJ7eSDeeJCThphn/IaNSAoO4i3+kFyBFLOAO+6Mp0hvPyS1eW/oYnxl9nv+c7+0BE0bhx1A+ilS4bzZHN5YCubYxgc33Qn5FfsL+Cf0WUmE7R6qVS3cqq9nU1EkjWMfRep1ntw4/MytT5NfZh+OiUEYK8SpmtI2j8rrWgpiPImgF4KRFimGrwapkI6YForcF2FKF0BWQgQoFWOUSqKIQuwuhdULEMr0qIC9CvZeiwOXiV6hRkx9NSin2gA0PqsVlUo3MNgnvPL1VNcT8TvTZU3DIOZ/RW0qU6pHLnpjWPCkSZSwIOytpUidSpMpSjqVMDZK1Y1MFdC1MdEbRtgCOvzU2UT/jojKFrEE6nRCdhVBX7udz6KwWx2b/numFCzOqvZZHUlU7L4CtjHdVTWty7XCeC2PbHVQfanYKuZr8Zl6nDHtyDzdz+ilbVHtOQe60jaGxwfoq6lgJnQ9QtLIzFY0DU2MeMYd+UM9kY6I1tAsOfQq66tedvOz4hqP3sncHka6foRzYN9oTuXYUoXl0U9iDWisrinC4QrIQhdhSAXVCGblSY2TAUGo7h9KSh5K4rYWVt6GHC7SBMK2/fyiJAPzKOa3lbnHbp5pHfOl2PVc67b7Y3Egb2zrCrDcqbyvUwgtjMoupHITO2ttDrCHs7fKcW9KEvVDEwdpUUbSpyZ6LtKij7e3Q22F4kqDICuYFfTo4XX0tlTZpSgaMxGqm4BW+7XDSWdsvQJUYCqS1MfcqLqKtMpyABk6hStxyu0RBpKdBoODrsUaL0L5MYl4/w3k/msy0/EOiU+S3zaPM0sOZ36+YWK4rYGi87sOnZdTxs/wDizl58X2gUlRKkolPiZFdXiuQoQzbHQn/BmAAOWfoNkgLT8NpD/wBR9Sk/Jr6G8S+xjWZLCdjp37rOXrACcrTXIn8+XRZfiZg6QEkxmAGZKMtqaDtcknomFo2UG2NQhrZswmdJkoK3EJnasS7GEF2zEbQCqosRVOnCo0i1qk0SpNarWMULIimu8gRLKOFz3AVaImDupKDqaPayOiqqDyVFi2oxUkZR9ZvZC1WyomZpBlkAfMIf2gseZpMZ+6jZ1IcE1rkluRhN4qEM06Z8wqsIJBUU49obTldzDQpPK7GC+UnLyzqjjlyV1chHBmc4aJd2C09tVAj6BZnhYkgepWhszLvLRc3M90x2F0NuTwydVmOL5JWtEcsn0CzHE2y7CWph4FdqmdmYISxuHJrZsyCg0NQOqAkhNqDYhKaX+k3tKgjKCMIaW7cBGtYl9EnHRMKdQDzVFljWKwBepVeysNTsFZaLBOgUvd48RhVe8J/wohn71UK0WPI2yqqh7K0tUXCVlloFqoV46o54lC1lRGBuMHyTa3r+HPySisiLOsC3kPoendGxvsVzLaAuL0g4Fu2oWPrMgwtVePIJB1BWd4izM9V0fHvVaObmna2CBdlQleldETM9wx0BxT/hmSPqstavzC1PCx4Z6rnZeqY9Hod8+MpJfMzKY1KnTVJbutnXPRL2ug+P2B1meMlNLEYBOn7wg+Wco2i3AG2vqgUNSM6Lp8kwtygLfQBG0WwhB0NqFTZFUzKWUnxCY0nYBUNoYsCuDMIOk/RHUnSoUcCtphQa4KwFQh1yqJXqtSEDVvBBj/amtlN6CXvQ9ZLanEIMOMToBqhncSBMBxB2nP7C1wBPIG1mGSPkUDWeQARsc+SsuOKNDYMnyDp+yVC/BkE66cwI+6tLRlvaCLmrLndJEIS7pCRIn1QdLiHih4I6HaAiK1bGmU3jfyEci6AK5GwVCsqu6qqV1Y9HPr2ZO2HiC1lo6AOwWTtHeIFaC1rY9Ul5C+Y3j/iMnvSriI/qGB16noEbTM5OnRB8TqSCgNBZfZVZ18+aZWbtFmaVWJTSxuiYAQKkbmjSW+qZUxslliMhMjVDR3+iDoNsLpDKLD0mZWccknyAwPNQPESHaeiviWsho/eoq2ue6yx4lPZF2F9KywiY+NbxoptRJ21JeCE1McqyXvoGu7sQROqSVq5c6Gr3FLpvMKbCC47gg8o3KCursMbDPU/laWzFDCjY0tXmXHaUU+pSYMDHYLNW908VG+EkSOaPiLd46FHU7Il1Tma8h3/jDj8I6lFUdb2LOvlrQa+4pvMDVCVLGRnOcIdnDCw83MSe5+ydW1sS3xIfLTDVG0I77g9Ou6m2X0xSbFQA/E6ZDgdlbeUTTEcsiMFGhh9847QAT3RnEKc051Cax1tiWWWjG1COiHRdd2TCGhdifRyq9mMY6E8sKnMs9VnlRHC7/lcBOQUnne6HMa6NO52ncfVCcUEMB9PVSuawcw50yPIpQ/iZEsqCWnQhLtBJZTUKO4LUyl7XAggHyRvDKZjGHDUdlivQefZrrOvy7o916wRzHbwtAJcfTZZulVLvDkRHMd/Id00oVWUmknA6nJJ/JQH0GW2NaT6j/hZyM/7HP/yEc2hTZExPfP0WQuvaGrH8tsNOhOpTbhNd1T3XM50EE1fB8J6NO6vg32yc5XSHbn0iNRPlCTcQuhS0iO2Cir5on+XJb/2AlZzjbXhuRjaFSSN6r2OLK+rVH8tNzGtgHnOTnYN6rWWvD2lgFRzqhjJJiZ7BfLbSuaVRhDpGAT1HkvpfBbrmAJWbTlm4+S2Zzils2ldMbTYGtfLcbnYIs2nNmZP9vRMvaCxFQB24yCNR0Kr4XXY7wvhtQYzgO7gobYRLTK7WkWkYTF9adB6lFi0Hoo1KLAMkfNVtl6Fxp80DYa+aK5gxs/Luei5UrTim0nvoPmpULRwPM/J26D0Vpfsr36B20SGkn4nZP6K+jmnB6KVXqqaTvA//AK+L0KJifyF/Jn4mPuviPYlDq+sOZxOxJVK9BDTXRwaWmYx7JaMbII25Lg4Aj0R1rWAwim1ZOUnlnvY3jr6LLVh5c7BUVraSihcMA19EVQIc0nqPkEA2ZV7CHDJEdNUyoe/f8MdnRnl2yhrwQ90dU84I/mABwEO60g+OdsaWVyXU2MLJdTw9wGXk55z9vRUVqPvX+KRB8I2hMbJ4c8HAYRy/I4JT7+Hg+F7fLoR1BS1U/Y3Er0I7a1AwQn9kQBGSOg0Pmofwn+0/lF2/DyMkrHJsNxR0094SziVuMk46JzVqMptJJEpJcNdVOQQ35F3psFEQyd0yXjECRHkFs+BXGAkXEqIBzqmHBn6QtvtFwkno1dUyMaIZlu1w5SAfNGWokKFenymRqsaN7LaHCwdC4DzKvpcKYDJE+eUAy9eiP4mW6/NTsnEbMYANIVV0Ah6V+CvVa0qiKewWsFRZfFB0IgqVVyhbHxjzWpemCzr4tGX4vRLKrm7A48kvWl9rrf8AmAgaj6rMwu9ge4R5zKtUzC03Lr9FU1Tc7GFV+gsgpdE9Pwtbw9wFLvyg+kLJvbj6I/h1+Q3lJ7DySX+hql1s5fMIM9Uy4S/wgKziVnzNBHRCcNO3RCv0ExPs0Vq5aPht5UDeVpluwdkDy6LKWNRafhdUYCXroejVIYAVnaED0RDLCofjqH0wr7aojmuCxtheCAKXDGtOk9zlUcUDaQ5jr0TKpcRosh7WVHEA7A5UXbNPoW38vJcEXwR+B1Cqs3S3soOqim6QRHSUT/QPaT2bbh0kpw+1lswstwLizSRJWjrcUxGyzo3yf0L3vDSR8u6vo24cMiVClbc5nfp1TiwpbbrL7BvKkJKnDC3xM06KAqHda1lGMn9nulfFuH55m7qmmlsqM23oSTKOsLck4VbKGUdbMjzUjtmc9dCn2wpSxroWLWx9squGjf8ACxy7njfwODn/AJHzyVNqrlSlbrtGkdY2eYKgQMHqrg+HBRvmbjRI0tUOS9ybLh7A+jOpASqraljyNjlT9k7jlcATiM+RTriFqHEQfXdYpFQ9MV2z8rQcKrJLXtC2MIuyqQl6HsdaNjbV0aKuFnLK4lO7MEwBugsa5dFz369AgL6yLgARIMT6p9RtSAAd9fNdr0dBG2fPZWkArP8AoyJ4VAPKMEwB5KpvBRGREzHotSzldnENHzP6qJYCBOCCTHZbAvKzLUuDFsObMnb1TmwpuLg1MaHI1ofiMkDr5KgXXK4uEQfh6j0VkVU+kNqANNwzIiUwZdtaJJjQg/hK7Y1Kug5WGJcRn0WV4gx9S5cOdxptgROrm7rK16IodPRuzx9h5RPiMI57uZo3ndZWnZ6FuoWopv8AC0Rsq5b6LqFDWgQ0hOfI/qvYaQDpt6Il5BPhO0IPiBAaXE6ZC3jgFlvbMl7XVuZ+DoNN/MLN8yN4tWLnkkz08kvld3FPGUjj3W6bPnsqcqoFSlYDEquVB1YxlXNXHUQUK8ewk3oL4XU0yR91s7B8updJIPnCx3DW5iVpuE3H8xkjDNus6lLWtdBU/s0tHhoqBzDqCTKW3fD+Xy07pzw6uRWbu0gx2CMvbcaf3HXolKQ1FmfsaUELV8EAJjeRCTstIB3IOPVN+C6nm6gIbnT7Dc9zocX5hvNtM42hZXintNynDSQIk+S2F3SBYW6zqsdxLh48UjA0V8tA4hV7FtD2iaS4D4ecOGxaOhHmmNdzoY5jvC508w77FZavY8rjLcI20r+AMBIbMx0jRW1v0FWB/RqbCw97hxgNOADiE2t329tXAMkFm45gDvHdZ+28US8x0GJRjnCIAlZU19sJOB/bD+JccDg4UgQD/UcfIJLYUC587fco73HMIOAm/DbTlEj5Ka10jT4Yp6Lra2iE2oU4EbD7qplCANkYw6KSuxTJW1sUOOXdf13SH2ku+WmGblOONv5IcNVheMcRLyQYgFPeNj5UI570hW90qlSJXF2EjnHzoFdJUAupUaCWFTBVLCqbutAgeqjrSLS2EcPuR77WBotJZvLXB3dYVmoWx4Y4OaMyf0Sld9h10bXhV0Pea4kR26hP7h8EAaDxLA2FctfnTVaxtzzDmB0j06pe0El6DmPAc0z1+6KpAAgN0gu9UqZVnw/1atPTGVbRugecE5gH/Sw1s0q0zVWVfmIPafoheJ0ZztuqeGkuLTvEHpjdG3Pw+WUJyFmuzOGyFRxnCofwn+3Xp2T91GGgAZcP2VeyhDYGDj9kqaNrJUvoR2dg4f0o5lIjJ7+iYF4bJAk6N89yvRJzpEY6qaCfluiq2pDzlMrZnT5boO3owY3/AHoi6Yg6R3/HmojFS99jK3diD/pWPdyg9AhACDP16qV1WBYfstyAsT+01yA3mHyXze4q8zieqa+1/E3cwYNvxss82sCul4dT2vsX8vxsk45yfTL5XFDmXJT5zj56F5clcCV2NaLDUgIYsmequpiZEZ23UyJz6dEC62wszoCLUx4NdFriNtULUp5I+QGVWW/6WDRurV4c0kZJCd2NWWhumxPXyWD4VxQ0i1roDT01jutXaXIdPKcatPl1Q6Ro0jXANDh/TInqqaFUc7nEQSIEoI1zEDbJ7SqakuAdn/GyHo0ja8BrS3JyXQO6avf4+Sf0WL4LxD3b6YPw/QuTupxDxjqXZ/wsuSb0OveiXHXl32UhVls+XmSSoWrhyu6DI6klWMpeHvMnz6LDkIqRCsyebaAJUbNp5MbmZ6BEUBLTOrmwiKVPlH/UQPVVoKsmkDsIPL2nKYUaRIO/UfkIEUi12dDJb09UZQqQYGJ26H9FJRWS/wBBPKOWD5LP+0N82k1zyfDifNMbu9weq+fe3t+TTDWnBOfJE9GMUfktSZO/4iajy4k5OnTyVNZsiRqgZRVtUQ+TT2j0s4oqPxtdA7bt7SBKu/izui5eUJ8QQfIuhjztr2eY8vw/w5OLX9CJWMZ19FwN+StazBE9wtVWxZIiRGdxrGkK4akQM9iuDr11XaTpbG7e+vohs0iDmfMawMqv3ZG0A76owj691DlxsCMzOVRYAKepGyO4ZxE0Xh2S3QqBaJn4p6iIUXUtZnyGiha6Nbw/iQJy6Q7I6x/aU3bcBwIAwdl88t6rqRDowndrxMySDgwfVCrr2NRh/Itx/wANW+AxsaA/ZEW97zHJgbJTQvQ5suOdI8+yutHgj1hZMPG17RqOG8W5X5PhiB0lOqfEwD2OiwzDOBtv26Ir/kOwAcD7KinBu7K4bp+5VwvQcHY/srG0rt0j5x5Il1w4iZjKraK4M0lxxEcoaTkfZB/xSPl+ylbQTGZ7rz2SQPVZdo2o2Tdeucc6Scdu6U8dtveUnN31ae6ZFsBxOug8yqm5CxdB8M6e0fNHs3+Y6FepmCmfFaHJWe3Y5A80vq04/Co7+J8pVIKpukQqTahRouRXMrVNegl4Yypc1sybBt8l1p+i4JjuMrvvOuJ+vmugeKJg6iO67Sd/MnIlvZQa7T5FRqGHNPQx1wqZYVEA9j0kKQOTgAkf26/ooddp01Eq1v8ASRzdMEY9VTLKQ3Anm38la5hbqQyRtleLdRnz/wAKQmAQAO8z8woQHFEFs8pMamcfJQqMdTdIiDnGiKpmZmST0/IVjeWPhx17qmtm4tw9pkrK8B803t7lzfhMdlma9tBluD12VtnxAg8rtUveNrtHb8bzMeVcMq7NdbcRjDh6ppbVWuGHCVmLe4DgimBD5v7GL/8ANx33D0aq0JHQzj5o5lPmx01/RZOhevYIBxtOyOo8ZMQZHfZVvYnk8DLH1v8Ao1YqAY3XqjxMDpqs5T4o3BLlP+NsDsczvss7Bz42R+kxxXH77r1u3EqVrUbVZzN/yCrLYCCDshN7ZfHj0zH+2VuQ5tQbYPkkIeCI/YW19paYNN07L545xBx6Ik9oe8S2kwgiCrhUUaWmfkucwVj6ZnxseuqkdInIOMajsumBjqJ8lxpwHdMBdE8USI+o9FTWyWxv9wrnHbTlyoH4mycTOn4UIEsyG6+mfouzgjGDicLrW/EMdd11xg+m+Qq2Wde0SMDI15vqOiiCIMRI8zPqrHHwAkjHbKlSqgTJ+IbD7qiHveCWuJdpEhsf7UGkmYMtPxLvOOXlk66aj0UgJ2ggZ7qaLOgwOrOu4Q91Zg6YGzv1V3PqRpoQpc4IJHwbhTRExbSuHU3QfmnllfAoG6t5EGInB3CXtlh1QLg7Ph+ZU9M14qj0Qhug49un6qm3aX0xlUVbcwQgaR2qumk0hvavDh4BIHTKk28ag6PKGBrQ4EaZxPdU07cjJMlVoFhzZqrTnSNXwHi4pvg/A7Xt3WsrW0+JpwdxoV8tY8haj2Z44WEU35Y76HssVP2D8rBz+c+wvj0+7cDrCwAOV9L4/BY4L5o0eJ3nC1PoW8Z9tEnkhWCmucskBMRSC1s6Mxs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340" name="AutoShape 4" descr="data:image/jpeg;base64,/9j/4AAQSkZJRgABAQAAAQABAAD/2wCEAAkGBxQTEhUUExQVFRQWFxgXFxUVFxcVFhQXFRYWFhUVFRQYHCggGBwlHBUXITEhJSkrLi4uFx8zODMsNygtLisBCgoKDg0OGhAQGywkHCQsLCwsLCwsLCwsLCwsLCwsLCwsLCwsLCwsLCwsLCwsLCwsLCwsLCwsLCwsLCwsLCwsLP/AABEIAQoAvgMBIgACEQEDEQH/xAAbAAACAwEBAQAAAAAAAAAAAAACAwQFBgEAB//EADwQAAEDAgQDBgUCBgEDBQAAAAEAAhEDIQQSMUEFUWEicYGRofATMrHB0QZCFFJicuHxgiOSswczQ6Ky/8QAGwEAAgMBAQEAAAAAAAAAAAAAAQIAAwQFBgf/xAArEQACAgEEAAQGAgMAAAAAAAAAAQIRAwQSITEFIkGBEzJRYXHRofAUI0L/2gAMAwEAAhEDEQA/AMNSansCXSUhjV1Uc1j2BdIRsC9F0woqFMYVFGqktUiCRIpFSGJFMJ7URQwmtCS1NY5BhDc2y4KdkTjZGEthIZbdMYLIjr4rsI2SgcqMNR5V2FLALARIg1CQgEB5SHpzglOCJDhQQnZUJCZMVoU4JJapDgghNYDM0ipVNQaJUukVXRcTWLw1QsK8DdQUW03UsKEz5ipTTdMugMm004FQamKDdbnkNUs4xxIiG8gRPifwqsmeEOx4YZT6LB1cN1IHeYSncRZtLv7R9yoDKEmZE65ov5qzwmCnUW5kwsc9d9Ea46P6nqWNzWDD5hWVJhcLD6IKXD2D5foR6k3R1MBoWvgjvM+Kp/zZFj0kRLqLhci0ooXHYotOVxPkSnYaH6RK0Y9XF9lM9LJdHmBeIT/hEWIhAQtSdmVqgYQOTiEshEArKlvbdSAEuoFCHA1A9qcF5wRsBEeEuFJe1Kyp0xWjHUSplFQaKnUEpaSWLw1XmomNk96FgoLDYYucfqbeXNMxlE0xMg90/haDg+CyjMdTv0UXitYOMDQdBf7rDm1T6RrxYFdsz1F7nC0d4j1CnUKJd3c+5eFMTZWWCpyeV1zcmQ6WPGMw2H6T1/Cs8NhjyudITsNhYt6q0w1FUby7YRKeCP8ALPVM/guiuA1ey9LIOQVAonYIGxaIPMWUY8IymW27jHl+FpXsnZJdTUUySgVTKJeIPzDSd+irXMvy6LS/BvIF0njHD8zfit+YfMP5hzHVdLS6iuH0c3U4L5XZnyEBamg8lxy6dnNF5UqoE5LqBEgIC65cCIqAFOCXCaVyEbIYOipdJyhUipNNyYdk1pVjw+lmcAFUtddX3AKUmd9O4blUaiW2BZijcjTOpxTOXkL+/osvjDBM6rXVR2YHL34rF8TJzx1XHkdLGgsNTkrS8PoABUmBZLo2+q0mEbssknbN0VSLDC0VZ4emAkYWmp1KnCgQoRCimNYpApWRolkP4CB1FT204Q1GoNEsq3MhTcK3N90uq1DhH5XJscqZVljaM3x3h3wnkgdk7DSeaqlu+OYbOzrt3rCvEEg7Ls6bJapnG1EKdoEoHBEUJK1mYFqKEIRwoQAhCWpkLhCJD5zSKe0qLTKc0p0OyUCtRwN0M93KyYK0/CKlmAcp8SsetfCL8Hqa+myWHnuViuJU4eTyWzDuxB5f7WZ4lTs73C5WQ6GI9w+5ELUYHVZvhTY12Wgw50Oiyy7Ni6NBhrKxZCp8I+0KxoG6ZBonBvVFI70DAiATChFyBwTQEDio0BEWo1Q6pgqfUcoOIb7+ySgtj8XW7A5H6rIcZp9rMN1d1q5AI2MEeYlVuLphwE+hhbsE6kmc7PDhopZSpun1gBoD4pELrrk5jCbqmlIJTQ5EB1eXl1qhD5fTKkMUSmVJYnRYyQ1aH9NGTPL/AEs2CtB+n6sW6+/osms+VFuDs1tWpaFQVa3bIKsqdab6D3ZUHGKsPBHl0XLmrRvxOmXmFbt4q7wt1kuGY+TA9ha3h4ssrjTNqlwWVBWVF2ipxiD+0WHQyvM4neCD75o1QdxpaFVNFa8LN4fiUuhWtCrL9bI2Gixc+yqcXxCLH0RcYxTaY7TgNg2RJPIDmstxPG5Ba7zvsOg5qbqBtsuBXqHRoA66rtepUywC2O4n0LllcJia9QWFSc4BJaXDJF3C4Eg7QddVa8Pw1Vj5LiRplIg9JvCMrSEik7O4ltUtMftaXyBchrS4jITJ02KCg976Yc8GmSNHDKehjaQrvGUTkmL2jvkR6osVQDqRkSR5hXYWrRnzRdGRrylBOxAGyQV3I9HFl2cIRArxQynFGByJrlHzImFSgHzGmVJY5RGFPYUEaGSZUzh2MDXxKgN2XeI0SD2ZB28Fn1T8tFuBXI3FWqGtBmW7xyIBBVLxh4Lg5plrhYi4kaoOH1XupQ7lfzkKqxeGdTktkAnTaea5zia4umWPBKsVCTpotvhcfl7IBJImBre0ybAdT13WA4Xi3/tol7iO1DgAbnUHQiNua1+GqtawOYHSQJmYz6OGbkDYdGhZ8nDs1Q54LypjMomo9tNvIXJ6F7tfBoQ0eNEmKNMOgTIN4O8gaKjbwh1W9U5id9h0byC0fDOGhjMrS7QN+ZxlrdG62AnRV3H1fJZta6RW8S42/KSGwRfUEHzK7+m+J/GqRUe8WBDAcrTsZIub7EwrHGcKZkIjXX/azGFbkxDImGyJ6CIH28FLTQ6jyb39RYMOol1NrQ8XBgSYvElQsPgG1Gh0Hv8AtGxCtsLWzM8NEnC4ctJLHESbg3ae8fdBqxkmgsPhCwQAPJGaEXNh1U0U6h3aP+P+UbMCDdxLj108tFNorZBHag/tF+87eAXmWDx7vb7KbXYBooTGy4t0zAt87p4OpITLG4MxdY3KVClY1mUlsRBjyUQFegg7R52SpgVFwIqqW1OICSia5A5eaEWyHzJpT2FRWFOaUqZoJTSrOjjIAn2FUAp1N6XJFSRIumWzOMsEgAk9bX+6m8caPggxvb7n0WQxW5Gvsha2liBiWQNmkxy5D0XLkjdVUxX6Wq6z8o2G63HBntcTmgSZH8oMAR0Fhf8ANvn/AAcFjnNOoWw4RUBiVjyLzWb8VOJrf4VjdwOsiPCLJjKlMfuzHk2/0QYLDsMSArRlJoFgAkSRbTKfGh1TYtZ6n8d/+1m+IhragG4j/S1XHsb8Oi4tEmFk20/iNk66yikOkazg1QZRJVjWYRduqzvBMY2Q11iOa1VWq3LZMkBsjU67xujp8RvDgQV7B0CTfTbu2Vi7h7XCCPHl3IU/QreSK7K6tWlKoCXjvRVsKWmFIwdKDcIR5YMkltMr+p6GWs7rf8qjctL+r3D4gHT3KzVQL0GDmCPO5vmYBK9C4EYVxULIXQEZC9CDIfJWFOaVFYU5rlWmaWiU0o2FIa5Gx6YA/JmzDmJHeFM/S+IayuA60iD18FXGrEOGy7RqA1Q4an6rm5I1M3QkpQo2fGOHZKmcaEkfj31TuHVoPirDh9YVmUw4akDbYW+ibW4MbPaLfQ8ljyI04Jl/w/FWCtm1ZAWR4c9wMLY8IoSJ5fUQfuqU+aNcp0rI2MwZe0iP82lVbuBQMrbA7SdAYn3yWix2Mp02nOQ2OZ5GQq9nEmOzNBBMmOrQA4Rzs7zCfakZ3mkynPAG5pEgidOh/EHzV1w7CvzZXHQX9+9F2niyXENbftNg6EiPtIupmG4e9zu28MOUOmQSYMeCioG6T9SV/Ftpj/qOaANyQLEgDzR0eOtflDQSCbO5jxVJx74bmCk3tCQXHXNGgnvgqy4fhOy0R3Kbq6D8Ly7pFtiWTqkuAbHff34KTWkCearOL4vJTcd9B4q2EbkUTnUTHfqCtmrOIO/067qpem4l8mUldyEdqSONOVuwGo4QMTWhOKchcTSluS2E+OMKcCowKa0qs1MkNcja5Ia5GHI2LRLpGQusoNa7MTpz0S6Jso3E8XAyjXf6wkyJbbY0LukfSOAV8r6bdpBtvYwPVy3fDjna5pjUEEbzcr5P+ncYXsa8CHNyjxbp9JX0L9OcQBDh3+F/fmuZkibIuiw/ghMga3A0vJt9VecD0Mnc6bgH8gqqbU9L+WsefopeGxF5Fpt6H63VGz1L9/ozvH+Gh5LokHfw28ViHcOdSfIDhcEZSRcaWX0t5zU/BVhwg1IBLjb371SNOy2GSlyU2AxrnEnMQSZ0Ei0W8lav7cSC483ctU9nCmz4juvy6J/8OBcdrfw9hGvsWLLD/lCcLggXAnw5K+o0YAKhUBbTwVjRffoUyRTknKXYWJaMiwn6j4gT2COv1FlsuKYwU2knSDK+X43G/EcXA226LdpYpz5MGo3bLS4FOKCmV0uQ0iuoc0KmEwIGaoygwnC5C5yFxS3FKQ+Po2FKCNqqTNg5pRk2SgUSN0LQ4VYHXZQa1I6nU/VTadMzfe0/ykdZEI30QRqJN9RqNidVmyTt/YvhGg/07xI0qkE9k3vtH3X0bhNeMr23B1I0uBEL5Y6h+R/gbq74N+oHUjldmcyBcmXNjWIsqJKyxH1+hVkZpkgggdxjxNl3B4qHG9y4QCdoDZ9Qs9guINeBld/7gz+caePkpjaZlpPzSJja8++5UNDUfQRW7Ii4Jgff6rsgeEN6DxWVwvFD8MMJ7TSW+ov75LRYLGNe0jexI6X+6jQU6JRv6DzAKGhME8jr0AhMY4ZgRvfx9hSAAAY6z01JPml2limkcoNk/Y/RS8kC6hZwwxOht78lHx3EhcA+4n8pkgSlb4Mz/wCoHHPhs+HPadzEjLcf4XztmJdEtMHkrL9eZzXzH5S0R0vdZ/DVIKreRqVr0PQ6LS45afZJWpd/37E2lxpwMOAMeF1LocZYdZE+Sq8VRkZh76qAPTbw1XRxaqUlZ5rWeHrBkcH7fg2dHEtcey4HuUoOWDa4jQx3WhTcPxmowXOYdfytMdQn2c+Wna6NTUQKDhOMMfY9k9VYNhXJp9FLTXDPjbUYSgUxolZro20NpiVJpM/zP1QUqfT/ACFKDbbWsSbWKplOxlGj2S3X6OFwdN1IZe43vc7jX96U0n2Bq3ZMwz7OHJ82J/dHXr6KtjoF1Ia25zYW3vM+Sjuw/oeoEHvglWbQZHi3fed8twhpUZIHMG4aXEmIgZrC+4QsYi8Pxj6BkEmm0yQLAT33Wy4X+oASJuNj0gfghZY0Q6Zj5QbzUIIHSMqVUovpHMwHKdjAvqfqPNVzT9DXgnjfly9fX6H0eliAX2dJiZHO8xCssLinNdIJtr1jT31XzzhnFQflJa4eBC0GD4q8a9oeR81n3fU6EvDZOO7G1JG2w3FHXP5VgeIOOlpMXWVwfE6bnCCWnk6I7pV3QrsgEnTQ8yjvME8EoOpKic+o4iSSkubEk+yfZ8l3+LBB8gvVxIlVymGMDPfq7CZqOcasObw0PofRYWrTi4092X1bG4fNSc06ObHovllU5HGm7ax+yrTO34dk4cGHh3zZQ8RSLT33m/Uwn0rG2idWYHN7lbintZfr9ItRi4+ZdforcpOmsk8hyGvcVwcu78ldq2P2gbz7/wBLxPsZbgaj/wCvuVuTPIOPJyIHseaL+KeP3OH9pN/BBG1ut50j0vKFxcNB5idNr96ZSa6EcU+zKspqXTbA7td7Hf1S6bfwnMZFzeLeCZsA1n017kwN5xym1p0PmgaAO4WPKPHvT9bHTQmbxsf8pQgtEXm+uv8ALrbzXcM3tubFrC3QWMBGf8xO4sZnouYQCX8wW7CLA9PcaIMKJVPTmbOtzm/L6fVMdTgnSAZMgxf+4328hdCSJjqReIvcayPVGQDlNrjXsajXTfy8Uox1mWQZA7UXcAIO/Zv9V5vIdbzII2E8/wDCaX5iQLlwb8rhc90X8vNLaRtB7rCYPk78KEIuLwP72dkjzFgYf0TcBxQtOSoIIt/pPbU8NsxiTaMrvyk43A5hYQRoIgtsNTuFXkgpI36LWSwyq+C/oVw4Im8QLTDXRGtzHkqDg7HguDpgBTH8Pn+psieo5GFjao9UpfEhdexoDxN8CahAOkdme4jVX/6Y4sCfhPdId8pJmDyk81kMTh3VI2A/aCXDob6DoEkMewpa45KfgfExtSgo/g+qYjM0QRbmvlHHhOIf/cfJbr9O/qD4jPhVTLgOy46uHI9ViP1CQMS7rf35KJGHTY3izOEiNTeXENRYjHNpzDSdp59Z2R4Fly7yTXUxyTHXUW0Voq53EA9obCL6b9wlcYYAEx4jkPsfcJePwJY74tPYyW846JjagcMzNIzQIEWu3rB9FsxyTXB5LX6aeLK3L15POMxeP+QidZ0/qHqgzC832gknmLeA+i8KkGZ66i0E/gIXOA1mehHda39PoFYYChy8z0PUc+5MA9O+4OiGiPwfsegTA6IM30P5srBBoEbC3cLWjwCYHbE6WNzodD5pbJ2Fh2TYwRy+hTch0/4kzsdECHQ/nJ5wTEgQdeiLCU+26Gm8i3RoIiCDK84aEa99i5unp9Ut1K4cCQYmReB8zZjWwI8EBiWTed7OtM2sZiDt66ow8t1MBptd+99Y5/axURmMDRFQOiT2mw5p3ktPyqRmES3QgX7QGtjYxe3mloNjmXIkTBixkEzs7VuqcxoNok2/t5dr+V1lGzGQTczcDcy35zrvYpzHHvHLaSdH9b2KhDjTO9zALiBGh7JH3RjQSXDbqDGjubfwuAnkNrnRu2V3PaCjYCI207RuRIIgjUtPNQJJw5AJAtNyBo202PJSri4sfQqtcRpp/Tu0lvzD+kqdh3zZ0ZtbaEGDY+Ky5YVyj0XhWtv/AEz9v0TqFWRyPLl/hOcAdVCCeXSCOYI81Sd88ym4AVGhwE2dBA8CqTjTy6rJ1MR4lXuErVGgsMZC0A3mYMg9FU8faBkPJ31ClHPhHJkjuyqmnx+CSGxDRoAiK66910oG9dCSqfGUjReKjRLJu3YE625FXTkFVgcCDcGyaMtrszanTxz43B+xX1KYIlvykTIgCDMi/IlABGs2taDyjTuKi0ppVCx0kDtMJvbcRzU7+H/lDnWkGwsY7t5HgtqaaPGZsUsc3GXaM3TvB59k+GkdE6mDYj+029eiXTvNzPQRMcvz0TxTmde0JF9SPtr5q1mcMMtf+0meZMedromgd2zoBjoUtt7W7Q1/qG8nuTaN9jcQb7jn3oEOuvGo2O1wbHxlFyPWY0vvpyP1XBBAuBOuph2s+iY0b872nX9wn18lAi6jgB5W6cge76KFwyl23ETlgiBo4ifMW70fEHQWg2DjBO/UzvJJ8FaDD5coAkRYNPZgxHa3+Y92hQsJxu8bTAFxEj5ju08+ieRc25iAbN7Vg/mOR7kBaLdxMNGnZuT0nUIg4QRa09lpsBYy47t17kAhxlM2MWLSLN7Wj+Y63Xfin/ti5/Z2iI/qaZSqgN7aA9kaNuCM0fM1MY7WLx5MGYHxb63UIepCBI7Mfu1Op0G7bQmBpEEC9iGjXQjOOlrhegC83GrrRT7Wo5tuPMrgIFzIjU6mZ+ZnMHdR8jRk4u0WNGoHDUTbTS4lGCq+m/KRbWJAvmEHtjyup7XSsWSG1nsfD9YtRj5+Zd/sex6r/wBQUs1ORqL+SlBMmRBuCkNso2miDwqt8Sm0+BUhwhVnDmfBrOp/tJkdx9lXb2yoxMduPPZGN0K69kIMyA5F4ng/iNt8wu08iFA4e/4kscYc3mYjm3zV0qjivDi452RmNjO/VW4sm3g5Xiei+NHfBeZfyZ6hXjW+oJNszSVMzwIta7ZP7bSPX6qua3vOXfbIp+DPW7btAuSOS3nkR7nGSJg/M2BpzEx3+aIjXm6CM2xjTwXnUD+3Nzbbnq3vjxQPETbQ5mn+mb68pQCOYZNtHDlcEGd9JRidQCHG9zo4ajyQNkyNZAc0CwkeyjqUwbjKC64JMnMPm+ihBWMoB7fK/fpPM6+Sg4LHmmfh1JLNv6ZFp5iwsrFg3kCZOhAE2I+6iY/CZhreDqOV9YvJkeKhC2mCG6gxAbc7gEHf5o6hca7S+URYNEkBzSJndukja6ouH48s/wCm89nbxixPK3gr/wCWNp5dp3zXsLSAbjQwgE810CNOTW69puo5tMCQmVna5ZEZiQ3RsgEO5lnNLZSiLluht827S5vTWW9F0sItpoYEk3BEt6GLqBGk6yNJIDR2WXBkc2nkuscP+2b6tYc1u9unmlBmxAFswDdgWgyT/KfRPqa5Y+WRAiG3FnEas1QIecQZ2ggk7tv8zOlxZMw1WLGByvrrcd8eCEixt8s2GlPtA/8AJunouPo9q9o+aLhvaHaZzF9Es4qSo1aTUywZFNe/3RYNciUWjUm249dpHSxT2PWFqnTPa48kckVKPTI3FKJLQ9vzNvbUjeFIwmKD2BwTJVcxnwq0D5KlxyD9SPFQEvK79CyckOYmShzIFnYkyuZ05LcxQWjB5rROgERu03I8E+jUywRbL2hN5BMBLofKP+X/AOUzh7QXtnr911D56XOGeLtku0LI3JmRI7yjq4YEtIENMak7SXNjvv3wkYY9in4+pdP0U/hzQRUkTBtN4vsgQrKNSCAT8pBERJDgZ74hSBfNlgWDgdTG8eC5xVoFRsCLj/xA/VR+E/s7nDwDbBC+LDRMeIm7jbMLWMiHgeCXykmRfSxjQmOl56qVUNqX9rvoVCY4me4ejXIgI2MwWYdxI5dQSdz+UPCMblPwqhyzbPBJgQR4iFPJkum/bH0aq3irBlJgTm18SoQv6LdzzBznaXGHidufciaLiJF2tLjHYcS64/pMpHDzIw83kgGbyC5tipdL5qY2IAPUZtD0QfYRYiN2ttJIBILmkEdWm8IQ6G/y2NheC5ggO5tdCbQEvozedZvMTEqNRdLQTc2EnlDrd3RQg9/ZkHsxIjWCQ0hrubCI9hE4C821ho/+O4+bmCFzB3ZJ1LXSdzDLXXaB7IO5F+tmaqBCc3K46SCQ7kztX0/br4qRTdPckYg9hvXMD1EgwfFFhx78Ss2aK+Y73g2olueJ9d/gkhy7UbmAHIgjwMoETCsx6PsOdkpwTH6JZUAgJXg9dSqigWf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6765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342" name="Picture 6" descr="http://images.morris.com/images/juneau/mdControlled/cms/2009/01/17/3789961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628800"/>
            <a:ext cx="3456384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5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13290" y="186272"/>
            <a:ext cx="7372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4. Dinâmica da Leitura da Bíblia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1700808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4.1	- Lendo com expectativa – Para transformação espiritual.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“...nem a altura, nem a profundidade, nem qualquer outra criatura poderá separar-nos do amor de Deus, que está em Cristo Jesus, nosso Senhor.”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(Romanos 8.39)</a:t>
            </a:r>
          </a:p>
        </p:txBody>
      </p:sp>
    </p:spTree>
    <p:extLst>
      <p:ext uri="{BB962C8B-B14F-4D97-AF65-F5344CB8AC3E}">
        <p14:creationId xmlns:p14="http://schemas.microsoft.com/office/powerpoint/2010/main" val="1565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8920"/>
            <a:ext cx="9144000" cy="2315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297230"/>
            <a:ext cx="67687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EBD</a:t>
            </a:r>
            <a:r>
              <a:rPr lang="pt-BR" sz="6600" dirty="0" smtClean="0">
                <a:solidFill>
                  <a:schemeClr val="bg1"/>
                </a:solidFill>
              </a:rPr>
              <a:t> </a:t>
            </a:r>
            <a:r>
              <a:rPr lang="pt-BR" sz="6600" b="1" dirty="0" smtClean="0">
                <a:solidFill>
                  <a:schemeClr val="bg1"/>
                </a:solidFill>
              </a:rPr>
              <a:t>CONSOLIDAÇÃO</a:t>
            </a:r>
            <a:endParaRPr lang="pt-BR" sz="6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395863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</a:rPr>
              <a:t>2015 – O Ano da Adoração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13290" y="186272"/>
            <a:ext cx="7372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4. Dinâmica da Leitura da Bíblia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1700808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4.2	-   Lendo com atenção – Conhecendo os propósitos de Deus em seus termos.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“Havendo Deus, outrora, falado, muitas vezes e de muitas maneiras, aos pais, pelos profetas, nestes últimos dias, nos falou pelo Filho, a quem constituiu herdeiro de todas as cousas, pelo qual também fez o universo.”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(Hebreus 1.1-2)</a:t>
            </a:r>
          </a:p>
        </p:txBody>
      </p:sp>
    </p:spTree>
    <p:extLst>
      <p:ext uri="{BB962C8B-B14F-4D97-AF65-F5344CB8AC3E}">
        <p14:creationId xmlns:p14="http://schemas.microsoft.com/office/powerpoint/2010/main" val="1565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13290" y="186272"/>
            <a:ext cx="7372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4. Dinâmica da Leitura da Bíblia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1700808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4.3  -  Lendo com humildade – Buscando a vontade de Deus.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“Sabemos que Deus não atende a pecadores; mas, pelo contrário, se alguém teme a Deus e pratica a sua vontade, a este atende.”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(João 9.31)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13290" y="186272"/>
            <a:ext cx="57811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Adão Carlos Nascimento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1484784"/>
            <a:ext cx="44644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1" dirty="0" smtClean="0">
                <a:latin typeface="Arial" pitchFamily="34" charset="0"/>
                <a:cs typeface="Arial" pitchFamily="34" charset="0"/>
              </a:rPr>
              <a:t>A fé cristã é convicção baseada em fatos reais. E estes fatos estão registrados na Bíblia Sagrada. Por isto, a Bíblia é o manual do cristão. Ela nos ensina, repreende, corrige e educa.</a:t>
            </a:r>
            <a:endParaRPr lang="pt-BR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0" name="AutoShape 2" descr="data:image/jpeg;base64,/9j/4AAQSkZJRgABAQAAAQABAAD/2wCEAAkGBxQSEhUUEhQUFhUVFRQUFxQUFRQVFBQUFBQWFhQUFBQYHCggGBolHBQUITEhJSkrLi4uFx8zODMsNygtLisBCgoKDg0OGRAQGi0kHBwsLCwsLCwsLCwsLCwsLCwsLCwsLCwsLCwsLCwsLCwsLCwsLCwsLCwsLCwrLCwsLCwsK//AABEIANwA5QMBIgACEQEDEQH/xAAcAAAABwEBAAAAAAAAAAAAAAAAAQIDBAUGBwj/xABFEAABAwEFBQQGBgkDBAMAAAABAAIRAwQFEiExBkFRYXEiMoGRE1JyobGyBxQjQsHRCCQzNGJ0s+HwQ5LxFVNz0haCwv/EABkBAAIDAQAAAAAAAAAAAAAAAAIEAAEDBf/EACcRAAICAQMDBAIDAAAAAAAAAAABAhEDEiExBDJBE0JRcSJhIzOh/9oADAMBAAIRAxEAPwDfU6YgZDQbkr0Q4DySqQ7I6BLXMNBo0hwHko16Uh6CrkP2b938JU2FGvNv2NT/AMb/AJSoWcAqDMInNTlqbmD0RFPYuAMq3LS6LMCw5DUpNssQBcY+7KlXI+GGfWTtuh2KNzT8EnKTWVjMVeNGXJKcc0ADIIgMkHnIJ9oTTFWfN2UAqVZ6D8BwgQZnioljHbHj8Fo7J+zHQpbPLQ9hnDHUjKVKAzRtZB3cQnLR33dSiwz8Fv7TFd1F5sYCbUCYza5dXs9IYBkNOC5TsXlbAN2By6xZj2AlcvJoNCkJ0Hks1fdIelOQWq3rOX6Ptj0CmIGRV2VkOmNJ010T+z1MfWWZak7kzR1T9wH9Yp9VoyjdNpDgPJH6IcB5JbUpAUNehHAeSP0TeA8k5CEKEG/RDgPJD0Q4DyTsIoUIN+iHAeSt9n2wHx6w+UKshWtw6P8AaHyhUymWiCCCEAztLujoPglQkUtB0HwS0BuJTVuH2b/Yd8pUhM2sfZv9l3wKhDz/AFTOXAJJCdtlPD5bk21PYeAM/JdXO/DScY3lPtafRuJ1IM+SjXSJaG7i/PyVtbmxTd7J+CQzOsrX7G8W+NGJaUt+gSWpTjkF1H4EFyOXcPtWq9pscCWzkM43wqO7f2rVoLVShwcJnekOq70v0O9P2Gbtf7R3VMU8yE9eI+0d1TFApz2IXXeX+yB/XWj+F3wXWrI3srkmyP74zo74LrlkHZCUy+DTyCM1n7+b9r4BaIjNUV/3NUtLiGODAGySTE8gqxugWrZnKtups3yeSjWXaRlN4c1klpkSVCtNwV2jceihuu57e80o7s29E2dD6Qs4dSHg4rQ3btRQrEAOwuO535rkBI8RuS6UgyDEKaQXjR3gI1zfZjax9MhlXtMMDPVvMcuS6OxwIBGhzQmco0KRJSJWAFCtLi0f7Q+UKsVncej/AGh8oVMp8FmggghAM5S7o6BKhCi3IdAlYUBuBItA7LvZPwS0VQZHofgoSjgl8MhQmFWF8n8VWMTvT9oHUcl/c/cng/8ABTLVGB0E910yo9xNxUnDmVJqPmi+e8AQUhmf8r+xvCv4l9GQalHujxSAUuewOpXVfgQXkduw/at8VpaziWmdCMj+Czl0/tWrQ16XaDROefIBIdX3r6Hem7WZe8e+7r+AUezlSby/aP6/go1DVOexC/vL7Zk/rlLx+Urr1k7q49s4YtdHqflK7DZe4lMvg08gqHNRXGN6rNo7zLcHoy10vhwDhiGQiBPNUluvKowkyMPPd1QRi2b40qs0USkVmNjMBVdivJ2RdDmn7zc81PrPluSmloY1WYW+7I30ri0RyGihinvVpeLyHHLl4qsxrdcC0uQ2PAOm9dY2LrF1lZJmJHhOQXJXDMcF1LYEfqx4YzCCRnPg0qCNEoYgVncmj/aHyhVis7k0f7Q+VUwXwWSCCCEAoKXdHQJaTS7o6BLhAbhBE4ZHoUqERKhZ55tQGJ04tXfFNlglTb5756u+Ki0LO+o7DTa5xiYbmYAzTuJ2rAyxpk+67f6JpGEuzmQl2m9A4O7JGIEKTszQc/E0Nkzp+cqba7J2XYmgFs8NUnl0rI7Qzj1PHszHNpIFpDQOBKJxThOS6DsSVC7tOGoCchmtBZa7TL57Wngs5Z83AHQlXYuxsakFJ9Sk5LUxvp707FDbTNRxHrJpjYKkWsYHkRpv96bFaTJG6E0n+CRh72WtwNm2UYz7X4Fdeo08VMjTouR7L5WulkRLv/yV2SyDs+KVy7Uat2zF/wDSR9YqPqDE2RhxZmcIBMcohN1rJLSyZE6EaDhzVjtHRLqxwktGFkkb9SoVSg4wcRcW8YGXBUtxvElSIllugNEZgeqCQPcVJ+oZd6oOlR/5qe14IBCTWRbmmlWZ287nc4yH1DPOfijs1xAZOLn5b4EeIV3T1S6zAJI4+5WpeAVjVmMvWzCmW4Zg5iTJEahdR2Osvo7LTnV3bP8A9s1zs0vrVtp0W6Ahro3DV/uC67TYGgAaAADoFH4FM7WqkKQQQVGAFZ3Jo/2h8qrFZ3Lo/wBofKqZUuCyQQQQmZQ0e6OgSk3ROQ6BLQDFCpSSiJRhQtHDL8pds9SPGVobmugUW51QHuAJwjQR3SVQ3rnVwzljIy9orWse8NGGm2I3wTlxWqb0UbpflYi5LC2jVqBr8QeQ6d4mZHNR7wYQHg65qzptqHCSGiDoBu4kor8odgv4iCPxWOZN7m1JKjlj9Up3dSamp6lKd3F034OUuWKsh7beoWrjMdFkbKe23qFsQFz+udSQ/wBIrizJ3sPtXeHwUSkM1Mvcfau8PgodEfFOR/qX0Ky/sf2aG6IFrocyPgV16yHs+K41a7PVYG1WsqAAQHYHRMZmYUC77/tFCpjZUfMyWkktdyLSsfTc4mmR1I6RtY0G0ATUacDc2nskS7UcVDoNc37xcOcSpN63mDUBc0Aup0zB3YmB3lmU0LSyNyBJpUO41+JMpUYATVVwzzUc2rLkodSqXHJEGTH2nDnrG5MXjb3FjgwYTGupQZRkx4lTrNdbnaDxOTR4ob32BlKkD6M7jwtdaXjtPJaydzfvO6k/BbxZK2bU0LC1lF4e54Zk1jYEZx2jktDddvZXpMq0zLXieY4g8wjknyzmt2yagkI0JQasrl0f7Q+VVis7k0f7Q+UKnwVLgskEEEJmZ+j3R0CWipDsjoEtAMCEISkShZxSqR9aEnL0jviYWnYx2KJMcv8ANVjb/dhqOIyIe4+IcVsdnr1bWptxROh6rVL8UxmMldE2zSDGJx5HhuTt7H7Jw5FSRTbrv4qmvy2ENIHA5qbNbly2ObVNT1PxROPZQqnM9Sjd3fFPPhHNT3Y3ZzDm9Qtmwn3LF0e8OoW1Yctdy5/X8xOh0fazJ3u77V3+blabEWIPr4y4j0ZkACSSqm9D9q5bLZWy1qNEH0feOIwRjLTplr4JnjEkLpXlZqXVxBiSOfvWZvfZqnWqMqMhoLm4o0wyJy4q8oVw8AiYMyTvIJEEbtEboG5L248DTipItb5uWlXbDm5huFrxk5oGkHeFiLZctSzOwuzB7rxoeRG4ra3XacQwHVuY6cEL4oh5ptd96cjvgSpjbujFzeNmEa0zDvPcraxUJgMBJKVZ7uc9xawh0EtxT3Y9ZuoPxWqu6xtpMganU7yUwoN8hz6iKW25CsN0Bub8z6o0nmd6q9qdrmWYGnSwuqxEDu0+vPkqzbLbPBNGzEF2YfVGjf4WHeee5c5e8kycyd+881vGCQlPJKb3JFrtb6ry+o4uc45krefRffga51ne4Bru0yfW3tHVc4JnJSKFXBoc+IUnHUqKWx6KCOVyK4tvK9EYXxVbGQeTLT7Q3J+1/SjaGn93ojgcTyEs8UkFqOrKzuTR/tD5VxC7/pPrurUxVbTbTLgH4QZwkxMk8/cu3XGZD44j5QgnFop8FmgggswCho90dAgUmieyOgS5QDIQKMBAQlBQhwjadn2j/bf8xVfd1tdScI8Qpt8Z16snIVamWv3ynbkuL6w5xxYWNIBylxJ3DgnMMdqKyz3TRq7Fa31GjPLioW1VQMs7jvJDfMpVkrsszXh5wsY4tEmTkcuphZDaS/frLgGgtpt0B1J4lSOO2HPJaIQTlQdnxUezGcp1U11HKAVtJoWSIQOaeFsf6yUbKeI80k2V3LzVNwfJFqXAzUeTmdVr7lvd7Ws9Lo8dkjUAb3clm7PYHOe1uXaMSDMDefJWlttAa17xpHomDg0ZEqNKWxcZyi7N5TrDfv38UJlZLZjaUejwVyBhBIcfV+74qJeu1b3S2j2R657x6Dclnhbew560UjU3tbvQsc5jw2oGnDJEz0WZ2YtFaraDVqPLy1p7zss/ug7slmKtVzjLiSeJMlajY200+45pc/HLWbqh3AngExixKArlya3Zq7beAFWjVoglziGvEZuZnIPMcVW7ebXYZs9nOZyqPG6fuNPFO7U3t9VZJcDaKjcLA0ANpM3kb51z/Jcze8kknMnUrdmSElyRiJ5BBzcxKdDVQQkBGEqERcoQUClmtlBEhM5lGoURbRRjTQ+7kvRP0Q3v9ZsILjL2EU3dWtGfiIK8/PEiF2f9H6Pqloif3gTPH0TNEvnX4l+DqSCCCUBM9S0HQJaztHayzwO0dPVSxtZZ/XP+0rLUhv05fBfylNVCNqrMfv8AuKW3aaz+v7ipqReiXwciv2tgrVjP+rUHjjKqbpvapZ6he097ItOh4StRet2UqtSoTXaA97nZsdIxOJ18Vi7dZjSqFhIMaOGjhuIldDBOL28mOSEuWh+8byfWcXVDJ9w6BQnJMo0yZDlMq1ovxgcdD+apwptgq5wTG6fxWc42gosuG3ceIRPu88VPZdD9RWoke2fyRVLnf/3aX+9J7/IzcfghWGkWEt++8Bg5AntHyCibUWgYm0Wd1gjx3pNG9DTJfhJI7In1t5lVJeXFzjq78U3jVLcXnyKxbh/yja5MlKBWyMx1zkbKhaQWkggyCMiCN4TRKWqZY/eFtfWeX1XFzzAk8BkFGqHhqhhRFnBQglojqnA5MgoY1CDrnIJsOO4IvFQg6kuqJOIb0sNCoobNRdq/R7/dLT/Mj+kxcWquABXaP0ev3S0/zA/pMWOftLOqoIIJIo812hg7OW5P2uiIEDcmaueFTLVu9lLN7o7yWxUubCkBvYnPzSKjdE59xG2UkIqMGEaqDe1mBa0jvbvyVg7uhM21uTUWOWmSaKnBSjTM0CjBU28rJHbbpv8AzUELqwmpK0cjJjcHTFShiSUaMzJllvB7RAJPAHcj+vuJ7R138FBaUaDSuaCc21Vky21gRAMxl+JP4KPRKYlOUSiWwLHS2U3ongUy8qEDcnW6JkpbHKyDhSUZScShQw8HOOKcp08phFVGvRChVkKEDc5JxhPFJLQdyhY36QJJeSncAROeBoqIR7R3V2/9Hn9ztP8AMD+kxcOtR08V3H9Hn9ztP8wP6TFhm7SeDqqCCCTKPO1S7Khww0qZWu6oQIbuTlW2VAB2iDHAJupbKnrH3LPTD9nX15P0RjclYkZAeKkG4apb90Z8UyLbU9d3mj+sP9d3mUbUPgrVk+UOi4HkRiaEmvcMgA1GiEy+o6O8deJSapyCpaL2Rb9T5/wk09nGuBHpRpw1ncsttLs7UsdQtfBGXabmBOcHgVes4+RClVavpARU7QORJz81vjyqL2MMmOU+WYBGrW+blNI4mZs97fzHNVSei090JSi1swIiUCYRTKsES4JVIoQiaYVF0PkpIQBlIqFQoNr5n3JUpsNS2ncrsgvEhKIFFKhA8SDshkkfklN0IVEHNyCSw5BJqPhQlAqOhMhHE5lGAoWHaTEDLRdt/R9/dLT/ADI/pMXDHukruf6Pv7paf5gf0WJfN2kaOpoIIJQE89trCGh3DI8E7VZHkoVZvZaeSl0LWAQ14lh4d5p4t/JYJ/J2nHyiKng1Kr0QHTiGAnKpnhjiRqOi2V2Xrd9JgYKtMkauLHEk7zm1bqOownk0mNNIkaHyKD7O4junyK6ENpLEP9Wl/tP/AKqDfG2FlZTPonNqOMDCARkdTJCL00Z+vL4Mbd1fA7Noc05Oad45c1d1LspVG4mHCD4gciNyjDaGjus7PP8AsnGbTU26UGif4iiUPkqWRvdckV92VG5QHt5fksveuzxBLqeW8tO7otj/APKm7qLf9xUC8b2NZzSGtaGiCGgz1k6o4px4A1au5GFddVQbgfFI/wCm1ZjD71satAOGJv8Az/dQw2HBC+pnHajePTY5cGeF1VJgx5qPXspYczrmtTUb2j0Kor2MlvRFhzynKmDmwRhC0QGhCEqEAE6IgKQ8JSDlChLXpcplwR03qFiwEQRyg4qEA6okjPMpEpWvRUQBdOQS4SAYWq2BultptTWubLGgueOW4IZOlZEZVtmecwxxHENJHmu5fQFSc2y2kOBH6wDmCP8ASZxV7Yrvp0WBlNgDRMCAdeZV9cAyfAjtDT2QlJ5NSouXBaoIILEA86VXdhvRHV3eCbtJ7LeiW0pajujFmtBYXb2k5tOh/ulWuwgjHSzbvbvamyM082q5glpg+7oRvC3jkaM541L7KxwTbld1bM2s3EwQ/ezjzb+SpqoIyITEZWLSjXIdCqWnlwVgyoHDJVQKNtUtzCMAsDSPrJTWO9YpujaA7rwUhpRUCx6zkjOZO8cf7p19MPIIOY/yCmGFS6DhMxrrxI6oJ41IKE3FlZWEOPQqtv6xGmKZJBxgkRu6rR17MKxwNMVNxjPPQEcFkb3oVKdQsqiHNkboPMHehwYqldl58zlGiGggEE8JBQg4I0FdEEFIIThRKqJYgEojJSyEYChYgMTgalBqACooaeF0P6Gh9rXP8DR7ysC5q6t9E13GnZnVjkazuzPqNyB8SJWWV/iEjewrW4Dk/wBofKFUNqTvHgre4NH+0PlCTfBJcFqggghAPOFXQdAjqOg+CtjcFZwBwjQbwnTszVdvbpxWWk7Pqx+TPNOqde7sq7Zsk8avb0EqWNkZGdTyb/dW4g+vBeTLOMAEGIOqftDW1gA6BU3O3O5HmtMNkWxBqO8glnZKllLn+5FG0BPLjkjn1azuY6HApshdJtOz9Msw9oxoXQXDhBWKva6H0Tnm3c78DwKZU0xdNPYqQYMjVTaFqnIqLhTbgtC6Lpj0/TKpbLV3EkcFa0XKAk0OjtTBGjt6atVJlduGpnOjt7TxCJwxD/NQmrR6UmQAAN2s9CoVRmrfdrqLodoc2uGjhxUUBbKs9tRmB4yPHceRWetl1PYeyC4biPxWsJ3yZyx1wVpCEJT2EGCII3FJWpkJRQlQhCogmEoIIwoUGilG0pJGaosM6Hou+3C5gs1ECAPRsgeC4DuPRdiu1sUqYO5jfgl8/gKJqxUbxCutnnAh8esPlCwJzBWu2FP2dX/yD5QlmXLg0yCCCEzOd0W9kdAjY3h/hQFaBEDyQ+sHgPJFRqOCn1QDSPwQFpPJI+snkqaLHMLspHigWGEhtckTkga55KEA6kVFtt3CoCCBmIz0PVSDXPJF9YPJQuzL1NnqJlpaWvHM/wCRzUKpsmDofetdajjGYEgEgjUZcVVUrY4gHJFqYakZ12yTuPvCkvuR4ADWnLXMGeavjaTySDaDyU1yLsoHXc6kMRIA56ZqPVqgakeBVptFWPoTpqPisfXd0Rxk2X4s0DKIfmI8xKl2O7HkEujDiAJETB1kLG40HVSNCR0JWmlsG6LHaizsDGYGEOa5wcT6mWAHnqs2Qr6wWlxOE5iJzz+Kq70phr4GhErbHL2meSO2oiIJOJCVoZCoQCLEilQg4QkSjLkguVEFUXdoe0B712ZopwNRlxXF7FnVYP42/MF0+raSNAPeluo8GkUXQFPifNbDYWPR1cJ/1B8gXLHXg7l5Lon0W1S6hWJ/7o+QJZsucaVm1QQQVGJ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905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9571" name="Picture 3" descr="C:\Users\UNISIG\Desktop\resize-500x479_foto-andao-carlos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628800"/>
            <a:ext cx="3960440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5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13290" y="186272"/>
            <a:ext cx="3323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5. Conclusões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2132856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5.1	-  A Bíblia é a nossa única regra de fé e prática.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5.2	-   O ensino bíblico assegura o crescimento espiritual.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5.3	-  Para o alcance de um elevado padrão espiritual é necessário responder aos apelos contidos na Palavra de Deus.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13290" y="186272"/>
            <a:ext cx="3163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6. Aplicações</a:t>
            </a:r>
            <a:endParaRPr lang="pt-BR" sz="4400" b="1" dirty="0">
              <a:solidFill>
                <a:schemeClr val="bg1"/>
              </a:solidFill>
              <a:cs typeface="Myriad Arabic" pitchFamily="50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1844824"/>
            <a:ext cx="8064896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6.1	- </a:t>
            </a:r>
            <a:r>
              <a:rPr lang="pt-BR" sz="4300" dirty="0" smtClean="0">
                <a:latin typeface="Arial" pitchFamily="34" charset="0"/>
                <a:cs typeface="Arial" pitchFamily="34" charset="0"/>
              </a:rPr>
              <a:t>Não temas!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6.2	- </a:t>
            </a:r>
            <a:r>
              <a:rPr lang="pt-BR" sz="4300" dirty="0" smtClean="0">
                <a:latin typeface="Arial" pitchFamily="34" charset="0"/>
                <a:cs typeface="Arial" pitchFamily="34" charset="0"/>
              </a:rPr>
              <a:t>Não duvides!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6.3	- </a:t>
            </a:r>
            <a:r>
              <a:rPr lang="pt-BR" sz="4300" dirty="0" smtClean="0">
                <a:latin typeface="Arial" pitchFamily="34" charset="0"/>
                <a:cs typeface="Arial" pitchFamily="34" charset="0"/>
              </a:rPr>
              <a:t>Deus opera!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  “...agindo eu, quem o impedirá?”</a:t>
            </a:r>
            <a:r>
              <a:rPr lang="pt-BR" sz="4000" dirty="0" smtClean="0"/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(Isaías 43.13) </a:t>
            </a:r>
          </a:p>
          <a:p>
            <a:pPr>
              <a:buNone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        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C:\Users\UNISIG\Desktop\images0T07P47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060849"/>
            <a:ext cx="3240360" cy="1728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5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2276872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Muito Obrigado!</a:t>
            </a:r>
          </a:p>
          <a:p>
            <a:pPr algn="ctr"/>
            <a:endParaRPr lang="pt-BR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FIM</a:t>
            </a:r>
          </a:p>
          <a:p>
            <a:pPr algn="ctr"/>
            <a:endParaRPr lang="pt-BR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josimar.sinodo@terra.com.br</a:t>
            </a:r>
            <a:endParaRPr lang="pt-BR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1408"/>
            <a:ext cx="9144000" cy="2315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404664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Que bom que você compareceu a esta aula!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013176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Que Deus lhe dê</a:t>
            </a:r>
          </a:p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uma ótima semana!</a:t>
            </a:r>
            <a:endParaRPr lang="pt-B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622853"/>
            <a:ext cx="4464496" cy="16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2990" y="3557291"/>
            <a:ext cx="6027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2A92D0"/>
                </a:solidFill>
                <a:latin typeface="+mj-lt"/>
              </a:rPr>
              <a:t>2015, O ANO DA ADORAÇÃO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2990" y="2362779"/>
            <a:ext cx="6027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spc="-300" dirty="0">
                <a:solidFill>
                  <a:schemeClr val="bg1"/>
                </a:solidFill>
                <a:latin typeface="+mj-lt"/>
              </a:rPr>
              <a:t>CONSOLIDAÇÃO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044352"/>
            <a:ext cx="2016224" cy="269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2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947" y="1988840"/>
            <a:ext cx="9144000" cy="2775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63C8D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7" y="2708920"/>
            <a:ext cx="643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solidFill>
                  <a:srgbClr val="2622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PRESBITERIANISMO APLICADO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5570" y="3306183"/>
            <a:ext cx="6286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spc="-150" dirty="0" smtClean="0">
                <a:solidFill>
                  <a:srgbClr val="2C91D0"/>
                </a:solidFill>
                <a:latin typeface="+mj-lt"/>
              </a:rPr>
              <a:t>Fundamentos Bíblicos da Fé Presbiteriana</a:t>
            </a:r>
            <a:endParaRPr lang="pt-BR" sz="2800" spc="-150" dirty="0">
              <a:solidFill>
                <a:srgbClr val="2C91D0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746" y="5157192"/>
            <a:ext cx="8668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i="1" dirty="0" smtClean="0">
                <a:solidFill>
                  <a:schemeClr val="bg1"/>
                </a:solidFill>
                <a:latin typeface="+mj-lt"/>
              </a:rPr>
              <a:t>Rev. Obedes Ferreira da Cunha Júnior</a:t>
            </a:r>
          </a:p>
          <a:p>
            <a:pPr algn="r"/>
            <a:r>
              <a:rPr lang="en-US" sz="3600" i="1" dirty="0" smtClean="0">
                <a:solidFill>
                  <a:schemeClr val="bg1"/>
                </a:solidFill>
                <a:latin typeface="+mj-lt"/>
              </a:rPr>
              <a:t>Presb. Josimar Santos Rosa</a:t>
            </a:r>
            <a:endParaRPr lang="pt-BR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44824" y="2093805"/>
            <a:ext cx="5120266" cy="25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5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15719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b="1" dirty="0" smtClean="0">
                <a:solidFill>
                  <a:schemeClr val="bg1"/>
                </a:solidFill>
                <a:latin typeface="+mj-lt"/>
              </a:rPr>
              <a:t>PRESBITERIANISMO APLICADO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5" y="570720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spc="-150" dirty="0" smtClean="0">
                <a:solidFill>
                  <a:srgbClr val="2A92D0"/>
                </a:solidFill>
                <a:latin typeface="+mj-lt"/>
              </a:rPr>
              <a:t>Fundamentos </a:t>
            </a:r>
            <a:r>
              <a:rPr lang="pt-BR" sz="3600" spc="-150" dirty="0">
                <a:solidFill>
                  <a:srgbClr val="2A92D0"/>
                </a:solidFill>
                <a:latin typeface="+mj-lt"/>
              </a:rPr>
              <a:t>Bíblicos da Fé Presbiteriana</a:t>
            </a:r>
            <a:endParaRPr lang="pt-BR" sz="3600" spc="-150" dirty="0">
              <a:solidFill>
                <a:srgbClr val="2A92D0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1920" y="836712"/>
            <a:ext cx="5292080" cy="3600400"/>
          </a:xfrm>
          <a:prstGeom prst="rect">
            <a:avLst/>
          </a:prstGeom>
          <a:solidFill>
            <a:srgbClr val="D6D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90" y="404664"/>
            <a:ext cx="3806970" cy="48192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4990" y="6218148"/>
            <a:ext cx="8542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i="1" dirty="0">
                <a:solidFill>
                  <a:schemeClr val="bg1"/>
                </a:solidFill>
                <a:latin typeface="+mj-lt"/>
              </a:rPr>
              <a:t>Rev. Obedes Ferreira Cunha </a:t>
            </a:r>
            <a:r>
              <a:rPr lang="pt-BR" sz="2000" b="1" i="1" dirty="0" smtClean="0">
                <a:solidFill>
                  <a:schemeClr val="bg1"/>
                </a:solidFill>
                <a:latin typeface="+mj-lt"/>
              </a:rPr>
              <a:t>Jr.</a:t>
            </a:r>
            <a:r>
              <a:rPr lang="pt-BR" sz="2800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+mj-lt"/>
                <a:cs typeface="Myriad Arabic"/>
              </a:rPr>
              <a:t>»</a:t>
            </a:r>
            <a:r>
              <a:rPr lang="pt-BR" sz="2000" b="1" i="1" dirty="0" smtClean="0">
                <a:solidFill>
                  <a:schemeClr val="bg1"/>
                </a:solidFill>
                <a:latin typeface="+mj-lt"/>
              </a:rPr>
              <a:t> Presb. Josimar </a:t>
            </a:r>
            <a:r>
              <a:rPr lang="pt-BR" sz="2000" b="1" i="1" dirty="0">
                <a:solidFill>
                  <a:schemeClr val="bg1"/>
                </a:solidFill>
                <a:latin typeface="+mj-lt"/>
              </a:rPr>
              <a:t>Santos Rosa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1484784"/>
            <a:ext cx="48790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dirty="0" smtClean="0">
                <a:solidFill>
                  <a:srgbClr val="1C9448"/>
                </a:solidFill>
                <a:latin typeface="+mj-lt"/>
              </a:rPr>
              <a:t>DEUS FALA: </a:t>
            </a:r>
          </a:p>
          <a:p>
            <a:pPr algn="just"/>
            <a:r>
              <a:rPr lang="pt-BR" sz="4800" b="1" dirty="0" smtClean="0">
                <a:solidFill>
                  <a:srgbClr val="1C9448"/>
                </a:solidFill>
                <a:latin typeface="+mj-lt"/>
              </a:rPr>
              <a:t>A Bíblia Sagrada, a Palavra de Deus.</a:t>
            </a:r>
          </a:p>
          <a:p>
            <a:pPr algn="r"/>
            <a:endParaRPr lang="pt-BR" sz="4800" b="1" dirty="0" smtClean="0">
              <a:solidFill>
                <a:srgbClr val="1C944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161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0" grpId="0" animBg="1"/>
      <p:bldP spid="11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0581" y="0"/>
            <a:ext cx="10285162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55976" y="476672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3600" b="1" dirty="0" smtClean="0"/>
              <a:t>Em </a:t>
            </a:r>
            <a:r>
              <a:rPr lang="pt-BR" sz="3600" b="1" dirty="0"/>
              <a:t>tudo, dai graças, porque esta é a vontade de Deus em Cristo Jesus para convosco</a:t>
            </a:r>
            <a:r>
              <a:rPr lang="pt-BR" sz="3600" b="1" dirty="0" smtClean="0"/>
              <a:t>.</a:t>
            </a:r>
          </a:p>
          <a:p>
            <a:pPr algn="r"/>
            <a:r>
              <a:rPr lang="pt-BR" dirty="0" smtClean="0"/>
              <a:t>1 TESSALONICENSES 5.18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29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0285" y="1700808"/>
            <a:ext cx="8343430" cy="4708981"/>
          </a:xfrm>
          <a:custGeom>
            <a:avLst/>
            <a:gdLst>
              <a:gd name="connsiteX0" fmla="*/ 0 w 3816424"/>
              <a:gd name="connsiteY0" fmla="*/ 0 h 14865608"/>
              <a:gd name="connsiteX1" fmla="*/ 3816424 w 3816424"/>
              <a:gd name="connsiteY1" fmla="*/ 0 h 14865608"/>
              <a:gd name="connsiteX2" fmla="*/ 3816424 w 3816424"/>
              <a:gd name="connsiteY2" fmla="*/ 14865608 h 14865608"/>
              <a:gd name="connsiteX3" fmla="*/ 0 w 3816424"/>
              <a:gd name="connsiteY3" fmla="*/ 14865608 h 14865608"/>
              <a:gd name="connsiteX4" fmla="*/ 0 w 3816424"/>
              <a:gd name="connsiteY4" fmla="*/ 0 h 14865608"/>
              <a:gd name="connsiteX0" fmla="*/ 0 w 8662744"/>
              <a:gd name="connsiteY0" fmla="*/ 0 h 14865608"/>
              <a:gd name="connsiteX1" fmla="*/ 3816424 w 8662744"/>
              <a:gd name="connsiteY1" fmla="*/ 0 h 14865608"/>
              <a:gd name="connsiteX2" fmla="*/ 8662744 w 8662744"/>
              <a:gd name="connsiteY2" fmla="*/ 3252728 h 14865608"/>
              <a:gd name="connsiteX3" fmla="*/ 0 w 8662744"/>
              <a:gd name="connsiteY3" fmla="*/ 14865608 h 14865608"/>
              <a:gd name="connsiteX4" fmla="*/ 0 w 8662744"/>
              <a:gd name="connsiteY4" fmla="*/ 0 h 14865608"/>
              <a:gd name="connsiteX0" fmla="*/ 0 w 8662744"/>
              <a:gd name="connsiteY0" fmla="*/ 0 h 4167128"/>
              <a:gd name="connsiteX1" fmla="*/ 3816424 w 8662744"/>
              <a:gd name="connsiteY1" fmla="*/ 0 h 4167128"/>
              <a:gd name="connsiteX2" fmla="*/ 8662744 w 8662744"/>
              <a:gd name="connsiteY2" fmla="*/ 3252728 h 4167128"/>
              <a:gd name="connsiteX3" fmla="*/ 182880 w 8662744"/>
              <a:gd name="connsiteY3" fmla="*/ 4167128 h 4167128"/>
              <a:gd name="connsiteX4" fmla="*/ 0 w 8662744"/>
              <a:gd name="connsiteY4" fmla="*/ 0 h 4167128"/>
              <a:gd name="connsiteX0" fmla="*/ 0 w 8662744"/>
              <a:gd name="connsiteY0" fmla="*/ 0 h 4094557"/>
              <a:gd name="connsiteX1" fmla="*/ 3816424 w 8662744"/>
              <a:gd name="connsiteY1" fmla="*/ 0 h 4094557"/>
              <a:gd name="connsiteX2" fmla="*/ 8662744 w 8662744"/>
              <a:gd name="connsiteY2" fmla="*/ 3252728 h 4094557"/>
              <a:gd name="connsiteX3" fmla="*/ 23223 w 8662744"/>
              <a:gd name="connsiteY3" fmla="*/ 4094557 h 4094557"/>
              <a:gd name="connsiteX4" fmla="*/ 0 w 8662744"/>
              <a:gd name="connsiteY4" fmla="*/ 0 h 4094557"/>
              <a:gd name="connsiteX0" fmla="*/ 0 w 8357944"/>
              <a:gd name="connsiteY0" fmla="*/ 0 h 4094557"/>
              <a:gd name="connsiteX1" fmla="*/ 3816424 w 8357944"/>
              <a:gd name="connsiteY1" fmla="*/ 0 h 4094557"/>
              <a:gd name="connsiteX2" fmla="*/ 8357944 w 8357944"/>
              <a:gd name="connsiteY2" fmla="*/ 4051013 h 4094557"/>
              <a:gd name="connsiteX3" fmla="*/ 23223 w 8357944"/>
              <a:gd name="connsiteY3" fmla="*/ 4094557 h 4094557"/>
              <a:gd name="connsiteX4" fmla="*/ 0 w 8357944"/>
              <a:gd name="connsiteY4" fmla="*/ 0 h 4094557"/>
              <a:gd name="connsiteX0" fmla="*/ 0 w 8357944"/>
              <a:gd name="connsiteY0" fmla="*/ 0 h 4094557"/>
              <a:gd name="connsiteX1" fmla="*/ 8315852 w 8357944"/>
              <a:gd name="connsiteY1" fmla="*/ 14514 h 4094557"/>
              <a:gd name="connsiteX2" fmla="*/ 8357944 w 8357944"/>
              <a:gd name="connsiteY2" fmla="*/ 4051013 h 4094557"/>
              <a:gd name="connsiteX3" fmla="*/ 23223 w 8357944"/>
              <a:gd name="connsiteY3" fmla="*/ 4094557 h 4094557"/>
              <a:gd name="connsiteX4" fmla="*/ 0 w 8357944"/>
              <a:gd name="connsiteY4" fmla="*/ 0 h 4094557"/>
              <a:gd name="connsiteX0" fmla="*/ 0 w 8357944"/>
              <a:gd name="connsiteY0" fmla="*/ 0 h 4051013"/>
              <a:gd name="connsiteX1" fmla="*/ 8315852 w 8357944"/>
              <a:gd name="connsiteY1" fmla="*/ 14514 h 4051013"/>
              <a:gd name="connsiteX2" fmla="*/ 8357944 w 8357944"/>
              <a:gd name="connsiteY2" fmla="*/ 4051013 h 4051013"/>
              <a:gd name="connsiteX3" fmla="*/ 8709 w 8357944"/>
              <a:gd name="connsiteY3" fmla="*/ 3404938 h 4051013"/>
              <a:gd name="connsiteX4" fmla="*/ 0 w 8357944"/>
              <a:gd name="connsiteY4" fmla="*/ 0 h 4051013"/>
              <a:gd name="connsiteX0" fmla="*/ 0 w 8343430"/>
              <a:gd name="connsiteY0" fmla="*/ 0 h 3407369"/>
              <a:gd name="connsiteX1" fmla="*/ 8315852 w 8343430"/>
              <a:gd name="connsiteY1" fmla="*/ 14514 h 3407369"/>
              <a:gd name="connsiteX2" fmla="*/ 8343430 w 8343430"/>
              <a:gd name="connsiteY2" fmla="*/ 3407369 h 3407369"/>
              <a:gd name="connsiteX3" fmla="*/ 8709 w 8343430"/>
              <a:gd name="connsiteY3" fmla="*/ 3404938 h 3407369"/>
              <a:gd name="connsiteX4" fmla="*/ 0 w 8343430"/>
              <a:gd name="connsiteY4" fmla="*/ 0 h 340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3430" h="3407369">
                <a:moveTo>
                  <a:pt x="0" y="0"/>
                </a:moveTo>
                <a:lnTo>
                  <a:pt x="8315852" y="14514"/>
                </a:lnTo>
                <a:lnTo>
                  <a:pt x="8343430" y="3407369"/>
                </a:lnTo>
                <a:lnTo>
                  <a:pt x="8709" y="340493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numCol="2" spcCol="7200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262262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14</a:t>
            </a:r>
            <a:r>
              <a:rPr lang="pt-BR" sz="20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 Tu, porém, permanece naquilo que aprendeste e de que foste inteirado, sabendo de quem o aprendeste.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262262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15</a:t>
            </a:r>
            <a:r>
              <a:rPr lang="pt-BR" sz="20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 E que, desde a infância, sabes as sagradas letras, que podem tornar-te sábio para a salvação pela fé em Cristo Jesus.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itchFamily="34" charset="0"/>
              <a:ea typeface="Open Sans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262262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16</a:t>
            </a:r>
            <a:r>
              <a:rPr lang="pt-BR" sz="20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 Toda a Escritura é inspirada por Deus e útil para o ensino, para a repreensão, para a correção, para a educação na justiça, </a:t>
            </a: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solidFill>
                  <a:srgbClr val="262262"/>
                </a:solidFill>
                <a:latin typeface="Arial" pitchFamily="34" charset="0"/>
                <a:ea typeface="Open Sans" pitchFamily="34" charset="0"/>
                <a:cs typeface="Arial" pitchFamily="34" charset="0"/>
              </a:rPr>
              <a:t>17</a:t>
            </a:r>
            <a:r>
              <a:rPr lang="pt-BR" sz="2000" dirty="0" smtClean="0">
                <a:latin typeface="Arial" pitchFamily="34" charset="0"/>
                <a:ea typeface="Open Sans" pitchFamily="34" charset="0"/>
                <a:cs typeface="Arial" pitchFamily="34" charset="0"/>
              </a:rPr>
              <a:t> a fim de que o homem de Deus seja perfeito e perfeitamente habilitado para toda boa obra.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3984" y="188640"/>
            <a:ext cx="8238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Bíblia Sagrada</a:t>
            </a:r>
            <a:r>
              <a:rPr lang="pt-BR" sz="4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pt-BR" sz="4400" dirty="0" smtClean="0">
                <a:solidFill>
                  <a:srgbClr val="2A92D0"/>
                </a:solidFill>
                <a:latin typeface="+mj-lt"/>
                <a:cs typeface="Arial" pitchFamily="34" charset="0"/>
              </a:rPr>
              <a:t>» </a:t>
            </a:r>
            <a:r>
              <a:rPr lang="pt-BR" sz="4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 Timóteo 3.14-17</a:t>
            </a:r>
            <a:endParaRPr lang="pt-BR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4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700809"/>
            <a:ext cx="360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I – A Revelação -  Uma iniciativa de Deus revelando seus propósitos ao homem.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II – A Inspiração -  Os escritores escreveram sob a inspiração divina.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III – A Iluminação - Ação do Espírito Santo em nossas mentes, capacitando-nos para uma salutar compreensão.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8358" y="187014"/>
            <a:ext cx="38520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+mj-lt"/>
              </a:rPr>
              <a:t>A Bíblia Sagrada</a:t>
            </a:r>
            <a:endParaRPr lang="pt-BR" sz="4400" dirty="0">
              <a:solidFill>
                <a:schemeClr val="bg1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3730" name="Picture 2" descr="https://encrypted-tbn3.gstatic.com/images?q=tbn:ANd9GcQwyTD7Z-ljKEywi0t3oHu3JbehzCiDhbMyCyeXo-mtWk3uGGbh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916832"/>
            <a:ext cx="4762500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545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628800"/>
            <a:ext cx="44644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Deus fala ao homem através de toda a sua criação, nas forças e nos poderes da natureza, na constituição da mente humana, na voz da consciência, e no governo providencial do mundo em geral e das vidas dos indivíduos em particular.</a:t>
            </a:r>
            <a:endParaRPr lang="pt-BR" sz="2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8" y="-27384"/>
            <a:ext cx="9171058" cy="16783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8358" y="187014"/>
            <a:ext cx="3302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+mj-lt"/>
              </a:rPr>
              <a:t>Louis Berkhof</a:t>
            </a:r>
            <a:endParaRPr lang="pt-BR" sz="4400" dirty="0">
              <a:solidFill>
                <a:schemeClr val="bg1"/>
              </a:solidFill>
              <a:latin typeface="+mj-lt"/>
              <a:cs typeface="Myriad Arabic" pitchFamily="50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27058" y="6746552"/>
            <a:ext cx="9171058" cy="111448"/>
          </a:xfrm>
          <a:prstGeom prst="rect">
            <a:avLst/>
          </a:prstGeom>
          <a:solidFill>
            <a:srgbClr val="2A9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732" name="AutoShape 4" descr="data:image/jpeg;base64,/9j/4AAQSkZJRgABAQAAAQABAAD/2wCEAAkGBxQTEhQUExQWFRQXFBUaGBgYGBoXFxQXGBwXFx0YGBYYHCggGBwlHBgXITEhJSkrLi4uGB8zODMsNygtLisBCgoKBQUFDgUFDisZExkrKysrKysrKysrKysrKysrKysrKysrKysrKysrKysrKysrKysrKysrKysrKysrKysrK//AABEIAM4AoAMBIgACEQEDEQH/xAAcAAABBQEBAQAAAAAAAAAAAAACAAEDBAUGBwj/xAA8EAABAwIDBQQIBAYCAwAAAAABAAIRAyEEEjEFQVFhcQYigZEHEzJCobHB8BQj0fFSYnKCkuEk4hVTs//EABQBAQAAAAAAAAAAAAAAAAAAAAD/xAAUEQEAAAAAAAAAAAAAAAAAAAAA/9oADAMBAAIRAxEAPwDNhJPl++CEhAxCC6khRkFALmpRzSSDUBMJSuk1NKBiUimJCRcEDlKVJRwtR/s03no0qwdl1pg03D+0n5BBT36pKWrRLdbfBCAOCAJSRPEaiEwQMEwCPMhQOhITpFBOAmIRvCizQgJREFSb0MIAI8k8eaaohA+aBEq1s7Zz6ziGCw1cbAK1srZgfd9hw+srp8O1rWtAbAQYmG7NgOl78zeDRqevBdDgMLSA7rA3wEq5TjhuVHEDI4GNUGvSp7hopKlLu3VCnj43FBU2iTuQHX2cyoIeMw57uhXOV9gerrRmlhEgE3HLmF01DGNm5QYxzKhbMgtNiNY4IKdDA4dsh1FhkeJ5dVidoezRw7PWMlzAJc03cwcRxH6LscFhqecOuY0n5rZq02vF9/yQeJtcCJnVJdT207ONw+WrS7rXuhzdwPEfouWlAkySRQTPco4UgKcuHFADQkCknAQMQtXYmy/WHM6AwHzWW5dJgWFlGHTJvHVBtUMo7rQEGOBaAQBKxsJWNM55knQbpK23MAbLjmJGvHmgoUtoOJ0upHEuMuUVMXsrdJiCxhqKmdhQUDHfIKelUQZ9fZU6EhKjg3t3ytdinpsBQZtN5GqvYTFSeSlxFGyzsFRIMIH7dYR1bDgtgCmc39Vtx3Gy8xC9ix7nig80xLg2wgH4GxXjoM34+XhyQOmSSQShPCTQllQKE5STE+aAqNnCL3XS4vRo3ADxXLjEPYYa0GRJJE67hwV4Y0vAizh7TTobHRBrYcNJA3AT46K/VrtgAmYsBx5rBw2OIiWltjNpnTy/2reGc2A6RvJ4oLtIfNXsMwHesStjmsvosrGdpI9iPEoO6y84RsZbVefYDtLUcSDGngV0OE20XBu64mUHUMpqVryqFXHtaGkkb5TN2sxsS4XPzQbAEj7+Celh5JtxT0MQx0ZSCr+EcCXconkgovcWNOYiACfISbb141INxoZI4QdIXonpK2j6ulTpt9uqSQRqwNOvQyvO2hAimRIXIJKRsiITQmzIChCXQncUDnIL1KmHNa7iGg/22I+SPEYlvrmsDe8Rru4+dilsYggtP/sYfB1j8QFZ2bhG06zqrz3u81oPukjf1QWsI2AlXw8xASoOgc4VygJj7hBym08G9xyuPdtEcv3+Cr1NkAEEEwCbWtMT8l2mOwLXibg7oWU7BVN4m+o/RBypwrmvLmkcbbvBdb2VpAkuIBnfxA3/ABVNmALnRcC8k/IcV0GysOGkBth9EFTt9FPD03NEE1IkW3ErhTjXOaMzib28hqvUO0mA9ZheOV7SAROoLTbxXG0Nnsn2QHA77jwQanY3aAuAYdYcxzhd/srEHM52ndIcN2Zp3ec+K8/qbGaw067Dlg/mToWka8oXR4Si4MzuDj64lwbcGk0RBJ/mAEg6IOe7d4n1mMfYhtOkxjTudcucRxuQPBc6r+2NsVa7KBqBocDiQMosWB1MAQee9U2gIASKkcFG4IESkE8pkDhJIBOAgnwQaDDj3XDKeQO/w1WziHOjK8S9pu4RDxzHSLrAlbB2i0UZd7YGXmeCCcFXsMRCz6Q+ivsfDUF2k8FLEYhlIZneSoCuGiSqlFrqr8zpyjTmgLM6p3yQ0ahoG5XNmYhk3cBHO6obb2c58GmcsC8aEdVzww9ZtRrRJJsJ/Xgg9Ra9tSmcpm1wNbLIx2wBUIcx2UxeNHcCZUGxMBiGFnfbl1cSDmngI+q2tkV5zMdq0m6CDAbFaCA8l0RYxE8S3eoO1e0H0/xDWGwoMAbvNR5cBB8lvmxXOdqcWKbXPMZ3VG+rFvcaQCeQLs0dEHG7SptbU9W0y2k1tMHi4d55/wAjH9qhahYPv6pwUDkqNxRvNkCAiEgnATwgY2TSickGoBVvCPuqyOk6/Tj+qDRo1Yt1WgfZWK4EHmQ0jo4AifAgrTwlfM2PuUFjE4cw3hPwCJm0mB0O7kcbKyKktFlDiMMxzYc0EHcgtMxNN2lRnmFHisCc1NwE3mR1WUNhYfmOimobGqaUsU8Niwmb8pQdc15GqouGWqSDGYSL2O7eshuExzCRna+1swgHo4eCs4d9R7Q54yuYDInfIH31Qb7ak7/HwXnW29p/iKpe32BZgIiGzrHOx8uC6DtDtb1TQxsGpUa7o1psSb6nd0PBcgGoHhKU4TOCBnJkzkkCpuREqAOhGHIJQizKk/HsGpnpdVqu1eDfE/oEGqGqrtAh7mUAY9a9jCRua8hvnf4LKftCofejpZBTrlrmvF3Nc1wneWkET4hB6P232eadYVAPy6gAHAOYA0t5WAI8VgCtl6L1vE4aniKUOGalVaHDjDrgg7iJ1XmvaDYb8K6HS6mbMqRY8jGjvsIJ8Dj8wAWllnfC5SgCDb91pYbGkbwg0X4B5Mi45H6FHSwNVsENdAPCVDS2iRZbGztqILOFqkgTuQV3gZpMDWeQ7xPgAjxOJESN/kud7RYhzGBkHPVbw0pg6Dm4gjwKDn8ZijVqvqkRmNh/C0WA8lGo80WKOUBAoCE6YlAMIoTIggwKuLcdLKu+oTqSeqLKo4QFOicISEYQIBGwXQo2hB7R6Otpitg2skZ6PcI35blp8reC6LEYZtRpY9oc06g6FeP9gNrfh8WyT3KsU3cL+yfB0f5L2YtQeb9oey78PNSlL6IuRq+n13kc929YQqhw4r2NzVy23exQfNTDQypqaZsyoeR9x3wKDiqdI7j9Vu7NwzgJcba3sFhtxWRxZVa6m9pu11nDlddlsbYzsWGuqhzMMPZb7LsRzO9rPiemoX+z2z24g5zJpDQ6Cod+Xi0cfJc56XaP/Iw4Fg6g4DdBa4G3+S9QotAAAAAFgBYAcANwXnHpjb+Zgj/LiR8cOR9UHmtaq9tiT43TfjnCNCr2Kp5hfX9lj1acdPvVBfp7RB1BHxVplUHQrCcia8hBuko4WTRxbt9+qkqY9w90fFBmuCAqZzUBYgjRpw0p4QMBqpWBRt+UqVoQSAW3/oveuzWP/E4alVJ7xb3v6hZ3xE+K8GBXoPo07QNpONCoYZUcCxx0bUNoJ3B1h1HNB6c1ilDUiIXL+kXbv4XC5Wn82sSxvEN993K1upQcT2q2w3F4oup5SKUspuyg541cXHdMxNhHNd/2P27+KpltSBXpwHgaOGgeANAYIPAjovH9nudIy66AAaDkPvRdJ2bxDsPXbVuIJD273NPtA9NesIPYGhed+mKP+Hxmv5RT+sL0RjgRIuCJB4g6FeV+l+qTisO33W0XEcjUdf8A+bUHG15gfcqhUV6u7uhUHFBXezh5KOFZeB+qic6bDTigjaSCpBU4oC080JQWi0Qq7OHD/StMNlVr2eOaBwLpGyLmgcgTUbRZCpWlA8Kzhu9LeI+O5Vk9F8FB616N+2Hr2jD4h0VmjuOdrUaNWk/xtHmOizu02EfjRisQQRToscKM2lrL5h1IJ8l55VqZamZhIJhwINweI8V6JU7cs/8AHGGt9e78pzN12kmoANQR8UHH9n8xeGs9p/dG+5Ihel1uzAa6mWiQKYa7iXi5d4ryvs/WfTIe0vbkg5wAch90wbG+7qva+zW3WYlgmBUAkgey4aFzOUxINwgt7CcW0zTdPc9mf4ToPDTyXnXpYpH11N5/naOjPVfVxPivUg2TfVcB6XKMspEbnEHq4f8ARqDzlzu6qT1YpPlqiq70AOuEJJCNuiZwQDKr1tSppUVfXwCCSgUOLbITUipq2nggioukJOKhpGCrBQRhGOu9DMIwUBIJTpFA9Y2ad4t4G6ek4aHQoSLFAwoLrRUc4gNLgMpgWb/CDcxJiNeK29gbRqUqjcjgx4IIDpgubPdO9s95vj0WDharvddDosfoUWIBcZcTJAmRF72nfaLoPorAYhtVrXt0cARxE7jzC5DtywVMFUcdzwRyIdAKzPRJ2iEOwtRwBnNRJ3z7TJ4zcDmY0Wh20blwTybD1jR17xsg8npO7xGg3cp3eCTwmqiHNPEfIn/SeoUAApyEAUoCAMqgxLbj+lWwFFiW2b0QVKR+SsqmxWmu+qCpVbfxU1J8hNVFyo6ToKCeEQScEggQTx9U6cj6oABUQ1jmpXCPJNVFxzQICL8lba8OGYtzEC4zEeNr/FVmXtGv0CYVCO8EF7CVwSGvMaZXixpu3Okbpj7C6TFdpX4vCUKdaczC4vNvzdzTA3xMk71yOPdL80AZgHQNJOtt0mTHNS0KiA9q+67S5HgR/pCVNtRv5ZPAj6fqoKRkAoIyEdNNVEJmOQTFBUHdHIn4/snDreSTbhw6H780H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173163"/>
            <a:ext cx="1905000" cy="2457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3733" name="Picture 5" descr="C:\Users\UNISIG\Desktop\berkhof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772816"/>
            <a:ext cx="367240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545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1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691</Words>
  <Application>Microsoft Office PowerPoint</Application>
  <PresentationFormat>Apresentação na tela (4:3)</PresentationFormat>
  <Paragraphs>114</Paragraphs>
  <Slides>27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Open Sans</vt:lpstr>
      <vt:lpstr>Myriad Arabic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WOBi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Dantas da Silva</dc:creator>
  <cp:lastModifiedBy>Facig</cp:lastModifiedBy>
  <cp:revision>63</cp:revision>
  <dcterms:created xsi:type="dcterms:W3CDTF">2015-02-04T17:18:02Z</dcterms:created>
  <dcterms:modified xsi:type="dcterms:W3CDTF">2015-02-12T18:43:41Z</dcterms:modified>
</cp:coreProperties>
</file>