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82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1" r:id="rId17"/>
    <p:sldId id="271" r:id="rId18"/>
  </p:sldIdLst>
  <p:sldSz cx="9144000" cy="6858000" type="screen4x3"/>
  <p:notesSz cx="6858000" cy="9144000"/>
  <p:defaultTextStyle>
    <a:lvl1pPr defTabSz="457200">
      <a:defRPr sz="1200">
        <a:latin typeface="Helvetica"/>
        <a:ea typeface="Helvetica"/>
        <a:cs typeface="Helvetica"/>
        <a:sym typeface="Helvetica"/>
      </a:defRPr>
    </a:lvl1pPr>
    <a:lvl2pPr indent="228600" defTabSz="457200">
      <a:defRPr sz="1200">
        <a:latin typeface="Helvetica"/>
        <a:ea typeface="Helvetica"/>
        <a:cs typeface="Helvetica"/>
        <a:sym typeface="Helvetica"/>
      </a:defRPr>
    </a:lvl2pPr>
    <a:lvl3pPr indent="457200" defTabSz="457200">
      <a:defRPr sz="1200">
        <a:latin typeface="Helvetica"/>
        <a:ea typeface="Helvetica"/>
        <a:cs typeface="Helvetica"/>
        <a:sym typeface="Helvetica"/>
      </a:defRPr>
    </a:lvl3pPr>
    <a:lvl4pPr indent="685800" defTabSz="457200">
      <a:defRPr sz="1200">
        <a:latin typeface="Helvetica"/>
        <a:ea typeface="Helvetica"/>
        <a:cs typeface="Helvetica"/>
        <a:sym typeface="Helvetica"/>
      </a:defRPr>
    </a:lvl4pPr>
    <a:lvl5pPr indent="914400" defTabSz="457200">
      <a:defRPr sz="1200">
        <a:latin typeface="Helvetica"/>
        <a:ea typeface="Helvetica"/>
        <a:cs typeface="Helvetica"/>
        <a:sym typeface="Helvetica"/>
      </a:defRPr>
    </a:lvl5pPr>
    <a:lvl6pPr indent="1143000" defTabSz="457200">
      <a:defRPr sz="1200">
        <a:latin typeface="Helvetica"/>
        <a:ea typeface="Helvetica"/>
        <a:cs typeface="Helvetica"/>
        <a:sym typeface="Helvetica"/>
      </a:defRPr>
    </a:lvl6pPr>
    <a:lvl7pPr indent="1371600" defTabSz="457200">
      <a:defRPr sz="1200">
        <a:latin typeface="Helvetica"/>
        <a:ea typeface="Helvetica"/>
        <a:cs typeface="Helvetica"/>
        <a:sym typeface="Helvetica"/>
      </a:defRPr>
    </a:lvl7pPr>
    <a:lvl8pPr indent="1600200" defTabSz="457200">
      <a:defRPr sz="1200">
        <a:latin typeface="Helvetica"/>
        <a:ea typeface="Helvetica"/>
        <a:cs typeface="Helvetica"/>
        <a:sym typeface="Helvetica"/>
      </a:defRPr>
    </a:lvl8pPr>
    <a:lvl9pPr indent="1828800" defTabSz="457200">
      <a:defRPr sz="1200">
        <a:latin typeface="Helvetica"/>
        <a:ea typeface="Helvetica"/>
        <a:cs typeface="Helvetica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  <p:clrMru>
    <a:srgbClr val="F47D1A"/>
  </p:clrMru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F81BD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4F81BD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BBB59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BBB59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9BBB59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7964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7964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79646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F81BD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F00E5B-3EAD-433F-8D80-95BD750BD590}" type="doc">
      <dgm:prSet loTypeId="urn:microsoft.com/office/officeart/2005/8/layout/vList3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pt-BR"/>
        </a:p>
      </dgm:t>
    </dgm:pt>
    <dgm:pt modelId="{34BF4C96-D3F7-4EF2-AD93-4C1357BFD757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Qual o PROPÓSITO desta classe?</a:t>
          </a:r>
          <a:endParaRPr lang="pt-BR" sz="2000" b="1" dirty="0"/>
        </a:p>
      </dgm:t>
    </dgm:pt>
    <dgm:pt modelId="{9C556677-251E-4719-A725-19ABBEFCBBBF}" type="parTrans" cxnId="{18B87CA9-10D9-4A41-8690-EB33CAB91E94}">
      <dgm:prSet/>
      <dgm:spPr/>
      <dgm:t>
        <a:bodyPr/>
        <a:lstStyle/>
        <a:p>
          <a:endParaRPr lang="pt-BR"/>
        </a:p>
      </dgm:t>
    </dgm:pt>
    <dgm:pt modelId="{40D3D8BF-6B2F-49A3-9DC8-331370F18AE7}" type="sibTrans" cxnId="{18B87CA9-10D9-4A41-8690-EB33CAB91E94}">
      <dgm:prSet/>
      <dgm:spPr/>
      <dgm:t>
        <a:bodyPr/>
        <a:lstStyle/>
        <a:p>
          <a:endParaRPr lang="pt-BR"/>
        </a:p>
      </dgm:t>
    </dgm:pt>
    <dgm:pt modelId="{E32DB856-80FC-4445-BB14-F6746AA73527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R:  A edificação das nossas FAMÍLIAS;</a:t>
          </a:r>
          <a:r>
            <a:rPr lang="pt-BR" sz="2000" dirty="0" smtClean="0"/>
            <a:t> </a:t>
          </a:r>
          <a:endParaRPr lang="pt-BR" sz="2000" dirty="0"/>
        </a:p>
      </dgm:t>
    </dgm:pt>
    <dgm:pt modelId="{1EDDE24C-F891-4E09-9C6C-1D1AB35DE08B}" type="parTrans" cxnId="{BABE81B8-8D0A-4571-B021-491187EC976D}">
      <dgm:prSet/>
      <dgm:spPr/>
      <dgm:t>
        <a:bodyPr/>
        <a:lstStyle/>
        <a:p>
          <a:endParaRPr lang="pt-BR"/>
        </a:p>
      </dgm:t>
    </dgm:pt>
    <dgm:pt modelId="{FF00D5CA-F37D-48AC-A577-80646463EA3F}" type="sibTrans" cxnId="{BABE81B8-8D0A-4571-B021-491187EC976D}">
      <dgm:prSet/>
      <dgm:spPr/>
      <dgm:t>
        <a:bodyPr/>
        <a:lstStyle/>
        <a:p>
          <a:endParaRPr lang="pt-BR"/>
        </a:p>
      </dgm:t>
    </dgm:pt>
    <dgm:pt modelId="{AD5D55BD-1F57-4321-831C-3DED0414FF2D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Qual é o nosso COMPROMISSO?</a:t>
          </a:r>
          <a:endParaRPr lang="pt-BR" sz="2000" b="1" dirty="0"/>
        </a:p>
      </dgm:t>
    </dgm:pt>
    <dgm:pt modelId="{DD3E1AFD-ECC7-43E2-9893-3E9135D8505E}" type="parTrans" cxnId="{F0B8A421-13DD-487A-8709-71EAD21BDFAE}">
      <dgm:prSet/>
      <dgm:spPr/>
      <dgm:t>
        <a:bodyPr/>
        <a:lstStyle/>
        <a:p>
          <a:endParaRPr lang="pt-BR"/>
        </a:p>
      </dgm:t>
    </dgm:pt>
    <dgm:pt modelId="{B819E084-7030-45A7-BEFC-90B522C0EBAC}" type="sibTrans" cxnId="{F0B8A421-13DD-487A-8709-71EAD21BDFAE}">
      <dgm:prSet/>
      <dgm:spPr/>
      <dgm:t>
        <a:bodyPr/>
        <a:lstStyle/>
        <a:p>
          <a:endParaRPr lang="pt-BR"/>
        </a:p>
      </dgm:t>
    </dgm:pt>
    <dgm:pt modelId="{89B41BDF-03CB-47A1-842E-06614E65C1EA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R: Orar com os nossos irmãos;</a:t>
          </a:r>
          <a:endParaRPr lang="pt-BR" sz="2000" b="1" dirty="0"/>
        </a:p>
      </dgm:t>
    </dgm:pt>
    <dgm:pt modelId="{B3724536-2BEB-4BE9-9515-0C7275070E9D}" type="parTrans" cxnId="{78C65C09-FD39-436D-9B1F-78894B4B0A4A}">
      <dgm:prSet/>
      <dgm:spPr/>
      <dgm:t>
        <a:bodyPr/>
        <a:lstStyle/>
        <a:p>
          <a:endParaRPr lang="pt-BR"/>
        </a:p>
      </dgm:t>
    </dgm:pt>
    <dgm:pt modelId="{F1D797C7-96F8-4148-A143-44ECF85E2C9B}" type="sibTrans" cxnId="{78C65C09-FD39-436D-9B1F-78894B4B0A4A}">
      <dgm:prSet/>
      <dgm:spPr/>
      <dgm:t>
        <a:bodyPr/>
        <a:lstStyle/>
        <a:p>
          <a:endParaRPr lang="pt-BR"/>
        </a:p>
      </dgm:t>
    </dgm:pt>
    <dgm:pt modelId="{E1E4EBA5-DCD6-4060-9399-8ABC3919AB12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E como obteremos SUCESSO?</a:t>
          </a:r>
          <a:endParaRPr lang="pt-BR" sz="2000" b="1" dirty="0"/>
        </a:p>
      </dgm:t>
    </dgm:pt>
    <dgm:pt modelId="{E0A78A83-822C-44ED-90AD-74D37CA41B52}" type="parTrans" cxnId="{D9EE6AFB-7FD1-4E47-A16E-37E6C13FFD4C}">
      <dgm:prSet/>
      <dgm:spPr/>
      <dgm:t>
        <a:bodyPr/>
        <a:lstStyle/>
        <a:p>
          <a:endParaRPr lang="pt-BR"/>
        </a:p>
      </dgm:t>
    </dgm:pt>
    <dgm:pt modelId="{080C8377-C4A5-4D42-A0F1-06C7DE2DC2CB}" type="sibTrans" cxnId="{D9EE6AFB-7FD1-4E47-A16E-37E6C13FFD4C}">
      <dgm:prSet/>
      <dgm:spPr/>
      <dgm:t>
        <a:bodyPr/>
        <a:lstStyle/>
        <a:p>
          <a:endParaRPr lang="pt-BR"/>
        </a:p>
      </dgm:t>
    </dgm:pt>
    <dgm:pt modelId="{7CC2D8E5-8BB2-464D-B2C0-D8CB4100D609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R: Aplicando a PALAVRA de DEUS;</a:t>
          </a:r>
          <a:endParaRPr lang="pt-BR" sz="2000" b="1" dirty="0"/>
        </a:p>
      </dgm:t>
    </dgm:pt>
    <dgm:pt modelId="{A6DD8E47-70DF-4730-80E0-C734F66FC53C}" type="parTrans" cxnId="{992CB606-3398-4869-804B-2BA7B7E72F6C}">
      <dgm:prSet/>
      <dgm:spPr/>
      <dgm:t>
        <a:bodyPr/>
        <a:lstStyle/>
        <a:p>
          <a:endParaRPr lang="pt-BR"/>
        </a:p>
      </dgm:t>
    </dgm:pt>
    <dgm:pt modelId="{E14ED284-1F73-42F0-9F5A-2DD1432DB55E}" type="sibTrans" cxnId="{992CB606-3398-4869-804B-2BA7B7E72F6C}">
      <dgm:prSet/>
      <dgm:spPr/>
      <dgm:t>
        <a:bodyPr/>
        <a:lstStyle/>
        <a:p>
          <a:endParaRPr lang="pt-BR"/>
        </a:p>
      </dgm:t>
    </dgm:pt>
    <dgm:pt modelId="{70FAA86E-CB40-448D-940D-6EFF86A091D2}" type="pres">
      <dgm:prSet presAssocID="{00F00E5B-3EAD-433F-8D80-95BD750BD590}" presName="linearFlow" presStyleCnt="0">
        <dgm:presLayoutVars>
          <dgm:dir/>
          <dgm:resizeHandles val="exact"/>
        </dgm:presLayoutVars>
      </dgm:prSet>
      <dgm:spPr/>
    </dgm:pt>
    <dgm:pt modelId="{BBAAF744-1DDE-4616-B9FC-4AB0EB172E53}" type="pres">
      <dgm:prSet presAssocID="{34BF4C96-D3F7-4EF2-AD93-4C1357BFD757}" presName="composite" presStyleCnt="0"/>
      <dgm:spPr/>
    </dgm:pt>
    <dgm:pt modelId="{31735983-EA3C-409C-9B0B-3ECB716C2DF2}" type="pres">
      <dgm:prSet presAssocID="{34BF4C96-D3F7-4EF2-AD93-4C1357BFD757}" presName="imgShp" presStyleLbl="fgImgPlace1" presStyleIdx="0" presStyleCnt="6"/>
      <dgm:spPr/>
    </dgm:pt>
    <dgm:pt modelId="{9813B65C-4BFE-4F1C-9C21-2C736E65A94A}" type="pres">
      <dgm:prSet presAssocID="{34BF4C96-D3F7-4EF2-AD93-4C1357BFD757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27CF8B6-1CDB-443F-856F-B2AE85F186BE}" type="pres">
      <dgm:prSet presAssocID="{40D3D8BF-6B2F-49A3-9DC8-331370F18AE7}" presName="spacing" presStyleCnt="0"/>
      <dgm:spPr/>
    </dgm:pt>
    <dgm:pt modelId="{F664EA70-2414-4B66-A5CD-AE0C2C1E07C5}" type="pres">
      <dgm:prSet presAssocID="{E32DB856-80FC-4445-BB14-F6746AA73527}" presName="composite" presStyleCnt="0"/>
      <dgm:spPr/>
    </dgm:pt>
    <dgm:pt modelId="{98F22176-6412-45A3-A343-2937A2F8A1F2}" type="pres">
      <dgm:prSet presAssocID="{E32DB856-80FC-4445-BB14-F6746AA73527}" presName="imgShp" presStyleLbl="fgImgPlace1" presStyleIdx="1" presStyleCnt="6"/>
      <dgm:spPr/>
    </dgm:pt>
    <dgm:pt modelId="{6C9E5AF5-FD5D-4BE2-913B-4B975112110C}" type="pres">
      <dgm:prSet presAssocID="{E32DB856-80FC-4445-BB14-F6746AA73527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D48385D-7F32-4072-B4E8-51A5D23D377D}" type="pres">
      <dgm:prSet presAssocID="{FF00D5CA-F37D-48AC-A577-80646463EA3F}" presName="spacing" presStyleCnt="0"/>
      <dgm:spPr/>
    </dgm:pt>
    <dgm:pt modelId="{249447A4-3F9A-45BE-879F-26ED1AA428C8}" type="pres">
      <dgm:prSet presAssocID="{AD5D55BD-1F57-4321-831C-3DED0414FF2D}" presName="composite" presStyleCnt="0"/>
      <dgm:spPr/>
    </dgm:pt>
    <dgm:pt modelId="{41035808-3844-4A53-991C-FAAD0BD4CAD2}" type="pres">
      <dgm:prSet presAssocID="{AD5D55BD-1F57-4321-831C-3DED0414FF2D}" presName="imgShp" presStyleLbl="fgImgPlace1" presStyleIdx="2" presStyleCnt="6"/>
      <dgm:spPr/>
    </dgm:pt>
    <dgm:pt modelId="{717F632C-F2D6-42FE-9D6F-31724DCFD383}" type="pres">
      <dgm:prSet presAssocID="{AD5D55BD-1F57-4321-831C-3DED0414FF2D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F8F42BC-58FF-4D24-919E-B31061251E2A}" type="pres">
      <dgm:prSet presAssocID="{B819E084-7030-45A7-BEFC-90B522C0EBAC}" presName="spacing" presStyleCnt="0"/>
      <dgm:spPr/>
    </dgm:pt>
    <dgm:pt modelId="{BB041F09-B051-409E-AA1C-276745D8C29B}" type="pres">
      <dgm:prSet presAssocID="{89B41BDF-03CB-47A1-842E-06614E65C1EA}" presName="composite" presStyleCnt="0"/>
      <dgm:spPr/>
    </dgm:pt>
    <dgm:pt modelId="{C0FD6E8C-6389-4D61-A685-3F4BAB41757F}" type="pres">
      <dgm:prSet presAssocID="{89B41BDF-03CB-47A1-842E-06614E65C1EA}" presName="imgShp" presStyleLbl="fgImgPlace1" presStyleIdx="3" presStyleCnt="6"/>
      <dgm:spPr/>
    </dgm:pt>
    <dgm:pt modelId="{D929F3C1-0600-4512-BAF7-21C1E85BBEF9}" type="pres">
      <dgm:prSet presAssocID="{89B41BDF-03CB-47A1-842E-06614E65C1EA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69399D0-2498-4AEF-BE5B-1BCE692D16A3}" type="pres">
      <dgm:prSet presAssocID="{F1D797C7-96F8-4148-A143-44ECF85E2C9B}" presName="spacing" presStyleCnt="0"/>
      <dgm:spPr/>
    </dgm:pt>
    <dgm:pt modelId="{1FFA1A6F-F74D-4CD5-B06D-BAA9807DC211}" type="pres">
      <dgm:prSet presAssocID="{E1E4EBA5-DCD6-4060-9399-8ABC3919AB12}" presName="composite" presStyleCnt="0"/>
      <dgm:spPr/>
    </dgm:pt>
    <dgm:pt modelId="{544BA75F-1882-464C-A441-3FD26FA625BE}" type="pres">
      <dgm:prSet presAssocID="{E1E4EBA5-DCD6-4060-9399-8ABC3919AB12}" presName="imgShp" presStyleLbl="fgImgPlace1" presStyleIdx="4" presStyleCnt="6"/>
      <dgm:spPr/>
    </dgm:pt>
    <dgm:pt modelId="{59054193-39AE-4892-8D9E-DCD200391D94}" type="pres">
      <dgm:prSet presAssocID="{E1E4EBA5-DCD6-4060-9399-8ABC3919AB12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DB89A76-C3AA-4313-BAE6-F04A0B3A54AD}" type="pres">
      <dgm:prSet presAssocID="{080C8377-C4A5-4D42-A0F1-06C7DE2DC2CB}" presName="spacing" presStyleCnt="0"/>
      <dgm:spPr/>
    </dgm:pt>
    <dgm:pt modelId="{72E521AB-05A1-4A89-889D-D8676DBA7F29}" type="pres">
      <dgm:prSet presAssocID="{7CC2D8E5-8BB2-464D-B2C0-D8CB4100D609}" presName="composite" presStyleCnt="0"/>
      <dgm:spPr/>
    </dgm:pt>
    <dgm:pt modelId="{23FED942-73C2-42DB-86A2-CE0DBFB34A71}" type="pres">
      <dgm:prSet presAssocID="{7CC2D8E5-8BB2-464D-B2C0-D8CB4100D609}" presName="imgShp" presStyleLbl="fgImgPlace1" presStyleIdx="5" presStyleCnt="6"/>
      <dgm:spPr/>
    </dgm:pt>
    <dgm:pt modelId="{96462B67-263E-4259-AF72-BAFC19E95C22}" type="pres">
      <dgm:prSet presAssocID="{7CC2D8E5-8BB2-464D-B2C0-D8CB4100D609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9EE6AFB-7FD1-4E47-A16E-37E6C13FFD4C}" srcId="{00F00E5B-3EAD-433F-8D80-95BD750BD590}" destId="{E1E4EBA5-DCD6-4060-9399-8ABC3919AB12}" srcOrd="4" destOrd="0" parTransId="{E0A78A83-822C-44ED-90AD-74D37CA41B52}" sibTransId="{080C8377-C4A5-4D42-A0F1-06C7DE2DC2CB}"/>
    <dgm:cxn modelId="{77953018-7228-4226-9EC3-BFD8618B7D52}" type="presOf" srcId="{00F00E5B-3EAD-433F-8D80-95BD750BD590}" destId="{70FAA86E-CB40-448D-940D-6EFF86A091D2}" srcOrd="0" destOrd="0" presId="urn:microsoft.com/office/officeart/2005/8/layout/vList3"/>
    <dgm:cxn modelId="{F0B8A421-13DD-487A-8709-71EAD21BDFAE}" srcId="{00F00E5B-3EAD-433F-8D80-95BD750BD590}" destId="{AD5D55BD-1F57-4321-831C-3DED0414FF2D}" srcOrd="2" destOrd="0" parTransId="{DD3E1AFD-ECC7-43E2-9893-3E9135D8505E}" sibTransId="{B819E084-7030-45A7-BEFC-90B522C0EBAC}"/>
    <dgm:cxn modelId="{52DD040F-0ADB-4D18-824A-5227B03462EB}" type="presOf" srcId="{AD5D55BD-1F57-4321-831C-3DED0414FF2D}" destId="{717F632C-F2D6-42FE-9D6F-31724DCFD383}" srcOrd="0" destOrd="0" presId="urn:microsoft.com/office/officeart/2005/8/layout/vList3"/>
    <dgm:cxn modelId="{2745F2C7-52BA-4500-A8BF-8B3E7C9D7CF7}" type="presOf" srcId="{89B41BDF-03CB-47A1-842E-06614E65C1EA}" destId="{D929F3C1-0600-4512-BAF7-21C1E85BBEF9}" srcOrd="0" destOrd="0" presId="urn:microsoft.com/office/officeart/2005/8/layout/vList3"/>
    <dgm:cxn modelId="{78C65C09-FD39-436D-9B1F-78894B4B0A4A}" srcId="{00F00E5B-3EAD-433F-8D80-95BD750BD590}" destId="{89B41BDF-03CB-47A1-842E-06614E65C1EA}" srcOrd="3" destOrd="0" parTransId="{B3724536-2BEB-4BE9-9515-0C7275070E9D}" sibTransId="{F1D797C7-96F8-4148-A143-44ECF85E2C9B}"/>
    <dgm:cxn modelId="{18B87CA9-10D9-4A41-8690-EB33CAB91E94}" srcId="{00F00E5B-3EAD-433F-8D80-95BD750BD590}" destId="{34BF4C96-D3F7-4EF2-AD93-4C1357BFD757}" srcOrd="0" destOrd="0" parTransId="{9C556677-251E-4719-A725-19ABBEFCBBBF}" sibTransId="{40D3D8BF-6B2F-49A3-9DC8-331370F18AE7}"/>
    <dgm:cxn modelId="{992CB606-3398-4869-804B-2BA7B7E72F6C}" srcId="{00F00E5B-3EAD-433F-8D80-95BD750BD590}" destId="{7CC2D8E5-8BB2-464D-B2C0-D8CB4100D609}" srcOrd="5" destOrd="0" parTransId="{A6DD8E47-70DF-4730-80E0-C734F66FC53C}" sibTransId="{E14ED284-1F73-42F0-9F5A-2DD1432DB55E}"/>
    <dgm:cxn modelId="{0A300896-BA26-43AE-AEDA-67C012254985}" type="presOf" srcId="{34BF4C96-D3F7-4EF2-AD93-4C1357BFD757}" destId="{9813B65C-4BFE-4F1C-9C21-2C736E65A94A}" srcOrd="0" destOrd="0" presId="urn:microsoft.com/office/officeart/2005/8/layout/vList3"/>
    <dgm:cxn modelId="{A6C82153-D44E-409D-995F-78BBEBF0AD50}" type="presOf" srcId="{7CC2D8E5-8BB2-464D-B2C0-D8CB4100D609}" destId="{96462B67-263E-4259-AF72-BAFC19E95C22}" srcOrd="0" destOrd="0" presId="urn:microsoft.com/office/officeart/2005/8/layout/vList3"/>
    <dgm:cxn modelId="{C480B7E0-867C-4BA8-AEFB-EB18D92EA14A}" type="presOf" srcId="{E32DB856-80FC-4445-BB14-F6746AA73527}" destId="{6C9E5AF5-FD5D-4BE2-913B-4B975112110C}" srcOrd="0" destOrd="0" presId="urn:microsoft.com/office/officeart/2005/8/layout/vList3"/>
    <dgm:cxn modelId="{90D3B78E-BA60-45B6-B8FB-C56940566181}" type="presOf" srcId="{E1E4EBA5-DCD6-4060-9399-8ABC3919AB12}" destId="{59054193-39AE-4892-8D9E-DCD200391D94}" srcOrd="0" destOrd="0" presId="urn:microsoft.com/office/officeart/2005/8/layout/vList3"/>
    <dgm:cxn modelId="{BABE81B8-8D0A-4571-B021-491187EC976D}" srcId="{00F00E5B-3EAD-433F-8D80-95BD750BD590}" destId="{E32DB856-80FC-4445-BB14-F6746AA73527}" srcOrd="1" destOrd="0" parTransId="{1EDDE24C-F891-4E09-9C6C-1D1AB35DE08B}" sibTransId="{FF00D5CA-F37D-48AC-A577-80646463EA3F}"/>
    <dgm:cxn modelId="{F7F74010-BAAE-471F-8877-B95BA82CC3BC}" type="presParOf" srcId="{70FAA86E-CB40-448D-940D-6EFF86A091D2}" destId="{BBAAF744-1DDE-4616-B9FC-4AB0EB172E53}" srcOrd="0" destOrd="0" presId="urn:microsoft.com/office/officeart/2005/8/layout/vList3"/>
    <dgm:cxn modelId="{37D7BB9C-3A6C-47DD-9D41-C342D60DCFF4}" type="presParOf" srcId="{BBAAF744-1DDE-4616-B9FC-4AB0EB172E53}" destId="{31735983-EA3C-409C-9B0B-3ECB716C2DF2}" srcOrd="0" destOrd="0" presId="urn:microsoft.com/office/officeart/2005/8/layout/vList3"/>
    <dgm:cxn modelId="{847C64C0-43DD-4F64-8379-CD9DA1135434}" type="presParOf" srcId="{BBAAF744-1DDE-4616-B9FC-4AB0EB172E53}" destId="{9813B65C-4BFE-4F1C-9C21-2C736E65A94A}" srcOrd="1" destOrd="0" presId="urn:microsoft.com/office/officeart/2005/8/layout/vList3"/>
    <dgm:cxn modelId="{A8D6931D-16DA-4588-86F7-9229DB09C752}" type="presParOf" srcId="{70FAA86E-CB40-448D-940D-6EFF86A091D2}" destId="{427CF8B6-1CDB-443F-856F-B2AE85F186BE}" srcOrd="1" destOrd="0" presId="urn:microsoft.com/office/officeart/2005/8/layout/vList3"/>
    <dgm:cxn modelId="{0CD021C3-F6A0-46F2-AFAF-D1B6281D9A88}" type="presParOf" srcId="{70FAA86E-CB40-448D-940D-6EFF86A091D2}" destId="{F664EA70-2414-4B66-A5CD-AE0C2C1E07C5}" srcOrd="2" destOrd="0" presId="urn:microsoft.com/office/officeart/2005/8/layout/vList3"/>
    <dgm:cxn modelId="{DEE2187A-5111-4C8C-989F-48D9FE5F72DB}" type="presParOf" srcId="{F664EA70-2414-4B66-A5CD-AE0C2C1E07C5}" destId="{98F22176-6412-45A3-A343-2937A2F8A1F2}" srcOrd="0" destOrd="0" presId="urn:microsoft.com/office/officeart/2005/8/layout/vList3"/>
    <dgm:cxn modelId="{9291226C-B4FD-4764-9071-A959DAE6E905}" type="presParOf" srcId="{F664EA70-2414-4B66-A5CD-AE0C2C1E07C5}" destId="{6C9E5AF5-FD5D-4BE2-913B-4B975112110C}" srcOrd="1" destOrd="0" presId="urn:microsoft.com/office/officeart/2005/8/layout/vList3"/>
    <dgm:cxn modelId="{9140FF88-E4CC-45EB-9D45-99829F4A738D}" type="presParOf" srcId="{70FAA86E-CB40-448D-940D-6EFF86A091D2}" destId="{9D48385D-7F32-4072-B4E8-51A5D23D377D}" srcOrd="3" destOrd="0" presId="urn:microsoft.com/office/officeart/2005/8/layout/vList3"/>
    <dgm:cxn modelId="{B6C1C3DB-B5CF-44E6-B863-F8DC99CE5499}" type="presParOf" srcId="{70FAA86E-CB40-448D-940D-6EFF86A091D2}" destId="{249447A4-3F9A-45BE-879F-26ED1AA428C8}" srcOrd="4" destOrd="0" presId="urn:microsoft.com/office/officeart/2005/8/layout/vList3"/>
    <dgm:cxn modelId="{4190D214-7DF7-4EB8-AFFE-B475DC09390C}" type="presParOf" srcId="{249447A4-3F9A-45BE-879F-26ED1AA428C8}" destId="{41035808-3844-4A53-991C-FAAD0BD4CAD2}" srcOrd="0" destOrd="0" presId="urn:microsoft.com/office/officeart/2005/8/layout/vList3"/>
    <dgm:cxn modelId="{799C6A01-97A1-4F94-BE39-5011E348DE1B}" type="presParOf" srcId="{249447A4-3F9A-45BE-879F-26ED1AA428C8}" destId="{717F632C-F2D6-42FE-9D6F-31724DCFD383}" srcOrd="1" destOrd="0" presId="urn:microsoft.com/office/officeart/2005/8/layout/vList3"/>
    <dgm:cxn modelId="{9CCB4C89-3ADB-4935-9187-EBE95386AC1F}" type="presParOf" srcId="{70FAA86E-CB40-448D-940D-6EFF86A091D2}" destId="{DF8F42BC-58FF-4D24-919E-B31061251E2A}" srcOrd="5" destOrd="0" presId="urn:microsoft.com/office/officeart/2005/8/layout/vList3"/>
    <dgm:cxn modelId="{2C671CDD-5BCA-4614-9BA6-D8A73FC33351}" type="presParOf" srcId="{70FAA86E-CB40-448D-940D-6EFF86A091D2}" destId="{BB041F09-B051-409E-AA1C-276745D8C29B}" srcOrd="6" destOrd="0" presId="urn:microsoft.com/office/officeart/2005/8/layout/vList3"/>
    <dgm:cxn modelId="{2B9B69DE-45CA-411E-AF1C-488704D6207A}" type="presParOf" srcId="{BB041F09-B051-409E-AA1C-276745D8C29B}" destId="{C0FD6E8C-6389-4D61-A685-3F4BAB41757F}" srcOrd="0" destOrd="0" presId="urn:microsoft.com/office/officeart/2005/8/layout/vList3"/>
    <dgm:cxn modelId="{1A34E4C7-B4DA-4B74-8FA5-2733C3ACA880}" type="presParOf" srcId="{BB041F09-B051-409E-AA1C-276745D8C29B}" destId="{D929F3C1-0600-4512-BAF7-21C1E85BBEF9}" srcOrd="1" destOrd="0" presId="urn:microsoft.com/office/officeart/2005/8/layout/vList3"/>
    <dgm:cxn modelId="{D5B05326-D662-4E71-ABE6-A8D2E91491F1}" type="presParOf" srcId="{70FAA86E-CB40-448D-940D-6EFF86A091D2}" destId="{A69399D0-2498-4AEF-BE5B-1BCE692D16A3}" srcOrd="7" destOrd="0" presId="urn:microsoft.com/office/officeart/2005/8/layout/vList3"/>
    <dgm:cxn modelId="{9253EA09-2CC3-42F3-9468-619EB4FA39C9}" type="presParOf" srcId="{70FAA86E-CB40-448D-940D-6EFF86A091D2}" destId="{1FFA1A6F-F74D-4CD5-B06D-BAA9807DC211}" srcOrd="8" destOrd="0" presId="urn:microsoft.com/office/officeart/2005/8/layout/vList3"/>
    <dgm:cxn modelId="{5207C158-75FD-42CB-ADFE-12857B3575A5}" type="presParOf" srcId="{1FFA1A6F-F74D-4CD5-B06D-BAA9807DC211}" destId="{544BA75F-1882-464C-A441-3FD26FA625BE}" srcOrd="0" destOrd="0" presId="urn:microsoft.com/office/officeart/2005/8/layout/vList3"/>
    <dgm:cxn modelId="{2CFEB7C2-19F1-4A1B-A1BA-C0933E6C695F}" type="presParOf" srcId="{1FFA1A6F-F74D-4CD5-B06D-BAA9807DC211}" destId="{59054193-39AE-4892-8D9E-DCD200391D94}" srcOrd="1" destOrd="0" presId="urn:microsoft.com/office/officeart/2005/8/layout/vList3"/>
    <dgm:cxn modelId="{A924123F-1231-419D-AA17-5085957DD780}" type="presParOf" srcId="{70FAA86E-CB40-448D-940D-6EFF86A091D2}" destId="{FDB89A76-C3AA-4313-BAE6-F04A0B3A54AD}" srcOrd="9" destOrd="0" presId="urn:microsoft.com/office/officeart/2005/8/layout/vList3"/>
    <dgm:cxn modelId="{5DC53871-1724-45AD-BA87-EA1DD15D12F7}" type="presParOf" srcId="{70FAA86E-CB40-448D-940D-6EFF86A091D2}" destId="{72E521AB-05A1-4A89-889D-D8676DBA7F29}" srcOrd="10" destOrd="0" presId="urn:microsoft.com/office/officeart/2005/8/layout/vList3"/>
    <dgm:cxn modelId="{E9CD4F44-87C2-4D7C-9D5C-1E9F5E774E01}" type="presParOf" srcId="{72E521AB-05A1-4A89-889D-D8676DBA7F29}" destId="{23FED942-73C2-42DB-86A2-CE0DBFB34A71}" srcOrd="0" destOrd="0" presId="urn:microsoft.com/office/officeart/2005/8/layout/vList3"/>
    <dgm:cxn modelId="{B59FBD57-78C8-4AA3-9AC9-5A3884239127}" type="presParOf" srcId="{72E521AB-05A1-4A89-889D-D8676DBA7F29}" destId="{96462B67-263E-4259-AF72-BAFC19E95C22}" srcOrd="1" destOrd="0" presId="urn:microsoft.com/office/officeart/2005/8/layout/v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518B2C-EC4D-471C-9E45-8BAEA885A21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38C7F00-E560-45B9-87FA-86321F63C14E}">
      <dgm:prSet phldrT="[Texto]" custT="1"/>
      <dgm:spPr>
        <a:solidFill>
          <a:srgbClr val="F47D1A"/>
        </a:solidFill>
      </dgm:spPr>
      <dgm:t>
        <a:bodyPr/>
        <a:lstStyle/>
        <a:p>
          <a:r>
            <a:rPr lang="pt-BR" sz="1600" b="1" dirty="0" smtClean="0"/>
            <a:t>MENTE</a:t>
          </a:r>
          <a:endParaRPr lang="pt-BR" sz="1600" b="1" dirty="0"/>
        </a:p>
      </dgm:t>
    </dgm:pt>
    <dgm:pt modelId="{090C6905-83AF-4970-9CF3-1AE5AA2C153B}" type="parTrans" cxnId="{0247CC4A-5EAC-4A8A-AE94-5AD9CB15D660}">
      <dgm:prSet/>
      <dgm:spPr/>
      <dgm:t>
        <a:bodyPr/>
        <a:lstStyle/>
        <a:p>
          <a:endParaRPr lang="pt-BR"/>
        </a:p>
      </dgm:t>
    </dgm:pt>
    <dgm:pt modelId="{B09BCC26-20D9-4752-893F-72B7FD6B76BA}" type="sibTrans" cxnId="{0247CC4A-5EAC-4A8A-AE94-5AD9CB15D660}">
      <dgm:prSet/>
      <dgm:spPr/>
      <dgm:t>
        <a:bodyPr/>
        <a:lstStyle/>
        <a:p>
          <a:endParaRPr lang="pt-BR"/>
        </a:p>
      </dgm:t>
    </dgm:pt>
    <dgm:pt modelId="{C23B8AF0-88C6-4909-A37C-BCDAAF10A63E}">
      <dgm:prSet phldrT="[Texto]" custT="1"/>
      <dgm:spPr>
        <a:solidFill>
          <a:srgbClr val="F47D1A"/>
        </a:solidFill>
      </dgm:spPr>
      <dgm:t>
        <a:bodyPr/>
        <a:lstStyle/>
        <a:p>
          <a:r>
            <a:rPr lang="pt-BR" sz="1300" b="1" dirty="0" smtClean="0"/>
            <a:t>ENTENDIMENTO</a:t>
          </a:r>
          <a:endParaRPr lang="pt-BR" sz="1300" b="1" dirty="0"/>
        </a:p>
      </dgm:t>
    </dgm:pt>
    <dgm:pt modelId="{5A87D319-4EB3-4E54-B329-5BC1E64CCEA0}" type="parTrans" cxnId="{178BDE44-20B3-404D-AF55-79F53EEB7973}">
      <dgm:prSet/>
      <dgm:spPr/>
      <dgm:t>
        <a:bodyPr/>
        <a:lstStyle/>
        <a:p>
          <a:endParaRPr lang="pt-BR"/>
        </a:p>
      </dgm:t>
    </dgm:pt>
    <dgm:pt modelId="{F91A4918-731B-4CDE-B7A9-7CC78983C44A}" type="sibTrans" cxnId="{178BDE44-20B3-404D-AF55-79F53EEB7973}">
      <dgm:prSet/>
      <dgm:spPr/>
      <dgm:t>
        <a:bodyPr/>
        <a:lstStyle/>
        <a:p>
          <a:endParaRPr lang="pt-BR"/>
        </a:p>
      </dgm:t>
    </dgm:pt>
    <dgm:pt modelId="{1B3DE4E4-C6BD-4C3F-B612-60E7C4BA1245}">
      <dgm:prSet phldrT="[Texto]" custT="1"/>
      <dgm:spPr>
        <a:solidFill>
          <a:srgbClr val="F47D1A"/>
        </a:solidFill>
      </dgm:spPr>
      <dgm:t>
        <a:bodyPr/>
        <a:lstStyle/>
        <a:p>
          <a:r>
            <a:rPr lang="pt-BR" sz="1400" b="1" dirty="0" smtClean="0"/>
            <a:t>CONHECIMENTO</a:t>
          </a:r>
          <a:endParaRPr lang="pt-BR" sz="1400" b="1" dirty="0"/>
        </a:p>
      </dgm:t>
    </dgm:pt>
    <dgm:pt modelId="{EA00CDFC-E34E-42B5-B896-81E46E7BAC61}" type="parTrans" cxnId="{EAA7E652-B4B8-4A69-A4DA-80522C0D5AA6}">
      <dgm:prSet/>
      <dgm:spPr/>
      <dgm:t>
        <a:bodyPr/>
        <a:lstStyle/>
        <a:p>
          <a:endParaRPr lang="pt-BR"/>
        </a:p>
      </dgm:t>
    </dgm:pt>
    <dgm:pt modelId="{9436D39E-535E-4DC0-993E-7A8EF0101520}" type="sibTrans" cxnId="{EAA7E652-B4B8-4A69-A4DA-80522C0D5AA6}">
      <dgm:prSet/>
      <dgm:spPr/>
      <dgm:t>
        <a:bodyPr/>
        <a:lstStyle/>
        <a:p>
          <a:endParaRPr lang="pt-BR"/>
        </a:p>
      </dgm:t>
    </dgm:pt>
    <dgm:pt modelId="{1F64B7B1-DBEC-4DF6-AC2A-C9673A87D5C6}">
      <dgm:prSet phldrT="[Texto]" custT="1"/>
      <dgm:spPr>
        <a:solidFill>
          <a:srgbClr val="F47D1A"/>
        </a:solidFill>
      </dgm:spPr>
      <dgm:t>
        <a:bodyPr/>
        <a:lstStyle/>
        <a:p>
          <a:r>
            <a:rPr lang="pt-BR" sz="1600" b="1" dirty="0" smtClean="0"/>
            <a:t>SABEDORIA</a:t>
          </a:r>
          <a:endParaRPr lang="pt-BR" sz="1600" b="1" dirty="0"/>
        </a:p>
      </dgm:t>
    </dgm:pt>
    <dgm:pt modelId="{44E71FE6-808A-4D4B-A1D5-1BADB3C52327}" type="parTrans" cxnId="{793BCE16-3A4F-4D27-85B0-56A8F6AC10CB}">
      <dgm:prSet/>
      <dgm:spPr/>
      <dgm:t>
        <a:bodyPr/>
        <a:lstStyle/>
        <a:p>
          <a:endParaRPr lang="pt-BR"/>
        </a:p>
      </dgm:t>
    </dgm:pt>
    <dgm:pt modelId="{744B4E41-D4EA-4A43-B0B3-7803492A2D54}" type="sibTrans" cxnId="{793BCE16-3A4F-4D27-85B0-56A8F6AC10CB}">
      <dgm:prSet/>
      <dgm:spPr/>
      <dgm:t>
        <a:bodyPr/>
        <a:lstStyle/>
        <a:p>
          <a:endParaRPr lang="pt-BR"/>
        </a:p>
      </dgm:t>
    </dgm:pt>
    <dgm:pt modelId="{0792D785-DD2A-4141-BECB-BA9714D97AC3}">
      <dgm:prSet phldrT="[Texto]" custT="1"/>
      <dgm:spPr>
        <a:solidFill>
          <a:srgbClr val="F47D1A"/>
        </a:solidFill>
      </dgm:spPr>
      <dgm:t>
        <a:bodyPr/>
        <a:lstStyle/>
        <a:p>
          <a:r>
            <a:rPr lang="pt-BR" sz="1400" b="1" dirty="0" smtClean="0"/>
            <a:t>ILUMINAÇÃO</a:t>
          </a:r>
          <a:endParaRPr lang="pt-BR" sz="1400" b="1" dirty="0"/>
        </a:p>
      </dgm:t>
    </dgm:pt>
    <dgm:pt modelId="{34261E06-E243-43EF-856C-649467866EDE}" type="parTrans" cxnId="{16D6E684-C455-448A-B237-348468AD1AF0}">
      <dgm:prSet/>
      <dgm:spPr/>
      <dgm:t>
        <a:bodyPr/>
        <a:lstStyle/>
        <a:p>
          <a:endParaRPr lang="pt-BR"/>
        </a:p>
      </dgm:t>
    </dgm:pt>
    <dgm:pt modelId="{473562E0-1888-4ED4-B1A2-1E024D157D9C}" type="sibTrans" cxnId="{16D6E684-C455-448A-B237-348468AD1AF0}">
      <dgm:prSet/>
      <dgm:spPr/>
      <dgm:t>
        <a:bodyPr/>
        <a:lstStyle/>
        <a:p>
          <a:endParaRPr lang="pt-BR"/>
        </a:p>
      </dgm:t>
    </dgm:pt>
    <dgm:pt modelId="{8DEBF6EC-BF0E-4374-A45D-0E26B86E0987}">
      <dgm:prSet custT="1"/>
      <dgm:spPr>
        <a:solidFill>
          <a:srgbClr val="F47D1A"/>
        </a:solidFill>
      </dgm:spPr>
      <dgm:t>
        <a:bodyPr/>
        <a:lstStyle/>
        <a:p>
          <a:r>
            <a:rPr lang="pt-BR" sz="1400" b="1" dirty="0" smtClean="0"/>
            <a:t>REVELAÇÃO</a:t>
          </a:r>
          <a:endParaRPr lang="pt-BR" sz="1400" b="1" dirty="0"/>
        </a:p>
      </dgm:t>
    </dgm:pt>
    <dgm:pt modelId="{57270DCD-1A01-4CF5-BAF8-E1E15397561F}" type="parTrans" cxnId="{04407C62-A3E3-40EC-B068-041816516339}">
      <dgm:prSet/>
      <dgm:spPr/>
      <dgm:t>
        <a:bodyPr/>
        <a:lstStyle/>
        <a:p>
          <a:endParaRPr lang="pt-BR"/>
        </a:p>
      </dgm:t>
    </dgm:pt>
    <dgm:pt modelId="{14DCC2AD-936B-4548-A3CE-E9ED4B8780E0}" type="sibTrans" cxnId="{04407C62-A3E3-40EC-B068-041816516339}">
      <dgm:prSet/>
      <dgm:spPr/>
      <dgm:t>
        <a:bodyPr/>
        <a:lstStyle/>
        <a:p>
          <a:endParaRPr lang="pt-BR"/>
        </a:p>
      </dgm:t>
    </dgm:pt>
    <dgm:pt modelId="{E9417C42-1E6D-4133-A9A5-D00A05FC94C1}" type="pres">
      <dgm:prSet presAssocID="{A9518B2C-EC4D-471C-9E45-8BAEA885A21B}" presName="cycle" presStyleCnt="0">
        <dgm:presLayoutVars>
          <dgm:dir/>
          <dgm:resizeHandles val="exact"/>
        </dgm:presLayoutVars>
      </dgm:prSet>
      <dgm:spPr/>
    </dgm:pt>
    <dgm:pt modelId="{BC7A6A08-E201-4D69-A84A-6003B7514585}" type="pres">
      <dgm:prSet presAssocID="{038C7F00-E560-45B9-87FA-86321F63C14E}" presName="node" presStyleLbl="node1" presStyleIdx="0" presStyleCnt="6" custScaleX="126172" custScaleY="122155" custRadScaleRad="9770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DE34260-0D2C-41D6-9E8E-B4C04DBF45B0}" type="pres">
      <dgm:prSet presAssocID="{B09BCC26-20D9-4752-893F-72B7FD6B76BA}" presName="sibTrans" presStyleLbl="sibTrans2D1" presStyleIdx="0" presStyleCnt="6"/>
      <dgm:spPr/>
    </dgm:pt>
    <dgm:pt modelId="{7FFA3895-FEA8-4BAF-B763-0F009CC26433}" type="pres">
      <dgm:prSet presAssocID="{B09BCC26-20D9-4752-893F-72B7FD6B76BA}" presName="connectorText" presStyleLbl="sibTrans2D1" presStyleIdx="0" presStyleCnt="6"/>
      <dgm:spPr/>
    </dgm:pt>
    <dgm:pt modelId="{F3C49130-E1DF-4543-B31E-266AA6CD248D}" type="pres">
      <dgm:prSet presAssocID="{C23B8AF0-88C6-4909-A37C-BCDAAF10A63E}" presName="node" presStyleLbl="node1" presStyleIdx="1" presStyleCnt="6" custScaleX="128033" custScaleY="125193">
        <dgm:presLayoutVars>
          <dgm:bulletEnabled val="1"/>
        </dgm:presLayoutVars>
      </dgm:prSet>
      <dgm:spPr/>
    </dgm:pt>
    <dgm:pt modelId="{70190FD3-80C8-4537-BE7C-34A9B0B8B617}" type="pres">
      <dgm:prSet presAssocID="{F91A4918-731B-4CDE-B7A9-7CC78983C44A}" presName="sibTrans" presStyleLbl="sibTrans2D1" presStyleIdx="1" presStyleCnt="6"/>
      <dgm:spPr/>
    </dgm:pt>
    <dgm:pt modelId="{8B68D975-598D-43AA-8F54-2282D79A35DB}" type="pres">
      <dgm:prSet presAssocID="{F91A4918-731B-4CDE-B7A9-7CC78983C44A}" presName="connectorText" presStyleLbl="sibTrans2D1" presStyleIdx="1" presStyleCnt="6"/>
      <dgm:spPr/>
    </dgm:pt>
    <dgm:pt modelId="{707AB1A4-AFE4-4CBA-BD5A-CC8DB67634F2}" type="pres">
      <dgm:prSet presAssocID="{1B3DE4E4-C6BD-4C3F-B612-60E7C4BA1245}" presName="node" presStyleLbl="node1" presStyleIdx="2" presStyleCnt="6" custScaleX="134006" custScaleY="12526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191CB1-0222-4FBB-AE5D-DFE2756162B5}" type="pres">
      <dgm:prSet presAssocID="{9436D39E-535E-4DC0-993E-7A8EF0101520}" presName="sibTrans" presStyleLbl="sibTrans2D1" presStyleIdx="2" presStyleCnt="6"/>
      <dgm:spPr/>
    </dgm:pt>
    <dgm:pt modelId="{E860097A-B950-4D0B-B92F-E9C9FA1F140F}" type="pres">
      <dgm:prSet presAssocID="{9436D39E-535E-4DC0-993E-7A8EF0101520}" presName="connectorText" presStyleLbl="sibTrans2D1" presStyleIdx="2" presStyleCnt="6"/>
      <dgm:spPr/>
    </dgm:pt>
    <dgm:pt modelId="{E1D00764-3B1A-4DDE-9066-8080503CB972}" type="pres">
      <dgm:prSet presAssocID="{1F64B7B1-DBEC-4DF6-AC2A-C9673A87D5C6}" presName="node" presStyleLbl="node1" presStyleIdx="3" presStyleCnt="6" custScaleX="118948" custScaleY="122632" custRadScaleRad="98022">
        <dgm:presLayoutVars>
          <dgm:bulletEnabled val="1"/>
        </dgm:presLayoutVars>
      </dgm:prSet>
      <dgm:spPr/>
    </dgm:pt>
    <dgm:pt modelId="{42CBFB0C-0877-40CA-A434-26A70159CA31}" type="pres">
      <dgm:prSet presAssocID="{744B4E41-D4EA-4A43-B0B3-7803492A2D54}" presName="sibTrans" presStyleLbl="sibTrans2D1" presStyleIdx="3" presStyleCnt="6"/>
      <dgm:spPr/>
    </dgm:pt>
    <dgm:pt modelId="{FD1D6B80-1B74-4308-ABE7-2EA868005F79}" type="pres">
      <dgm:prSet presAssocID="{744B4E41-D4EA-4A43-B0B3-7803492A2D54}" presName="connectorText" presStyleLbl="sibTrans2D1" presStyleIdx="3" presStyleCnt="6"/>
      <dgm:spPr/>
    </dgm:pt>
    <dgm:pt modelId="{CA51451C-536B-4BB6-B227-FFF827FF7FE1}" type="pres">
      <dgm:prSet presAssocID="{8DEBF6EC-BF0E-4374-A45D-0E26B86E0987}" presName="node" presStyleLbl="node1" presStyleIdx="4" presStyleCnt="6" custScaleX="131342" custScaleY="129201">
        <dgm:presLayoutVars>
          <dgm:bulletEnabled val="1"/>
        </dgm:presLayoutVars>
      </dgm:prSet>
      <dgm:spPr/>
    </dgm:pt>
    <dgm:pt modelId="{4CE91B90-6EF2-4E4D-A1CF-8FD27D0B02D8}" type="pres">
      <dgm:prSet presAssocID="{14DCC2AD-936B-4548-A3CE-E9ED4B8780E0}" presName="sibTrans" presStyleLbl="sibTrans2D1" presStyleIdx="4" presStyleCnt="6"/>
      <dgm:spPr/>
    </dgm:pt>
    <dgm:pt modelId="{A2F305EE-2FA6-4815-BE7D-C6BDA9CFE0BB}" type="pres">
      <dgm:prSet presAssocID="{14DCC2AD-936B-4548-A3CE-E9ED4B8780E0}" presName="connectorText" presStyleLbl="sibTrans2D1" presStyleIdx="4" presStyleCnt="6"/>
      <dgm:spPr/>
    </dgm:pt>
    <dgm:pt modelId="{AD105926-139F-4460-8B7A-7B40E21B48FE}" type="pres">
      <dgm:prSet presAssocID="{0792D785-DD2A-4141-BECB-BA9714D97AC3}" presName="node" presStyleLbl="node1" presStyleIdx="5" presStyleCnt="6" custScaleX="126462" custScaleY="117622">
        <dgm:presLayoutVars>
          <dgm:bulletEnabled val="1"/>
        </dgm:presLayoutVars>
      </dgm:prSet>
      <dgm:spPr/>
    </dgm:pt>
    <dgm:pt modelId="{DA2C9AFB-6E1F-4839-BCB6-A461F761AC6E}" type="pres">
      <dgm:prSet presAssocID="{473562E0-1888-4ED4-B1A2-1E024D157D9C}" presName="sibTrans" presStyleLbl="sibTrans2D1" presStyleIdx="5" presStyleCnt="6"/>
      <dgm:spPr/>
    </dgm:pt>
    <dgm:pt modelId="{619151BF-FA51-4A62-8F1F-8372B93BD7BB}" type="pres">
      <dgm:prSet presAssocID="{473562E0-1888-4ED4-B1A2-1E024D157D9C}" presName="connectorText" presStyleLbl="sibTrans2D1" presStyleIdx="5" presStyleCnt="6"/>
      <dgm:spPr/>
    </dgm:pt>
  </dgm:ptLst>
  <dgm:cxnLst>
    <dgm:cxn modelId="{8459662C-DF13-4B4C-8DF7-C0C8E447469E}" type="presOf" srcId="{1F64B7B1-DBEC-4DF6-AC2A-C9673A87D5C6}" destId="{E1D00764-3B1A-4DDE-9066-8080503CB972}" srcOrd="0" destOrd="0" presId="urn:microsoft.com/office/officeart/2005/8/layout/cycle2"/>
    <dgm:cxn modelId="{1291AC00-B6A9-487A-B514-3743168038D6}" type="presOf" srcId="{473562E0-1888-4ED4-B1A2-1E024D157D9C}" destId="{DA2C9AFB-6E1F-4839-BCB6-A461F761AC6E}" srcOrd="0" destOrd="0" presId="urn:microsoft.com/office/officeart/2005/8/layout/cycle2"/>
    <dgm:cxn modelId="{16D6E684-C455-448A-B237-348468AD1AF0}" srcId="{A9518B2C-EC4D-471C-9E45-8BAEA885A21B}" destId="{0792D785-DD2A-4141-BECB-BA9714D97AC3}" srcOrd="5" destOrd="0" parTransId="{34261E06-E243-43EF-856C-649467866EDE}" sibTransId="{473562E0-1888-4ED4-B1A2-1E024D157D9C}"/>
    <dgm:cxn modelId="{9C141A81-62AD-41B4-A139-4A447189CC6B}" type="presOf" srcId="{14DCC2AD-936B-4548-A3CE-E9ED4B8780E0}" destId="{4CE91B90-6EF2-4E4D-A1CF-8FD27D0B02D8}" srcOrd="0" destOrd="0" presId="urn:microsoft.com/office/officeart/2005/8/layout/cycle2"/>
    <dgm:cxn modelId="{E504537D-927B-4264-9048-EF8D0BC5653A}" type="presOf" srcId="{744B4E41-D4EA-4A43-B0B3-7803492A2D54}" destId="{FD1D6B80-1B74-4308-ABE7-2EA868005F79}" srcOrd="1" destOrd="0" presId="urn:microsoft.com/office/officeart/2005/8/layout/cycle2"/>
    <dgm:cxn modelId="{0141460E-4682-4925-B4C1-FFCE0B9B6C86}" type="presOf" srcId="{B09BCC26-20D9-4752-893F-72B7FD6B76BA}" destId="{6DE34260-0D2C-41D6-9E8E-B4C04DBF45B0}" srcOrd="0" destOrd="0" presId="urn:microsoft.com/office/officeart/2005/8/layout/cycle2"/>
    <dgm:cxn modelId="{6C4C5A8E-6821-4AD5-848A-98B6D6AB552B}" type="presOf" srcId="{9436D39E-535E-4DC0-993E-7A8EF0101520}" destId="{E860097A-B950-4D0B-B92F-E9C9FA1F140F}" srcOrd="1" destOrd="0" presId="urn:microsoft.com/office/officeart/2005/8/layout/cycle2"/>
    <dgm:cxn modelId="{ACCBD5DE-029A-47DD-ACAF-DF9F42594279}" type="presOf" srcId="{14DCC2AD-936B-4548-A3CE-E9ED4B8780E0}" destId="{A2F305EE-2FA6-4815-BE7D-C6BDA9CFE0BB}" srcOrd="1" destOrd="0" presId="urn:microsoft.com/office/officeart/2005/8/layout/cycle2"/>
    <dgm:cxn modelId="{85973866-D390-41AF-B236-C3ED7999A912}" type="presOf" srcId="{0792D785-DD2A-4141-BECB-BA9714D97AC3}" destId="{AD105926-139F-4460-8B7A-7B40E21B48FE}" srcOrd="0" destOrd="0" presId="urn:microsoft.com/office/officeart/2005/8/layout/cycle2"/>
    <dgm:cxn modelId="{EAA7E652-B4B8-4A69-A4DA-80522C0D5AA6}" srcId="{A9518B2C-EC4D-471C-9E45-8BAEA885A21B}" destId="{1B3DE4E4-C6BD-4C3F-B612-60E7C4BA1245}" srcOrd="2" destOrd="0" parTransId="{EA00CDFC-E34E-42B5-B896-81E46E7BAC61}" sibTransId="{9436D39E-535E-4DC0-993E-7A8EF0101520}"/>
    <dgm:cxn modelId="{178BDE44-20B3-404D-AF55-79F53EEB7973}" srcId="{A9518B2C-EC4D-471C-9E45-8BAEA885A21B}" destId="{C23B8AF0-88C6-4909-A37C-BCDAAF10A63E}" srcOrd="1" destOrd="0" parTransId="{5A87D319-4EB3-4E54-B329-5BC1E64CCEA0}" sibTransId="{F91A4918-731B-4CDE-B7A9-7CC78983C44A}"/>
    <dgm:cxn modelId="{C4E2FEAC-DAA3-4E35-B83B-37669C86868A}" type="presOf" srcId="{C23B8AF0-88C6-4909-A37C-BCDAAF10A63E}" destId="{F3C49130-E1DF-4543-B31E-266AA6CD248D}" srcOrd="0" destOrd="0" presId="urn:microsoft.com/office/officeart/2005/8/layout/cycle2"/>
    <dgm:cxn modelId="{EF07C644-5003-4E94-BDEC-12355F81DB1F}" type="presOf" srcId="{038C7F00-E560-45B9-87FA-86321F63C14E}" destId="{BC7A6A08-E201-4D69-A84A-6003B7514585}" srcOrd="0" destOrd="0" presId="urn:microsoft.com/office/officeart/2005/8/layout/cycle2"/>
    <dgm:cxn modelId="{5A970CC5-9DF0-4E4F-98EB-05D59B18F162}" type="presOf" srcId="{B09BCC26-20D9-4752-893F-72B7FD6B76BA}" destId="{7FFA3895-FEA8-4BAF-B763-0F009CC26433}" srcOrd="1" destOrd="0" presId="urn:microsoft.com/office/officeart/2005/8/layout/cycle2"/>
    <dgm:cxn modelId="{C7192FEF-90A1-48CA-B55D-5375710727A1}" type="presOf" srcId="{F91A4918-731B-4CDE-B7A9-7CC78983C44A}" destId="{8B68D975-598D-43AA-8F54-2282D79A35DB}" srcOrd="1" destOrd="0" presId="urn:microsoft.com/office/officeart/2005/8/layout/cycle2"/>
    <dgm:cxn modelId="{E99F01B3-BD69-40CD-8735-43EBEA19D1E8}" type="presOf" srcId="{8DEBF6EC-BF0E-4374-A45D-0E26B86E0987}" destId="{CA51451C-536B-4BB6-B227-FFF827FF7FE1}" srcOrd="0" destOrd="0" presId="urn:microsoft.com/office/officeart/2005/8/layout/cycle2"/>
    <dgm:cxn modelId="{9A1005F1-C850-49E4-9A19-3D8B2E423BFD}" type="presOf" srcId="{F91A4918-731B-4CDE-B7A9-7CC78983C44A}" destId="{70190FD3-80C8-4537-BE7C-34A9B0B8B617}" srcOrd="0" destOrd="0" presId="urn:microsoft.com/office/officeart/2005/8/layout/cycle2"/>
    <dgm:cxn modelId="{3D01048C-D425-4667-A391-92CAF7E02B84}" type="presOf" srcId="{1B3DE4E4-C6BD-4C3F-B612-60E7C4BA1245}" destId="{707AB1A4-AFE4-4CBA-BD5A-CC8DB67634F2}" srcOrd="0" destOrd="0" presId="urn:microsoft.com/office/officeart/2005/8/layout/cycle2"/>
    <dgm:cxn modelId="{CD84D874-F37B-4585-9517-0CE2974211A1}" type="presOf" srcId="{9436D39E-535E-4DC0-993E-7A8EF0101520}" destId="{E4191CB1-0222-4FBB-AE5D-DFE2756162B5}" srcOrd="0" destOrd="0" presId="urn:microsoft.com/office/officeart/2005/8/layout/cycle2"/>
    <dgm:cxn modelId="{08FCBA56-A943-4DA2-8FA2-55340E06A428}" type="presOf" srcId="{744B4E41-D4EA-4A43-B0B3-7803492A2D54}" destId="{42CBFB0C-0877-40CA-A434-26A70159CA31}" srcOrd="0" destOrd="0" presId="urn:microsoft.com/office/officeart/2005/8/layout/cycle2"/>
    <dgm:cxn modelId="{447298B1-55B5-48E9-A731-722F154E7ABF}" type="presOf" srcId="{A9518B2C-EC4D-471C-9E45-8BAEA885A21B}" destId="{E9417C42-1E6D-4133-A9A5-D00A05FC94C1}" srcOrd="0" destOrd="0" presId="urn:microsoft.com/office/officeart/2005/8/layout/cycle2"/>
    <dgm:cxn modelId="{E8F76F74-335E-4762-9EB7-840A8C63352B}" type="presOf" srcId="{473562E0-1888-4ED4-B1A2-1E024D157D9C}" destId="{619151BF-FA51-4A62-8F1F-8372B93BD7BB}" srcOrd="1" destOrd="0" presId="urn:microsoft.com/office/officeart/2005/8/layout/cycle2"/>
    <dgm:cxn modelId="{0247CC4A-5EAC-4A8A-AE94-5AD9CB15D660}" srcId="{A9518B2C-EC4D-471C-9E45-8BAEA885A21B}" destId="{038C7F00-E560-45B9-87FA-86321F63C14E}" srcOrd="0" destOrd="0" parTransId="{090C6905-83AF-4970-9CF3-1AE5AA2C153B}" sibTransId="{B09BCC26-20D9-4752-893F-72B7FD6B76BA}"/>
    <dgm:cxn modelId="{04407C62-A3E3-40EC-B068-041816516339}" srcId="{A9518B2C-EC4D-471C-9E45-8BAEA885A21B}" destId="{8DEBF6EC-BF0E-4374-A45D-0E26B86E0987}" srcOrd="4" destOrd="0" parTransId="{57270DCD-1A01-4CF5-BAF8-E1E15397561F}" sibTransId="{14DCC2AD-936B-4548-A3CE-E9ED4B8780E0}"/>
    <dgm:cxn modelId="{793BCE16-3A4F-4D27-85B0-56A8F6AC10CB}" srcId="{A9518B2C-EC4D-471C-9E45-8BAEA885A21B}" destId="{1F64B7B1-DBEC-4DF6-AC2A-C9673A87D5C6}" srcOrd="3" destOrd="0" parTransId="{44E71FE6-808A-4D4B-A1D5-1BADB3C52327}" sibTransId="{744B4E41-D4EA-4A43-B0B3-7803492A2D54}"/>
    <dgm:cxn modelId="{57213ED9-419E-4AD9-AD9D-0D0F67FA3F5E}" type="presParOf" srcId="{E9417C42-1E6D-4133-A9A5-D00A05FC94C1}" destId="{BC7A6A08-E201-4D69-A84A-6003B7514585}" srcOrd="0" destOrd="0" presId="urn:microsoft.com/office/officeart/2005/8/layout/cycle2"/>
    <dgm:cxn modelId="{4834FB99-654C-4BB3-B9AC-D99E0FA98F3A}" type="presParOf" srcId="{E9417C42-1E6D-4133-A9A5-D00A05FC94C1}" destId="{6DE34260-0D2C-41D6-9E8E-B4C04DBF45B0}" srcOrd="1" destOrd="0" presId="urn:microsoft.com/office/officeart/2005/8/layout/cycle2"/>
    <dgm:cxn modelId="{5E25FBE1-0FE4-4A15-9311-565E0342BB70}" type="presParOf" srcId="{6DE34260-0D2C-41D6-9E8E-B4C04DBF45B0}" destId="{7FFA3895-FEA8-4BAF-B763-0F009CC26433}" srcOrd="0" destOrd="0" presId="urn:microsoft.com/office/officeart/2005/8/layout/cycle2"/>
    <dgm:cxn modelId="{6E6F6352-CCA3-4F6B-8B5B-F768FB708DAE}" type="presParOf" srcId="{E9417C42-1E6D-4133-A9A5-D00A05FC94C1}" destId="{F3C49130-E1DF-4543-B31E-266AA6CD248D}" srcOrd="2" destOrd="0" presId="urn:microsoft.com/office/officeart/2005/8/layout/cycle2"/>
    <dgm:cxn modelId="{1B44EA9A-A40B-4D68-8A97-D3487D05BCD1}" type="presParOf" srcId="{E9417C42-1E6D-4133-A9A5-D00A05FC94C1}" destId="{70190FD3-80C8-4537-BE7C-34A9B0B8B617}" srcOrd="3" destOrd="0" presId="urn:microsoft.com/office/officeart/2005/8/layout/cycle2"/>
    <dgm:cxn modelId="{95DA0C51-3FE1-4EF5-9E4E-D5816A9D1D82}" type="presParOf" srcId="{70190FD3-80C8-4537-BE7C-34A9B0B8B617}" destId="{8B68D975-598D-43AA-8F54-2282D79A35DB}" srcOrd="0" destOrd="0" presId="urn:microsoft.com/office/officeart/2005/8/layout/cycle2"/>
    <dgm:cxn modelId="{06F83FED-8812-46C2-A81B-17E9A0ABEFAC}" type="presParOf" srcId="{E9417C42-1E6D-4133-A9A5-D00A05FC94C1}" destId="{707AB1A4-AFE4-4CBA-BD5A-CC8DB67634F2}" srcOrd="4" destOrd="0" presId="urn:microsoft.com/office/officeart/2005/8/layout/cycle2"/>
    <dgm:cxn modelId="{C9CA7630-F6D9-4E7C-8666-37C5EFD10219}" type="presParOf" srcId="{E9417C42-1E6D-4133-A9A5-D00A05FC94C1}" destId="{E4191CB1-0222-4FBB-AE5D-DFE2756162B5}" srcOrd="5" destOrd="0" presId="urn:microsoft.com/office/officeart/2005/8/layout/cycle2"/>
    <dgm:cxn modelId="{74B4AE6B-94D7-4936-A674-882357CE8009}" type="presParOf" srcId="{E4191CB1-0222-4FBB-AE5D-DFE2756162B5}" destId="{E860097A-B950-4D0B-B92F-E9C9FA1F140F}" srcOrd="0" destOrd="0" presId="urn:microsoft.com/office/officeart/2005/8/layout/cycle2"/>
    <dgm:cxn modelId="{A183BA49-45EB-4484-978C-3059B3E37FAD}" type="presParOf" srcId="{E9417C42-1E6D-4133-A9A5-D00A05FC94C1}" destId="{E1D00764-3B1A-4DDE-9066-8080503CB972}" srcOrd="6" destOrd="0" presId="urn:microsoft.com/office/officeart/2005/8/layout/cycle2"/>
    <dgm:cxn modelId="{851D8302-1A7C-41A9-8118-E7A60FF4E2C3}" type="presParOf" srcId="{E9417C42-1E6D-4133-A9A5-D00A05FC94C1}" destId="{42CBFB0C-0877-40CA-A434-26A70159CA31}" srcOrd="7" destOrd="0" presId="urn:microsoft.com/office/officeart/2005/8/layout/cycle2"/>
    <dgm:cxn modelId="{C7C07E92-BB96-4B3E-BDA1-3DD7098C0B7E}" type="presParOf" srcId="{42CBFB0C-0877-40CA-A434-26A70159CA31}" destId="{FD1D6B80-1B74-4308-ABE7-2EA868005F79}" srcOrd="0" destOrd="0" presId="urn:microsoft.com/office/officeart/2005/8/layout/cycle2"/>
    <dgm:cxn modelId="{2FC0A8FF-27EA-4A12-A338-78C74C0DAA59}" type="presParOf" srcId="{E9417C42-1E6D-4133-A9A5-D00A05FC94C1}" destId="{CA51451C-536B-4BB6-B227-FFF827FF7FE1}" srcOrd="8" destOrd="0" presId="urn:microsoft.com/office/officeart/2005/8/layout/cycle2"/>
    <dgm:cxn modelId="{F6407370-F123-4EFB-B8AA-8D389A838CAA}" type="presParOf" srcId="{E9417C42-1E6D-4133-A9A5-D00A05FC94C1}" destId="{4CE91B90-6EF2-4E4D-A1CF-8FD27D0B02D8}" srcOrd="9" destOrd="0" presId="urn:microsoft.com/office/officeart/2005/8/layout/cycle2"/>
    <dgm:cxn modelId="{1B9B6539-9C8C-4391-A9DA-C13E2BA0E5D7}" type="presParOf" srcId="{4CE91B90-6EF2-4E4D-A1CF-8FD27D0B02D8}" destId="{A2F305EE-2FA6-4815-BE7D-C6BDA9CFE0BB}" srcOrd="0" destOrd="0" presId="urn:microsoft.com/office/officeart/2005/8/layout/cycle2"/>
    <dgm:cxn modelId="{09E8320D-A143-4DBE-A60A-CCD6F5CCFFAA}" type="presParOf" srcId="{E9417C42-1E6D-4133-A9A5-D00A05FC94C1}" destId="{AD105926-139F-4460-8B7A-7B40E21B48FE}" srcOrd="10" destOrd="0" presId="urn:microsoft.com/office/officeart/2005/8/layout/cycle2"/>
    <dgm:cxn modelId="{0D8E5246-4CF9-4742-9144-621D8A6D14ED}" type="presParOf" srcId="{E9417C42-1E6D-4133-A9A5-D00A05FC94C1}" destId="{DA2C9AFB-6E1F-4839-BCB6-A461F761AC6E}" srcOrd="11" destOrd="0" presId="urn:microsoft.com/office/officeart/2005/8/layout/cycle2"/>
    <dgm:cxn modelId="{D46E5B83-7C9D-4D2A-B104-BCB2BB208FC7}" type="presParOf" srcId="{DA2C9AFB-6E1F-4839-BCB6-A461F761AC6E}" destId="{619151BF-FA51-4A62-8F1F-8372B93BD7BB}" srcOrd="0" destOrd="0" presId="urn:microsoft.com/office/officeart/2005/8/layout/cycle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E1B983-88BB-4D19-BDD7-EDC2CC89501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685A760C-B322-42C1-A3CB-21EB92906123}">
      <dgm:prSet phldrT="[Texto]"/>
      <dgm:spPr>
        <a:solidFill>
          <a:srgbClr val="F47D1A"/>
        </a:solidFill>
      </dgm:spPr>
      <dgm:t>
        <a:bodyPr/>
        <a:lstStyle/>
        <a:p>
          <a:pPr algn="l"/>
          <a:r>
            <a:rPr lang="pt-BR" dirty="0" smtClean="0"/>
            <a:t>Sara morre aos 127 anos;</a:t>
          </a:r>
        </a:p>
        <a:p>
          <a:pPr algn="l"/>
          <a:r>
            <a:rPr lang="pt-BR" dirty="0" smtClean="0"/>
            <a:t>(</a:t>
          </a:r>
          <a:r>
            <a:rPr lang="pt-BR" dirty="0" err="1" smtClean="0"/>
            <a:t>Gn</a:t>
          </a:r>
          <a:r>
            <a:rPr lang="pt-BR" dirty="0" smtClean="0"/>
            <a:t> 23:1-2)</a:t>
          </a:r>
          <a:endParaRPr lang="pt-BR" dirty="0"/>
        </a:p>
      </dgm:t>
    </dgm:pt>
    <dgm:pt modelId="{441CC212-2809-468E-9D0D-89B8A60E6ACF}" type="parTrans" cxnId="{E9B9B7DC-0238-4460-9470-BA79882D59AD}">
      <dgm:prSet/>
      <dgm:spPr/>
      <dgm:t>
        <a:bodyPr/>
        <a:lstStyle/>
        <a:p>
          <a:endParaRPr lang="pt-BR"/>
        </a:p>
      </dgm:t>
    </dgm:pt>
    <dgm:pt modelId="{27460832-63B9-4117-9065-804D13189629}" type="sibTrans" cxnId="{E9B9B7DC-0238-4460-9470-BA79882D59AD}">
      <dgm:prSet/>
      <dgm:spPr/>
      <dgm:t>
        <a:bodyPr/>
        <a:lstStyle/>
        <a:p>
          <a:endParaRPr lang="pt-BR"/>
        </a:p>
      </dgm:t>
    </dgm:pt>
    <dgm:pt modelId="{E7945D9A-C6F5-4769-BAE0-81D29945875B}">
      <dgm:prSet phldrT="[Texto]"/>
      <dgm:spPr>
        <a:solidFill>
          <a:srgbClr val="F47D1A"/>
        </a:solidFill>
      </dgm:spPr>
      <dgm:t>
        <a:bodyPr/>
        <a:lstStyle/>
        <a:p>
          <a:pPr algn="l"/>
          <a:r>
            <a:rPr lang="pt-BR" dirty="0" smtClean="0"/>
            <a:t>Abraão manda buscar uma noiva para seu filho;</a:t>
          </a:r>
        </a:p>
        <a:p>
          <a:pPr algn="l"/>
          <a:r>
            <a:rPr lang="pt-BR" dirty="0" smtClean="0"/>
            <a:t>(</a:t>
          </a:r>
          <a:r>
            <a:rPr lang="pt-BR" dirty="0" err="1" smtClean="0"/>
            <a:t>Gn</a:t>
          </a:r>
          <a:r>
            <a:rPr lang="pt-BR" dirty="0" smtClean="0"/>
            <a:t> 24)</a:t>
          </a:r>
          <a:endParaRPr lang="pt-BR" dirty="0"/>
        </a:p>
      </dgm:t>
    </dgm:pt>
    <dgm:pt modelId="{CCB6334A-217D-424C-AEA5-532A72AB46C5}" type="parTrans" cxnId="{9BE211E1-F1EB-483D-B2F1-E58C6C1CE6C4}">
      <dgm:prSet/>
      <dgm:spPr/>
      <dgm:t>
        <a:bodyPr/>
        <a:lstStyle/>
        <a:p>
          <a:endParaRPr lang="pt-BR"/>
        </a:p>
      </dgm:t>
    </dgm:pt>
    <dgm:pt modelId="{3FFDD9DD-24F9-433A-BC9E-D0AA53C50C15}" type="sibTrans" cxnId="{9BE211E1-F1EB-483D-B2F1-E58C6C1CE6C4}">
      <dgm:prSet/>
      <dgm:spPr/>
      <dgm:t>
        <a:bodyPr/>
        <a:lstStyle/>
        <a:p>
          <a:endParaRPr lang="pt-BR"/>
        </a:p>
      </dgm:t>
    </dgm:pt>
    <dgm:pt modelId="{629DE14D-51B8-4620-BE31-A670A37A9841}">
      <dgm:prSet phldrT="[Texto]"/>
      <dgm:spPr>
        <a:solidFill>
          <a:srgbClr val="F47D1A"/>
        </a:solidFill>
      </dgm:spPr>
      <dgm:t>
        <a:bodyPr/>
        <a:lstStyle/>
        <a:p>
          <a:pPr algn="l"/>
          <a:r>
            <a:rPr lang="pt-BR" dirty="0" smtClean="0"/>
            <a:t>Abraão separa </a:t>
          </a:r>
          <a:r>
            <a:rPr lang="pt-BR" dirty="0" err="1" smtClean="0"/>
            <a:t>Isaque</a:t>
          </a:r>
          <a:r>
            <a:rPr lang="pt-BR" dirty="0" smtClean="0"/>
            <a:t> de seus outros descendentes; (</a:t>
          </a:r>
          <a:r>
            <a:rPr lang="pt-BR" dirty="0" err="1" smtClean="0"/>
            <a:t>Gn</a:t>
          </a:r>
          <a:r>
            <a:rPr lang="pt-BR" dirty="0" smtClean="0"/>
            <a:t> 25:1-8 )</a:t>
          </a:r>
          <a:endParaRPr lang="pt-BR" dirty="0"/>
        </a:p>
      </dgm:t>
    </dgm:pt>
    <dgm:pt modelId="{F798E3C4-58E9-4D33-9880-A0B2E0EC75AE}" type="parTrans" cxnId="{82082D98-575D-4964-9BA1-89EC74BD2A6E}">
      <dgm:prSet/>
      <dgm:spPr/>
      <dgm:t>
        <a:bodyPr/>
        <a:lstStyle/>
        <a:p>
          <a:endParaRPr lang="pt-BR"/>
        </a:p>
      </dgm:t>
    </dgm:pt>
    <dgm:pt modelId="{2F19AC82-63B5-4135-AFAC-02701720B2AB}" type="sibTrans" cxnId="{82082D98-575D-4964-9BA1-89EC74BD2A6E}">
      <dgm:prSet/>
      <dgm:spPr/>
      <dgm:t>
        <a:bodyPr/>
        <a:lstStyle/>
        <a:p>
          <a:endParaRPr lang="pt-BR"/>
        </a:p>
      </dgm:t>
    </dgm:pt>
    <dgm:pt modelId="{CE5264B2-4603-49A8-99B6-487352C292F9}" type="pres">
      <dgm:prSet presAssocID="{5DE1B983-88BB-4D19-BDD7-EDC2CC89501A}" presName="linearFlow" presStyleCnt="0">
        <dgm:presLayoutVars>
          <dgm:dir/>
          <dgm:resizeHandles val="exact"/>
        </dgm:presLayoutVars>
      </dgm:prSet>
      <dgm:spPr/>
    </dgm:pt>
    <dgm:pt modelId="{2194E1ED-1D89-464F-83EA-F8C85DC7A098}" type="pres">
      <dgm:prSet presAssocID="{685A760C-B322-42C1-A3CB-21EB92906123}" presName="composite" presStyleCnt="0"/>
      <dgm:spPr/>
    </dgm:pt>
    <dgm:pt modelId="{751B247C-D7FF-43DD-AB41-5BA71BB256BA}" type="pres">
      <dgm:prSet presAssocID="{685A760C-B322-42C1-A3CB-21EB92906123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32BD5BD-065F-48DD-934E-F42C47614EF7}" type="pres">
      <dgm:prSet presAssocID="{685A760C-B322-42C1-A3CB-21EB92906123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3B5E9A8-7D32-4728-B967-0155CC0A9E6D}" type="pres">
      <dgm:prSet presAssocID="{27460832-63B9-4117-9065-804D13189629}" presName="spacing" presStyleCnt="0"/>
      <dgm:spPr/>
    </dgm:pt>
    <dgm:pt modelId="{27D54912-86CA-4B47-AA2B-564AB61F2D0B}" type="pres">
      <dgm:prSet presAssocID="{E7945D9A-C6F5-4769-BAE0-81D29945875B}" presName="composite" presStyleCnt="0"/>
      <dgm:spPr/>
    </dgm:pt>
    <dgm:pt modelId="{DF83578F-797F-4B96-940D-27D868EAC00F}" type="pres">
      <dgm:prSet presAssocID="{E7945D9A-C6F5-4769-BAE0-81D29945875B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9006BF95-2B05-4FC2-ACE6-C6E167BADF82}" type="pres">
      <dgm:prSet presAssocID="{E7945D9A-C6F5-4769-BAE0-81D29945875B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9546BAE-FF44-490A-BFDC-85104CC57714}" type="pres">
      <dgm:prSet presAssocID="{3FFDD9DD-24F9-433A-BC9E-D0AA53C50C15}" presName="spacing" presStyleCnt="0"/>
      <dgm:spPr/>
    </dgm:pt>
    <dgm:pt modelId="{83DB1A75-8B20-4D4F-A03A-73E1A957A160}" type="pres">
      <dgm:prSet presAssocID="{629DE14D-51B8-4620-BE31-A670A37A9841}" presName="composite" presStyleCnt="0"/>
      <dgm:spPr/>
    </dgm:pt>
    <dgm:pt modelId="{04FDA327-9A78-44D5-B0EC-626532F60190}" type="pres">
      <dgm:prSet presAssocID="{629DE14D-51B8-4620-BE31-A670A37A9841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8D4EAEA2-CD8F-47DF-9CC2-9C201989E5C1}" type="pres">
      <dgm:prSet presAssocID="{629DE14D-51B8-4620-BE31-A670A37A9841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02B6040-CECA-4CAD-93FA-0578A2D8C1D9}" type="presOf" srcId="{5DE1B983-88BB-4D19-BDD7-EDC2CC89501A}" destId="{CE5264B2-4603-49A8-99B6-487352C292F9}" srcOrd="0" destOrd="0" presId="urn:microsoft.com/office/officeart/2005/8/layout/vList3"/>
    <dgm:cxn modelId="{82082D98-575D-4964-9BA1-89EC74BD2A6E}" srcId="{5DE1B983-88BB-4D19-BDD7-EDC2CC89501A}" destId="{629DE14D-51B8-4620-BE31-A670A37A9841}" srcOrd="2" destOrd="0" parTransId="{F798E3C4-58E9-4D33-9880-A0B2E0EC75AE}" sibTransId="{2F19AC82-63B5-4135-AFAC-02701720B2AB}"/>
    <dgm:cxn modelId="{B2ED65F0-78CE-4F89-BDF5-6CA9A37E9ACE}" type="presOf" srcId="{685A760C-B322-42C1-A3CB-21EB92906123}" destId="{F32BD5BD-065F-48DD-934E-F42C47614EF7}" srcOrd="0" destOrd="0" presId="urn:microsoft.com/office/officeart/2005/8/layout/vList3"/>
    <dgm:cxn modelId="{E9B9B7DC-0238-4460-9470-BA79882D59AD}" srcId="{5DE1B983-88BB-4D19-BDD7-EDC2CC89501A}" destId="{685A760C-B322-42C1-A3CB-21EB92906123}" srcOrd="0" destOrd="0" parTransId="{441CC212-2809-468E-9D0D-89B8A60E6ACF}" sibTransId="{27460832-63B9-4117-9065-804D13189629}"/>
    <dgm:cxn modelId="{9BE211E1-F1EB-483D-B2F1-E58C6C1CE6C4}" srcId="{5DE1B983-88BB-4D19-BDD7-EDC2CC89501A}" destId="{E7945D9A-C6F5-4769-BAE0-81D29945875B}" srcOrd="1" destOrd="0" parTransId="{CCB6334A-217D-424C-AEA5-532A72AB46C5}" sibTransId="{3FFDD9DD-24F9-433A-BC9E-D0AA53C50C15}"/>
    <dgm:cxn modelId="{76B2298C-92FA-42B7-9E8E-6ED02EE4497F}" type="presOf" srcId="{E7945D9A-C6F5-4769-BAE0-81D29945875B}" destId="{9006BF95-2B05-4FC2-ACE6-C6E167BADF82}" srcOrd="0" destOrd="0" presId="urn:microsoft.com/office/officeart/2005/8/layout/vList3"/>
    <dgm:cxn modelId="{1419DA2C-BDA5-4EFF-A5B6-2FDAEB1364B2}" type="presOf" srcId="{629DE14D-51B8-4620-BE31-A670A37A9841}" destId="{8D4EAEA2-CD8F-47DF-9CC2-9C201989E5C1}" srcOrd="0" destOrd="0" presId="urn:microsoft.com/office/officeart/2005/8/layout/vList3"/>
    <dgm:cxn modelId="{5424D70B-34CA-4462-B55B-0FACC6C262E4}" type="presParOf" srcId="{CE5264B2-4603-49A8-99B6-487352C292F9}" destId="{2194E1ED-1D89-464F-83EA-F8C85DC7A098}" srcOrd="0" destOrd="0" presId="urn:microsoft.com/office/officeart/2005/8/layout/vList3"/>
    <dgm:cxn modelId="{60E20B52-2363-4F07-A834-621AEF151305}" type="presParOf" srcId="{2194E1ED-1D89-464F-83EA-F8C85DC7A098}" destId="{751B247C-D7FF-43DD-AB41-5BA71BB256BA}" srcOrd="0" destOrd="0" presId="urn:microsoft.com/office/officeart/2005/8/layout/vList3"/>
    <dgm:cxn modelId="{91D04A15-F33D-40CF-A9D6-DA1D73414C98}" type="presParOf" srcId="{2194E1ED-1D89-464F-83EA-F8C85DC7A098}" destId="{F32BD5BD-065F-48DD-934E-F42C47614EF7}" srcOrd="1" destOrd="0" presId="urn:microsoft.com/office/officeart/2005/8/layout/vList3"/>
    <dgm:cxn modelId="{B305FC39-BFE1-4DCB-9FD4-4678AE378827}" type="presParOf" srcId="{CE5264B2-4603-49A8-99B6-487352C292F9}" destId="{23B5E9A8-7D32-4728-B967-0155CC0A9E6D}" srcOrd="1" destOrd="0" presId="urn:microsoft.com/office/officeart/2005/8/layout/vList3"/>
    <dgm:cxn modelId="{C1928B76-BF46-46D3-B9A0-6FACF173ACD9}" type="presParOf" srcId="{CE5264B2-4603-49A8-99B6-487352C292F9}" destId="{27D54912-86CA-4B47-AA2B-564AB61F2D0B}" srcOrd="2" destOrd="0" presId="urn:microsoft.com/office/officeart/2005/8/layout/vList3"/>
    <dgm:cxn modelId="{FBB7AD5D-1C59-4697-A0D5-937B6858D4B6}" type="presParOf" srcId="{27D54912-86CA-4B47-AA2B-564AB61F2D0B}" destId="{DF83578F-797F-4B96-940D-27D868EAC00F}" srcOrd="0" destOrd="0" presId="urn:microsoft.com/office/officeart/2005/8/layout/vList3"/>
    <dgm:cxn modelId="{B93B427F-5DD6-4F07-B14E-C84C7FD244D4}" type="presParOf" srcId="{27D54912-86CA-4B47-AA2B-564AB61F2D0B}" destId="{9006BF95-2B05-4FC2-ACE6-C6E167BADF82}" srcOrd="1" destOrd="0" presId="urn:microsoft.com/office/officeart/2005/8/layout/vList3"/>
    <dgm:cxn modelId="{02BB493B-6EDC-451F-B273-DE7F2C0B8DFF}" type="presParOf" srcId="{CE5264B2-4603-49A8-99B6-487352C292F9}" destId="{E9546BAE-FF44-490A-BFDC-85104CC57714}" srcOrd="3" destOrd="0" presId="urn:microsoft.com/office/officeart/2005/8/layout/vList3"/>
    <dgm:cxn modelId="{56074F73-86F5-4EB7-B35B-AA253A72D1B6}" type="presParOf" srcId="{CE5264B2-4603-49A8-99B6-487352C292F9}" destId="{83DB1A75-8B20-4D4F-A03A-73E1A957A160}" srcOrd="4" destOrd="0" presId="urn:microsoft.com/office/officeart/2005/8/layout/vList3"/>
    <dgm:cxn modelId="{70465C95-D51B-4104-9937-7599A9807B51}" type="presParOf" srcId="{83DB1A75-8B20-4D4F-A03A-73E1A957A160}" destId="{04FDA327-9A78-44D5-B0EC-626532F60190}" srcOrd="0" destOrd="0" presId="urn:microsoft.com/office/officeart/2005/8/layout/vList3"/>
    <dgm:cxn modelId="{5749FCF6-1269-4F7B-B8F4-B14A842D5257}" type="presParOf" srcId="{83DB1A75-8B20-4D4F-A03A-73E1A957A160}" destId="{8D4EAEA2-CD8F-47DF-9CC2-9C201989E5C1}" srcOrd="1" destOrd="0" presId="urn:microsoft.com/office/officeart/2005/8/layout/vLis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395B22B-02F5-4AD4-828D-F9A5D2CC933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6756842-6E42-403E-A817-D65A9873B89C}">
      <dgm:prSet phldrT="[Texto]" custT="1"/>
      <dgm:spPr>
        <a:solidFill>
          <a:srgbClr val="F47D1A"/>
        </a:solidFill>
      </dgm:spPr>
      <dgm:t>
        <a:bodyPr/>
        <a:lstStyle/>
        <a:p>
          <a:r>
            <a:rPr lang="pt-BR" sz="2400" dirty="0" smtClean="0"/>
            <a:t>Elementos presentes no Casamento de </a:t>
          </a:r>
          <a:r>
            <a:rPr lang="pt-BR" sz="2400" dirty="0" err="1" smtClean="0"/>
            <a:t>Isaque</a:t>
          </a:r>
          <a:r>
            <a:rPr lang="pt-BR" sz="2400" dirty="0" smtClean="0"/>
            <a:t> e Rebeca:</a:t>
          </a:r>
          <a:endParaRPr lang="pt-BR" sz="2400" dirty="0"/>
        </a:p>
      </dgm:t>
    </dgm:pt>
    <dgm:pt modelId="{9402F288-9444-4A20-8FD8-170DD5510E44}" type="parTrans" cxnId="{C1AE8DDD-722A-4207-827A-18C182F390B2}">
      <dgm:prSet/>
      <dgm:spPr/>
      <dgm:t>
        <a:bodyPr/>
        <a:lstStyle/>
        <a:p>
          <a:endParaRPr lang="pt-BR"/>
        </a:p>
      </dgm:t>
    </dgm:pt>
    <dgm:pt modelId="{EAC7CCD6-78A4-4310-9973-AF3EB9C29F46}" type="sibTrans" cxnId="{C1AE8DDD-722A-4207-827A-18C182F390B2}">
      <dgm:prSet/>
      <dgm:spPr/>
      <dgm:t>
        <a:bodyPr/>
        <a:lstStyle/>
        <a:p>
          <a:endParaRPr lang="pt-BR"/>
        </a:p>
      </dgm:t>
    </dgm:pt>
    <dgm:pt modelId="{B202CA63-BA5C-4DFB-BD59-621A5AE65BB0}">
      <dgm:prSet phldrT="[Texto]"/>
      <dgm:spPr>
        <a:solidFill>
          <a:srgbClr val="F47D1A"/>
        </a:solidFill>
      </dgm:spPr>
      <dgm:t>
        <a:bodyPr/>
        <a:lstStyle/>
        <a:p>
          <a:r>
            <a:rPr lang="pt-BR" dirty="0" smtClean="0"/>
            <a:t>A vontade do Pai (</a:t>
          </a:r>
          <a:r>
            <a:rPr lang="pt-BR" dirty="0" err="1" smtClean="0"/>
            <a:t>Gn</a:t>
          </a:r>
          <a:r>
            <a:rPr lang="pt-BR" dirty="0" smtClean="0"/>
            <a:t> 24:1-9)</a:t>
          </a:r>
          <a:endParaRPr lang="pt-BR" dirty="0"/>
        </a:p>
      </dgm:t>
    </dgm:pt>
    <dgm:pt modelId="{02D824E9-66E4-45F3-AF01-5E7D70156520}" type="parTrans" cxnId="{7D834F72-25CD-4D2E-A6C0-FB5B1ECC46D7}">
      <dgm:prSet/>
      <dgm:spPr>
        <a:ln>
          <a:solidFill>
            <a:srgbClr val="F47D1A"/>
          </a:solidFill>
        </a:ln>
      </dgm:spPr>
      <dgm:t>
        <a:bodyPr/>
        <a:lstStyle/>
        <a:p>
          <a:endParaRPr lang="pt-BR"/>
        </a:p>
      </dgm:t>
    </dgm:pt>
    <dgm:pt modelId="{B09FC9F8-6A43-4862-A5CE-4895A35B8DF2}" type="sibTrans" cxnId="{7D834F72-25CD-4D2E-A6C0-FB5B1ECC46D7}">
      <dgm:prSet/>
      <dgm:spPr/>
      <dgm:t>
        <a:bodyPr/>
        <a:lstStyle/>
        <a:p>
          <a:endParaRPr lang="pt-BR"/>
        </a:p>
      </dgm:t>
    </dgm:pt>
    <dgm:pt modelId="{3E0980F8-B5FB-4A2E-A00F-0741C66E7B2F}">
      <dgm:prSet phldrT="[Texto]"/>
      <dgm:spPr>
        <a:solidFill>
          <a:srgbClr val="F47D1A"/>
        </a:solidFill>
      </dgm:spPr>
      <dgm:t>
        <a:bodyPr/>
        <a:lstStyle/>
        <a:p>
          <a:r>
            <a:rPr lang="pt-BR" dirty="0" smtClean="0"/>
            <a:t>O Testemunho do Servo</a:t>
          </a:r>
        </a:p>
        <a:p>
          <a:r>
            <a:rPr lang="pt-BR" dirty="0" smtClean="0"/>
            <a:t>(</a:t>
          </a:r>
          <a:r>
            <a:rPr lang="pt-BR" dirty="0" err="1" smtClean="0"/>
            <a:t>Gn</a:t>
          </a:r>
          <a:r>
            <a:rPr lang="pt-BR" dirty="0" smtClean="0"/>
            <a:t> 24:10-19)</a:t>
          </a:r>
          <a:endParaRPr lang="pt-BR" dirty="0"/>
        </a:p>
      </dgm:t>
    </dgm:pt>
    <dgm:pt modelId="{7147971D-1DE5-4BCA-B92A-ECD8E0147E33}" type="parTrans" cxnId="{AE505F92-5DD8-4E10-8669-F168C4E7B1A6}">
      <dgm:prSet/>
      <dgm:spPr>
        <a:ln>
          <a:solidFill>
            <a:srgbClr val="F47D1A"/>
          </a:solidFill>
        </a:ln>
      </dgm:spPr>
      <dgm:t>
        <a:bodyPr/>
        <a:lstStyle/>
        <a:p>
          <a:endParaRPr lang="pt-BR"/>
        </a:p>
      </dgm:t>
    </dgm:pt>
    <dgm:pt modelId="{97C35336-7293-4171-AA39-777EEF2B7869}" type="sibTrans" cxnId="{AE505F92-5DD8-4E10-8669-F168C4E7B1A6}">
      <dgm:prSet/>
      <dgm:spPr/>
      <dgm:t>
        <a:bodyPr/>
        <a:lstStyle/>
        <a:p>
          <a:endParaRPr lang="pt-BR"/>
        </a:p>
      </dgm:t>
    </dgm:pt>
    <dgm:pt modelId="{65EBAA07-9454-4D82-8F0A-44026B1EDC21}">
      <dgm:prSet phldrT="[Texto]"/>
      <dgm:spPr>
        <a:solidFill>
          <a:srgbClr val="F47D1A"/>
        </a:solidFill>
      </dgm:spPr>
      <dgm:t>
        <a:bodyPr/>
        <a:lstStyle/>
        <a:p>
          <a:r>
            <a:rPr lang="pt-BR" dirty="0" smtClean="0"/>
            <a:t>A prontidão da Noiva</a:t>
          </a:r>
        </a:p>
        <a:p>
          <a:r>
            <a:rPr lang="pt-BR" dirty="0" smtClean="0"/>
            <a:t>(</a:t>
          </a:r>
          <a:r>
            <a:rPr lang="pt-BR" dirty="0" err="1" smtClean="0"/>
            <a:t>Gn</a:t>
          </a:r>
          <a:r>
            <a:rPr lang="pt-BR" dirty="0" smtClean="0"/>
            <a:t> 24:50-60)</a:t>
          </a:r>
          <a:endParaRPr lang="pt-BR" dirty="0"/>
        </a:p>
      </dgm:t>
    </dgm:pt>
    <dgm:pt modelId="{52E44F80-ED31-4DE5-87C2-B69064F1F77E}" type="parTrans" cxnId="{B120CFEE-1B0B-4276-B691-82A9CA8EEDB4}">
      <dgm:prSet/>
      <dgm:spPr>
        <a:ln>
          <a:solidFill>
            <a:srgbClr val="F47D1A"/>
          </a:solidFill>
        </a:ln>
      </dgm:spPr>
      <dgm:t>
        <a:bodyPr/>
        <a:lstStyle/>
        <a:p>
          <a:endParaRPr lang="pt-BR"/>
        </a:p>
      </dgm:t>
    </dgm:pt>
    <dgm:pt modelId="{B6CC59D9-53B8-4959-B50A-A7D8C659D123}" type="sibTrans" cxnId="{B120CFEE-1B0B-4276-B691-82A9CA8EEDB4}">
      <dgm:prSet/>
      <dgm:spPr/>
      <dgm:t>
        <a:bodyPr/>
        <a:lstStyle/>
        <a:p>
          <a:endParaRPr lang="pt-BR"/>
        </a:p>
      </dgm:t>
    </dgm:pt>
    <dgm:pt modelId="{FD2AE43B-BFA2-41A3-B9B1-5AB1B6A5DACA}">
      <dgm:prSet/>
      <dgm:spPr>
        <a:solidFill>
          <a:srgbClr val="F47D1A"/>
        </a:solidFill>
      </dgm:spPr>
      <dgm:t>
        <a:bodyPr/>
        <a:lstStyle/>
        <a:p>
          <a:r>
            <a:rPr lang="pt-BR" dirty="0" smtClean="0"/>
            <a:t>A recepção do Noivo</a:t>
          </a:r>
        </a:p>
        <a:p>
          <a:r>
            <a:rPr lang="pt-BR" dirty="0" smtClean="0"/>
            <a:t>(</a:t>
          </a:r>
          <a:r>
            <a:rPr lang="pt-BR" dirty="0" err="1" smtClean="0"/>
            <a:t>Gn</a:t>
          </a:r>
          <a:r>
            <a:rPr lang="pt-BR" dirty="0" smtClean="0"/>
            <a:t> 24: 61-67)</a:t>
          </a:r>
          <a:endParaRPr lang="pt-BR" dirty="0"/>
        </a:p>
      </dgm:t>
    </dgm:pt>
    <dgm:pt modelId="{B423E012-86B3-443C-A3A0-CA96D166A10D}" type="parTrans" cxnId="{70B54335-C3E8-42DA-BB4B-8C7C0E228323}">
      <dgm:prSet/>
      <dgm:spPr>
        <a:ln>
          <a:solidFill>
            <a:srgbClr val="F47D1A"/>
          </a:solidFill>
        </a:ln>
      </dgm:spPr>
      <dgm:t>
        <a:bodyPr/>
        <a:lstStyle/>
        <a:p>
          <a:endParaRPr lang="pt-BR"/>
        </a:p>
      </dgm:t>
    </dgm:pt>
    <dgm:pt modelId="{E9E72987-A843-4C2D-8ADA-AE0A55727DCD}" type="sibTrans" cxnId="{70B54335-C3E8-42DA-BB4B-8C7C0E228323}">
      <dgm:prSet/>
      <dgm:spPr/>
      <dgm:t>
        <a:bodyPr/>
        <a:lstStyle/>
        <a:p>
          <a:endParaRPr lang="pt-BR"/>
        </a:p>
      </dgm:t>
    </dgm:pt>
    <dgm:pt modelId="{B237222C-F4E0-4B24-86B5-EA17E409D8A8}" type="pres">
      <dgm:prSet presAssocID="{F395B22B-02F5-4AD4-828D-F9A5D2CC93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C280476-D259-4DFD-BAE4-475D3D48CDC2}" type="pres">
      <dgm:prSet presAssocID="{56756842-6E42-403E-A817-D65A9873B89C}" presName="hierRoot1" presStyleCnt="0">
        <dgm:presLayoutVars>
          <dgm:hierBranch val="init"/>
        </dgm:presLayoutVars>
      </dgm:prSet>
      <dgm:spPr/>
    </dgm:pt>
    <dgm:pt modelId="{ACC7A986-778D-498D-AA6E-DF4F6327DAD1}" type="pres">
      <dgm:prSet presAssocID="{56756842-6E42-403E-A817-D65A9873B89C}" presName="rootComposite1" presStyleCnt="0"/>
      <dgm:spPr/>
    </dgm:pt>
    <dgm:pt modelId="{2F15368E-9323-403F-A1ED-235EA3185505}" type="pres">
      <dgm:prSet presAssocID="{56756842-6E42-403E-A817-D65A9873B89C}" presName="rootText1" presStyleLbl="node0" presStyleIdx="0" presStyleCnt="1" custScaleX="342046" custScaleY="118709" custLinFactNeighborY="102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D9052EC-5F14-41B7-A6FE-9DF947E4C60E}" type="pres">
      <dgm:prSet presAssocID="{56756842-6E42-403E-A817-D65A9873B89C}" presName="rootConnector1" presStyleLbl="node1" presStyleIdx="0" presStyleCnt="0"/>
      <dgm:spPr/>
    </dgm:pt>
    <dgm:pt modelId="{5DEB8FD4-22A9-4AB5-BC0E-B8365219FA7E}" type="pres">
      <dgm:prSet presAssocID="{56756842-6E42-403E-A817-D65A9873B89C}" presName="hierChild2" presStyleCnt="0"/>
      <dgm:spPr/>
    </dgm:pt>
    <dgm:pt modelId="{58777FF7-6E1A-4639-886F-C8816D7DB802}" type="pres">
      <dgm:prSet presAssocID="{02D824E9-66E4-45F3-AF01-5E7D70156520}" presName="Name37" presStyleLbl="parChTrans1D2" presStyleIdx="0" presStyleCnt="4"/>
      <dgm:spPr/>
    </dgm:pt>
    <dgm:pt modelId="{ED6118AB-B898-4859-97B5-9E68672B6675}" type="pres">
      <dgm:prSet presAssocID="{B202CA63-BA5C-4DFB-BD59-621A5AE65BB0}" presName="hierRoot2" presStyleCnt="0">
        <dgm:presLayoutVars>
          <dgm:hierBranch val="init"/>
        </dgm:presLayoutVars>
      </dgm:prSet>
      <dgm:spPr/>
    </dgm:pt>
    <dgm:pt modelId="{25B38161-AD5D-481D-9B6C-29E8EFFBC56F}" type="pres">
      <dgm:prSet presAssocID="{B202CA63-BA5C-4DFB-BD59-621A5AE65BB0}" presName="rootComposite" presStyleCnt="0"/>
      <dgm:spPr/>
    </dgm:pt>
    <dgm:pt modelId="{BABAF694-0545-4001-8B8E-D9AD8083C7BD}" type="pres">
      <dgm:prSet presAssocID="{B202CA63-BA5C-4DFB-BD59-621A5AE65BB0}" presName="rootText" presStyleLbl="node2" presStyleIdx="0" presStyleCnt="4" custLinFactNeighborY="6759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799DB2D-1143-458B-956C-D8DD03253662}" type="pres">
      <dgm:prSet presAssocID="{B202CA63-BA5C-4DFB-BD59-621A5AE65BB0}" presName="rootConnector" presStyleLbl="node2" presStyleIdx="0" presStyleCnt="4"/>
      <dgm:spPr/>
    </dgm:pt>
    <dgm:pt modelId="{6D32BBE8-B208-435E-BB68-ED4374596A95}" type="pres">
      <dgm:prSet presAssocID="{B202CA63-BA5C-4DFB-BD59-621A5AE65BB0}" presName="hierChild4" presStyleCnt="0"/>
      <dgm:spPr/>
    </dgm:pt>
    <dgm:pt modelId="{C86067AC-919F-4CAA-A0AF-6C51630FE24E}" type="pres">
      <dgm:prSet presAssocID="{B202CA63-BA5C-4DFB-BD59-621A5AE65BB0}" presName="hierChild5" presStyleCnt="0"/>
      <dgm:spPr/>
    </dgm:pt>
    <dgm:pt modelId="{733D1A48-7B80-4FA9-BD55-8D42E41A7E3E}" type="pres">
      <dgm:prSet presAssocID="{7147971D-1DE5-4BCA-B92A-ECD8E0147E33}" presName="Name37" presStyleLbl="parChTrans1D2" presStyleIdx="1" presStyleCnt="4"/>
      <dgm:spPr/>
    </dgm:pt>
    <dgm:pt modelId="{EDBB9892-A30E-419F-B6B1-B35C6E1C531B}" type="pres">
      <dgm:prSet presAssocID="{3E0980F8-B5FB-4A2E-A00F-0741C66E7B2F}" presName="hierRoot2" presStyleCnt="0">
        <dgm:presLayoutVars>
          <dgm:hierBranch val="init"/>
        </dgm:presLayoutVars>
      </dgm:prSet>
      <dgm:spPr/>
    </dgm:pt>
    <dgm:pt modelId="{448476B7-168E-4720-B595-DAB74A8C794D}" type="pres">
      <dgm:prSet presAssocID="{3E0980F8-B5FB-4A2E-A00F-0741C66E7B2F}" presName="rootComposite" presStyleCnt="0"/>
      <dgm:spPr/>
    </dgm:pt>
    <dgm:pt modelId="{CB77F5BF-BA48-41E5-BEE9-3A4DEC8D442B}" type="pres">
      <dgm:prSet presAssocID="{3E0980F8-B5FB-4A2E-A00F-0741C66E7B2F}" presName="rootText" presStyleLbl="node2" presStyleIdx="1" presStyleCnt="4" custLinFactNeighborY="6759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3A0ACD0-669A-476B-9522-516092BC136D}" type="pres">
      <dgm:prSet presAssocID="{3E0980F8-B5FB-4A2E-A00F-0741C66E7B2F}" presName="rootConnector" presStyleLbl="node2" presStyleIdx="1" presStyleCnt="4"/>
      <dgm:spPr/>
    </dgm:pt>
    <dgm:pt modelId="{D0E6DFB9-06A7-4A54-8976-4FC1A7A2BF47}" type="pres">
      <dgm:prSet presAssocID="{3E0980F8-B5FB-4A2E-A00F-0741C66E7B2F}" presName="hierChild4" presStyleCnt="0"/>
      <dgm:spPr/>
    </dgm:pt>
    <dgm:pt modelId="{3B9828A5-C717-4198-8AE5-FF10EC4F0E26}" type="pres">
      <dgm:prSet presAssocID="{3E0980F8-B5FB-4A2E-A00F-0741C66E7B2F}" presName="hierChild5" presStyleCnt="0"/>
      <dgm:spPr/>
    </dgm:pt>
    <dgm:pt modelId="{D8E68F76-2750-4407-A299-435B140A71DC}" type="pres">
      <dgm:prSet presAssocID="{52E44F80-ED31-4DE5-87C2-B69064F1F77E}" presName="Name37" presStyleLbl="parChTrans1D2" presStyleIdx="2" presStyleCnt="4"/>
      <dgm:spPr/>
    </dgm:pt>
    <dgm:pt modelId="{0040DA76-D38E-40DD-BA5D-065A182B4582}" type="pres">
      <dgm:prSet presAssocID="{65EBAA07-9454-4D82-8F0A-44026B1EDC21}" presName="hierRoot2" presStyleCnt="0">
        <dgm:presLayoutVars>
          <dgm:hierBranch val="init"/>
        </dgm:presLayoutVars>
      </dgm:prSet>
      <dgm:spPr/>
    </dgm:pt>
    <dgm:pt modelId="{0FC21923-753D-4AEC-8B42-B7D7A674A1AB}" type="pres">
      <dgm:prSet presAssocID="{65EBAA07-9454-4D82-8F0A-44026B1EDC21}" presName="rootComposite" presStyleCnt="0"/>
      <dgm:spPr/>
    </dgm:pt>
    <dgm:pt modelId="{B1DB1EC1-FA33-4A8E-A514-A0E875F577C0}" type="pres">
      <dgm:prSet presAssocID="{65EBAA07-9454-4D82-8F0A-44026B1EDC21}" presName="rootText" presStyleLbl="node2" presStyleIdx="2" presStyleCnt="4" custLinFactNeighborY="6759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E772202-B556-4D11-94B5-8E41A4006819}" type="pres">
      <dgm:prSet presAssocID="{65EBAA07-9454-4D82-8F0A-44026B1EDC21}" presName="rootConnector" presStyleLbl="node2" presStyleIdx="2" presStyleCnt="4"/>
      <dgm:spPr/>
    </dgm:pt>
    <dgm:pt modelId="{AF868AB7-92B6-4818-A25B-CCD8B0E098A4}" type="pres">
      <dgm:prSet presAssocID="{65EBAA07-9454-4D82-8F0A-44026B1EDC21}" presName="hierChild4" presStyleCnt="0"/>
      <dgm:spPr/>
    </dgm:pt>
    <dgm:pt modelId="{2660DF81-7BEC-4C8B-9B3E-67440E900624}" type="pres">
      <dgm:prSet presAssocID="{65EBAA07-9454-4D82-8F0A-44026B1EDC21}" presName="hierChild5" presStyleCnt="0"/>
      <dgm:spPr/>
    </dgm:pt>
    <dgm:pt modelId="{AE6C9630-02D7-4264-A32D-DABA403C948B}" type="pres">
      <dgm:prSet presAssocID="{B423E012-86B3-443C-A3A0-CA96D166A10D}" presName="Name37" presStyleLbl="parChTrans1D2" presStyleIdx="3" presStyleCnt="4"/>
      <dgm:spPr/>
    </dgm:pt>
    <dgm:pt modelId="{725CDF4B-AE31-42F4-910B-F7D8F5A3EF91}" type="pres">
      <dgm:prSet presAssocID="{FD2AE43B-BFA2-41A3-B9B1-5AB1B6A5DACA}" presName="hierRoot2" presStyleCnt="0">
        <dgm:presLayoutVars>
          <dgm:hierBranch val="init"/>
        </dgm:presLayoutVars>
      </dgm:prSet>
      <dgm:spPr/>
    </dgm:pt>
    <dgm:pt modelId="{AE3545D2-1FD0-464A-A455-3FEDC7991916}" type="pres">
      <dgm:prSet presAssocID="{FD2AE43B-BFA2-41A3-B9B1-5AB1B6A5DACA}" presName="rootComposite" presStyleCnt="0"/>
      <dgm:spPr/>
    </dgm:pt>
    <dgm:pt modelId="{E2F1DBD0-9CC4-4321-819F-F8FD66B44D02}" type="pres">
      <dgm:prSet presAssocID="{FD2AE43B-BFA2-41A3-B9B1-5AB1B6A5DACA}" presName="rootText" presStyleLbl="node2" presStyleIdx="3" presStyleCnt="4" custLinFactNeighborY="6759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12D1E6F-B767-4C3A-90BC-B620C0BE87FA}" type="pres">
      <dgm:prSet presAssocID="{FD2AE43B-BFA2-41A3-B9B1-5AB1B6A5DACA}" presName="rootConnector" presStyleLbl="node2" presStyleIdx="3" presStyleCnt="4"/>
      <dgm:spPr/>
    </dgm:pt>
    <dgm:pt modelId="{989F0048-AF3E-42D8-BF31-6984B72654E3}" type="pres">
      <dgm:prSet presAssocID="{FD2AE43B-BFA2-41A3-B9B1-5AB1B6A5DACA}" presName="hierChild4" presStyleCnt="0"/>
      <dgm:spPr/>
    </dgm:pt>
    <dgm:pt modelId="{EE21C180-0E6F-4372-BB71-CE585724C7FA}" type="pres">
      <dgm:prSet presAssocID="{FD2AE43B-BFA2-41A3-B9B1-5AB1B6A5DACA}" presName="hierChild5" presStyleCnt="0"/>
      <dgm:spPr/>
    </dgm:pt>
    <dgm:pt modelId="{9B3E9BE1-B225-4DE9-92A4-1BD4157118C8}" type="pres">
      <dgm:prSet presAssocID="{56756842-6E42-403E-A817-D65A9873B89C}" presName="hierChild3" presStyleCnt="0"/>
      <dgm:spPr/>
    </dgm:pt>
  </dgm:ptLst>
  <dgm:cxnLst>
    <dgm:cxn modelId="{7D834F72-25CD-4D2E-A6C0-FB5B1ECC46D7}" srcId="{56756842-6E42-403E-A817-D65A9873B89C}" destId="{B202CA63-BA5C-4DFB-BD59-621A5AE65BB0}" srcOrd="0" destOrd="0" parTransId="{02D824E9-66E4-45F3-AF01-5E7D70156520}" sibTransId="{B09FC9F8-6A43-4862-A5CE-4895A35B8DF2}"/>
    <dgm:cxn modelId="{006E11D0-520E-4173-ADBA-6A94D65FD094}" type="presOf" srcId="{65EBAA07-9454-4D82-8F0A-44026B1EDC21}" destId="{B1DB1EC1-FA33-4A8E-A514-A0E875F577C0}" srcOrd="0" destOrd="0" presId="urn:microsoft.com/office/officeart/2005/8/layout/orgChart1"/>
    <dgm:cxn modelId="{B120CFEE-1B0B-4276-B691-82A9CA8EEDB4}" srcId="{56756842-6E42-403E-A817-D65A9873B89C}" destId="{65EBAA07-9454-4D82-8F0A-44026B1EDC21}" srcOrd="2" destOrd="0" parTransId="{52E44F80-ED31-4DE5-87C2-B69064F1F77E}" sibTransId="{B6CC59D9-53B8-4959-B50A-A7D8C659D123}"/>
    <dgm:cxn modelId="{70B54335-C3E8-42DA-BB4B-8C7C0E228323}" srcId="{56756842-6E42-403E-A817-D65A9873B89C}" destId="{FD2AE43B-BFA2-41A3-B9B1-5AB1B6A5DACA}" srcOrd="3" destOrd="0" parTransId="{B423E012-86B3-443C-A3A0-CA96D166A10D}" sibTransId="{E9E72987-A843-4C2D-8ADA-AE0A55727DCD}"/>
    <dgm:cxn modelId="{36F1055C-EFBD-4916-917B-FB85FF5CCCD5}" type="presOf" srcId="{56756842-6E42-403E-A817-D65A9873B89C}" destId="{FD9052EC-5F14-41B7-A6FE-9DF947E4C60E}" srcOrd="1" destOrd="0" presId="urn:microsoft.com/office/officeart/2005/8/layout/orgChart1"/>
    <dgm:cxn modelId="{C83EE9C0-EEF9-40AE-8CF4-CD18B853B48E}" type="presOf" srcId="{3E0980F8-B5FB-4A2E-A00F-0741C66E7B2F}" destId="{CB77F5BF-BA48-41E5-BEE9-3A4DEC8D442B}" srcOrd="0" destOrd="0" presId="urn:microsoft.com/office/officeart/2005/8/layout/orgChart1"/>
    <dgm:cxn modelId="{AE505F92-5DD8-4E10-8669-F168C4E7B1A6}" srcId="{56756842-6E42-403E-A817-D65A9873B89C}" destId="{3E0980F8-B5FB-4A2E-A00F-0741C66E7B2F}" srcOrd="1" destOrd="0" parTransId="{7147971D-1DE5-4BCA-B92A-ECD8E0147E33}" sibTransId="{97C35336-7293-4171-AA39-777EEF2B7869}"/>
    <dgm:cxn modelId="{C417B4B7-4DB8-4387-A6A2-BBCBDA10BC0E}" type="presOf" srcId="{3E0980F8-B5FB-4A2E-A00F-0741C66E7B2F}" destId="{63A0ACD0-669A-476B-9522-516092BC136D}" srcOrd="1" destOrd="0" presId="urn:microsoft.com/office/officeart/2005/8/layout/orgChart1"/>
    <dgm:cxn modelId="{28168900-B012-4FAA-B91F-A22C57D02C74}" type="presOf" srcId="{B423E012-86B3-443C-A3A0-CA96D166A10D}" destId="{AE6C9630-02D7-4264-A32D-DABA403C948B}" srcOrd="0" destOrd="0" presId="urn:microsoft.com/office/officeart/2005/8/layout/orgChart1"/>
    <dgm:cxn modelId="{FE907E29-2B5B-40E9-8B7A-40F3BC7F0C73}" type="presOf" srcId="{52E44F80-ED31-4DE5-87C2-B69064F1F77E}" destId="{D8E68F76-2750-4407-A299-435B140A71DC}" srcOrd="0" destOrd="0" presId="urn:microsoft.com/office/officeart/2005/8/layout/orgChart1"/>
    <dgm:cxn modelId="{951D1285-E88A-4068-B16D-9556207DA40B}" type="presOf" srcId="{B202CA63-BA5C-4DFB-BD59-621A5AE65BB0}" destId="{D799DB2D-1143-458B-956C-D8DD03253662}" srcOrd="1" destOrd="0" presId="urn:microsoft.com/office/officeart/2005/8/layout/orgChart1"/>
    <dgm:cxn modelId="{B62223F7-06EF-4320-A4C2-7AFA8F57531B}" type="presOf" srcId="{FD2AE43B-BFA2-41A3-B9B1-5AB1B6A5DACA}" destId="{E2F1DBD0-9CC4-4321-819F-F8FD66B44D02}" srcOrd="0" destOrd="0" presId="urn:microsoft.com/office/officeart/2005/8/layout/orgChart1"/>
    <dgm:cxn modelId="{FC120589-8530-4D2F-8668-83C1CF2674C3}" type="presOf" srcId="{B202CA63-BA5C-4DFB-BD59-621A5AE65BB0}" destId="{BABAF694-0545-4001-8B8E-D9AD8083C7BD}" srcOrd="0" destOrd="0" presId="urn:microsoft.com/office/officeart/2005/8/layout/orgChart1"/>
    <dgm:cxn modelId="{6A33288A-A410-4960-B324-38A372E4942F}" type="presOf" srcId="{FD2AE43B-BFA2-41A3-B9B1-5AB1B6A5DACA}" destId="{912D1E6F-B767-4C3A-90BC-B620C0BE87FA}" srcOrd="1" destOrd="0" presId="urn:microsoft.com/office/officeart/2005/8/layout/orgChart1"/>
    <dgm:cxn modelId="{3FBF3340-A53E-49D5-8817-B5590ABA783F}" type="presOf" srcId="{56756842-6E42-403E-A817-D65A9873B89C}" destId="{2F15368E-9323-403F-A1ED-235EA3185505}" srcOrd="0" destOrd="0" presId="urn:microsoft.com/office/officeart/2005/8/layout/orgChart1"/>
    <dgm:cxn modelId="{C1AE8DDD-722A-4207-827A-18C182F390B2}" srcId="{F395B22B-02F5-4AD4-828D-F9A5D2CC9335}" destId="{56756842-6E42-403E-A817-D65A9873B89C}" srcOrd="0" destOrd="0" parTransId="{9402F288-9444-4A20-8FD8-170DD5510E44}" sibTransId="{EAC7CCD6-78A4-4310-9973-AF3EB9C29F46}"/>
    <dgm:cxn modelId="{52A64F33-FD74-4605-A8BB-380091B28AB2}" type="presOf" srcId="{7147971D-1DE5-4BCA-B92A-ECD8E0147E33}" destId="{733D1A48-7B80-4FA9-BD55-8D42E41A7E3E}" srcOrd="0" destOrd="0" presId="urn:microsoft.com/office/officeart/2005/8/layout/orgChart1"/>
    <dgm:cxn modelId="{9A319B5F-7F73-40AD-A8E2-1DB6D0D3951E}" type="presOf" srcId="{F395B22B-02F5-4AD4-828D-F9A5D2CC9335}" destId="{B237222C-F4E0-4B24-86B5-EA17E409D8A8}" srcOrd="0" destOrd="0" presId="urn:microsoft.com/office/officeart/2005/8/layout/orgChart1"/>
    <dgm:cxn modelId="{484E5FF1-587A-4947-BEE2-EF064CDEB2F0}" type="presOf" srcId="{02D824E9-66E4-45F3-AF01-5E7D70156520}" destId="{58777FF7-6E1A-4639-886F-C8816D7DB802}" srcOrd="0" destOrd="0" presId="urn:microsoft.com/office/officeart/2005/8/layout/orgChart1"/>
    <dgm:cxn modelId="{3A58D8D9-2B67-44CC-90D1-BA6E7060B605}" type="presOf" srcId="{65EBAA07-9454-4D82-8F0A-44026B1EDC21}" destId="{0E772202-B556-4D11-94B5-8E41A4006819}" srcOrd="1" destOrd="0" presId="urn:microsoft.com/office/officeart/2005/8/layout/orgChart1"/>
    <dgm:cxn modelId="{2232EAC3-CE55-424B-B966-63A7B1CF94FF}" type="presParOf" srcId="{B237222C-F4E0-4B24-86B5-EA17E409D8A8}" destId="{2C280476-D259-4DFD-BAE4-475D3D48CDC2}" srcOrd="0" destOrd="0" presId="urn:microsoft.com/office/officeart/2005/8/layout/orgChart1"/>
    <dgm:cxn modelId="{6860587B-52DE-4967-92C2-5127E40B4D17}" type="presParOf" srcId="{2C280476-D259-4DFD-BAE4-475D3D48CDC2}" destId="{ACC7A986-778D-498D-AA6E-DF4F6327DAD1}" srcOrd="0" destOrd="0" presId="urn:microsoft.com/office/officeart/2005/8/layout/orgChart1"/>
    <dgm:cxn modelId="{B6B968E0-D382-47EB-A37F-0FC9A41AC028}" type="presParOf" srcId="{ACC7A986-778D-498D-AA6E-DF4F6327DAD1}" destId="{2F15368E-9323-403F-A1ED-235EA3185505}" srcOrd="0" destOrd="0" presId="urn:microsoft.com/office/officeart/2005/8/layout/orgChart1"/>
    <dgm:cxn modelId="{0FE2CE3B-5A90-46CE-BF7F-8A839F373FA1}" type="presParOf" srcId="{ACC7A986-778D-498D-AA6E-DF4F6327DAD1}" destId="{FD9052EC-5F14-41B7-A6FE-9DF947E4C60E}" srcOrd="1" destOrd="0" presId="urn:microsoft.com/office/officeart/2005/8/layout/orgChart1"/>
    <dgm:cxn modelId="{7E6C038A-7FD6-4B1E-A98D-296254C5B094}" type="presParOf" srcId="{2C280476-D259-4DFD-BAE4-475D3D48CDC2}" destId="{5DEB8FD4-22A9-4AB5-BC0E-B8365219FA7E}" srcOrd="1" destOrd="0" presId="urn:microsoft.com/office/officeart/2005/8/layout/orgChart1"/>
    <dgm:cxn modelId="{3FF7F3E0-F060-405E-9547-3662218C1D75}" type="presParOf" srcId="{5DEB8FD4-22A9-4AB5-BC0E-B8365219FA7E}" destId="{58777FF7-6E1A-4639-886F-C8816D7DB802}" srcOrd="0" destOrd="0" presId="urn:microsoft.com/office/officeart/2005/8/layout/orgChart1"/>
    <dgm:cxn modelId="{61DE7EA3-E38C-4B6B-9F40-9768D3680894}" type="presParOf" srcId="{5DEB8FD4-22A9-4AB5-BC0E-B8365219FA7E}" destId="{ED6118AB-B898-4859-97B5-9E68672B6675}" srcOrd="1" destOrd="0" presId="urn:microsoft.com/office/officeart/2005/8/layout/orgChart1"/>
    <dgm:cxn modelId="{521C5BCB-58DD-4886-A29E-FFE595B354DB}" type="presParOf" srcId="{ED6118AB-B898-4859-97B5-9E68672B6675}" destId="{25B38161-AD5D-481D-9B6C-29E8EFFBC56F}" srcOrd="0" destOrd="0" presId="urn:microsoft.com/office/officeart/2005/8/layout/orgChart1"/>
    <dgm:cxn modelId="{5E7E5A41-CD4C-476B-8840-4AA810FA3D70}" type="presParOf" srcId="{25B38161-AD5D-481D-9B6C-29E8EFFBC56F}" destId="{BABAF694-0545-4001-8B8E-D9AD8083C7BD}" srcOrd="0" destOrd="0" presId="urn:microsoft.com/office/officeart/2005/8/layout/orgChart1"/>
    <dgm:cxn modelId="{BDEECE3C-F4AB-4583-9F59-867583E8954F}" type="presParOf" srcId="{25B38161-AD5D-481D-9B6C-29E8EFFBC56F}" destId="{D799DB2D-1143-458B-956C-D8DD03253662}" srcOrd="1" destOrd="0" presId="urn:microsoft.com/office/officeart/2005/8/layout/orgChart1"/>
    <dgm:cxn modelId="{EC3DA6A5-46CB-4B2D-B6CD-1C46F3D26D53}" type="presParOf" srcId="{ED6118AB-B898-4859-97B5-9E68672B6675}" destId="{6D32BBE8-B208-435E-BB68-ED4374596A95}" srcOrd="1" destOrd="0" presId="urn:microsoft.com/office/officeart/2005/8/layout/orgChart1"/>
    <dgm:cxn modelId="{6A6B9011-A509-4900-95A3-4FAEEE42E508}" type="presParOf" srcId="{ED6118AB-B898-4859-97B5-9E68672B6675}" destId="{C86067AC-919F-4CAA-A0AF-6C51630FE24E}" srcOrd="2" destOrd="0" presId="urn:microsoft.com/office/officeart/2005/8/layout/orgChart1"/>
    <dgm:cxn modelId="{27DEBB88-DC6D-4753-BA2D-FD9FCB499C04}" type="presParOf" srcId="{5DEB8FD4-22A9-4AB5-BC0E-B8365219FA7E}" destId="{733D1A48-7B80-4FA9-BD55-8D42E41A7E3E}" srcOrd="2" destOrd="0" presId="urn:microsoft.com/office/officeart/2005/8/layout/orgChart1"/>
    <dgm:cxn modelId="{EDBA6ED4-AE8C-4EA3-8669-7B19179D4568}" type="presParOf" srcId="{5DEB8FD4-22A9-4AB5-BC0E-B8365219FA7E}" destId="{EDBB9892-A30E-419F-B6B1-B35C6E1C531B}" srcOrd="3" destOrd="0" presId="urn:microsoft.com/office/officeart/2005/8/layout/orgChart1"/>
    <dgm:cxn modelId="{3B12A28A-123F-422D-86E1-0328BFFD9E20}" type="presParOf" srcId="{EDBB9892-A30E-419F-B6B1-B35C6E1C531B}" destId="{448476B7-168E-4720-B595-DAB74A8C794D}" srcOrd="0" destOrd="0" presId="urn:microsoft.com/office/officeart/2005/8/layout/orgChart1"/>
    <dgm:cxn modelId="{9638FD86-4A30-460F-82E8-6E84E0B19F1D}" type="presParOf" srcId="{448476B7-168E-4720-B595-DAB74A8C794D}" destId="{CB77F5BF-BA48-41E5-BEE9-3A4DEC8D442B}" srcOrd="0" destOrd="0" presId="urn:microsoft.com/office/officeart/2005/8/layout/orgChart1"/>
    <dgm:cxn modelId="{9C658DE4-0D8C-4E80-83EC-23B1381DD2FB}" type="presParOf" srcId="{448476B7-168E-4720-B595-DAB74A8C794D}" destId="{63A0ACD0-669A-476B-9522-516092BC136D}" srcOrd="1" destOrd="0" presId="urn:microsoft.com/office/officeart/2005/8/layout/orgChart1"/>
    <dgm:cxn modelId="{FD194876-3981-43C2-B406-79B29C09B136}" type="presParOf" srcId="{EDBB9892-A30E-419F-B6B1-B35C6E1C531B}" destId="{D0E6DFB9-06A7-4A54-8976-4FC1A7A2BF47}" srcOrd="1" destOrd="0" presId="urn:microsoft.com/office/officeart/2005/8/layout/orgChart1"/>
    <dgm:cxn modelId="{B708743C-35EB-404B-8DCB-FC8043A238E8}" type="presParOf" srcId="{EDBB9892-A30E-419F-B6B1-B35C6E1C531B}" destId="{3B9828A5-C717-4198-8AE5-FF10EC4F0E26}" srcOrd="2" destOrd="0" presId="urn:microsoft.com/office/officeart/2005/8/layout/orgChart1"/>
    <dgm:cxn modelId="{450A8C72-8C25-4FF6-87F5-6D24BA3F7DA0}" type="presParOf" srcId="{5DEB8FD4-22A9-4AB5-BC0E-B8365219FA7E}" destId="{D8E68F76-2750-4407-A299-435B140A71DC}" srcOrd="4" destOrd="0" presId="urn:microsoft.com/office/officeart/2005/8/layout/orgChart1"/>
    <dgm:cxn modelId="{6EF5A715-0536-410F-803A-8911354DBD51}" type="presParOf" srcId="{5DEB8FD4-22A9-4AB5-BC0E-B8365219FA7E}" destId="{0040DA76-D38E-40DD-BA5D-065A182B4582}" srcOrd="5" destOrd="0" presId="urn:microsoft.com/office/officeart/2005/8/layout/orgChart1"/>
    <dgm:cxn modelId="{0F677741-AA84-4EE9-A4D1-6C8B8103CDA2}" type="presParOf" srcId="{0040DA76-D38E-40DD-BA5D-065A182B4582}" destId="{0FC21923-753D-4AEC-8B42-B7D7A674A1AB}" srcOrd="0" destOrd="0" presId="urn:microsoft.com/office/officeart/2005/8/layout/orgChart1"/>
    <dgm:cxn modelId="{255275BC-3498-403F-888C-E429F8EED33F}" type="presParOf" srcId="{0FC21923-753D-4AEC-8B42-B7D7A674A1AB}" destId="{B1DB1EC1-FA33-4A8E-A514-A0E875F577C0}" srcOrd="0" destOrd="0" presId="urn:microsoft.com/office/officeart/2005/8/layout/orgChart1"/>
    <dgm:cxn modelId="{01F88C93-13CB-4E0E-9157-55E2E175624F}" type="presParOf" srcId="{0FC21923-753D-4AEC-8B42-B7D7A674A1AB}" destId="{0E772202-B556-4D11-94B5-8E41A4006819}" srcOrd="1" destOrd="0" presId="urn:microsoft.com/office/officeart/2005/8/layout/orgChart1"/>
    <dgm:cxn modelId="{EA4A0098-4611-4614-B807-9744E8A7F92E}" type="presParOf" srcId="{0040DA76-D38E-40DD-BA5D-065A182B4582}" destId="{AF868AB7-92B6-4818-A25B-CCD8B0E098A4}" srcOrd="1" destOrd="0" presId="urn:microsoft.com/office/officeart/2005/8/layout/orgChart1"/>
    <dgm:cxn modelId="{2DB2B884-3E45-46E3-9FA9-03EF1639AE24}" type="presParOf" srcId="{0040DA76-D38E-40DD-BA5D-065A182B4582}" destId="{2660DF81-7BEC-4C8B-9B3E-67440E900624}" srcOrd="2" destOrd="0" presId="urn:microsoft.com/office/officeart/2005/8/layout/orgChart1"/>
    <dgm:cxn modelId="{7DE6C01A-29F1-48AD-8527-C1EBB0DD97DE}" type="presParOf" srcId="{5DEB8FD4-22A9-4AB5-BC0E-B8365219FA7E}" destId="{AE6C9630-02D7-4264-A32D-DABA403C948B}" srcOrd="6" destOrd="0" presId="urn:microsoft.com/office/officeart/2005/8/layout/orgChart1"/>
    <dgm:cxn modelId="{61982E59-9533-4E23-BDD5-472BED7E4B48}" type="presParOf" srcId="{5DEB8FD4-22A9-4AB5-BC0E-B8365219FA7E}" destId="{725CDF4B-AE31-42F4-910B-F7D8F5A3EF91}" srcOrd="7" destOrd="0" presId="urn:microsoft.com/office/officeart/2005/8/layout/orgChart1"/>
    <dgm:cxn modelId="{4DA7670B-C2AD-472E-BFC4-EAF5B3A88DA0}" type="presParOf" srcId="{725CDF4B-AE31-42F4-910B-F7D8F5A3EF91}" destId="{AE3545D2-1FD0-464A-A455-3FEDC7991916}" srcOrd="0" destOrd="0" presId="urn:microsoft.com/office/officeart/2005/8/layout/orgChart1"/>
    <dgm:cxn modelId="{5D95F1FE-AA01-456B-9648-306E50C521F2}" type="presParOf" srcId="{AE3545D2-1FD0-464A-A455-3FEDC7991916}" destId="{E2F1DBD0-9CC4-4321-819F-F8FD66B44D02}" srcOrd="0" destOrd="0" presId="urn:microsoft.com/office/officeart/2005/8/layout/orgChart1"/>
    <dgm:cxn modelId="{15DC2E95-029C-43D5-96E1-BDC785C509EB}" type="presParOf" srcId="{AE3545D2-1FD0-464A-A455-3FEDC7991916}" destId="{912D1E6F-B767-4C3A-90BC-B620C0BE87FA}" srcOrd="1" destOrd="0" presId="urn:microsoft.com/office/officeart/2005/8/layout/orgChart1"/>
    <dgm:cxn modelId="{5257C243-475F-496B-B391-84ACD9BB827B}" type="presParOf" srcId="{725CDF4B-AE31-42F4-910B-F7D8F5A3EF91}" destId="{989F0048-AF3E-42D8-BF31-6984B72654E3}" srcOrd="1" destOrd="0" presId="urn:microsoft.com/office/officeart/2005/8/layout/orgChart1"/>
    <dgm:cxn modelId="{103B4B48-E2B3-46AE-99B7-9516144C81C3}" type="presParOf" srcId="{725CDF4B-AE31-42F4-910B-F7D8F5A3EF91}" destId="{EE21C180-0E6F-4372-BB71-CE585724C7FA}" srcOrd="2" destOrd="0" presId="urn:microsoft.com/office/officeart/2005/8/layout/orgChart1"/>
    <dgm:cxn modelId="{08CCC350-7739-41FA-BD7F-BF5437BB09AF}" type="presParOf" srcId="{2C280476-D259-4DFD-BAE4-475D3D48CDC2}" destId="{9B3E9BE1-B225-4DE9-92A4-1BD4157118C8}" srcOrd="2" destOrd="0" presId="urn:microsoft.com/office/officeart/2005/8/layout/orgChar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F00E5B-3EAD-433F-8D80-95BD750BD590}" type="doc">
      <dgm:prSet loTypeId="urn:microsoft.com/office/officeart/2005/8/layout/vList3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pt-BR"/>
        </a:p>
      </dgm:t>
    </dgm:pt>
    <dgm:pt modelId="{34BF4C96-D3F7-4EF2-AD93-4C1357BFD757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Era o Herdeiro da PROMESSA; (</a:t>
          </a:r>
          <a:r>
            <a:rPr lang="pt-BR" sz="2000" b="1" dirty="0" err="1" smtClean="0"/>
            <a:t>Gn</a:t>
          </a:r>
          <a:r>
            <a:rPr lang="pt-BR" sz="2000" b="1" dirty="0" smtClean="0"/>
            <a:t> 21)</a:t>
          </a:r>
          <a:endParaRPr lang="pt-BR" sz="2000" b="1" dirty="0"/>
        </a:p>
      </dgm:t>
    </dgm:pt>
    <dgm:pt modelId="{9C556677-251E-4719-A725-19ABBEFCBBBF}" type="parTrans" cxnId="{18B87CA9-10D9-4A41-8690-EB33CAB91E94}">
      <dgm:prSet/>
      <dgm:spPr/>
      <dgm:t>
        <a:bodyPr/>
        <a:lstStyle/>
        <a:p>
          <a:endParaRPr lang="pt-BR"/>
        </a:p>
      </dgm:t>
    </dgm:pt>
    <dgm:pt modelId="{40D3D8BF-6B2F-49A3-9DC8-331370F18AE7}" type="sibTrans" cxnId="{18B87CA9-10D9-4A41-8690-EB33CAB91E94}">
      <dgm:prSet/>
      <dgm:spPr/>
      <dgm:t>
        <a:bodyPr/>
        <a:lstStyle/>
        <a:p>
          <a:endParaRPr lang="pt-BR"/>
        </a:p>
      </dgm:t>
    </dgm:pt>
    <dgm:pt modelId="{E32DB856-80FC-4445-BB14-F6746AA73527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Era um homem de ORAÇÃO; (</a:t>
          </a:r>
          <a:r>
            <a:rPr lang="pt-BR" sz="2000" b="1" dirty="0" err="1" smtClean="0"/>
            <a:t>Gn</a:t>
          </a:r>
          <a:r>
            <a:rPr lang="pt-BR" sz="2000" b="1" dirty="0" smtClean="0"/>
            <a:t> 24:63 e 25:21)</a:t>
          </a:r>
          <a:endParaRPr lang="pt-BR" sz="2000" dirty="0"/>
        </a:p>
      </dgm:t>
    </dgm:pt>
    <dgm:pt modelId="{1EDDE24C-F891-4E09-9C6C-1D1AB35DE08B}" type="parTrans" cxnId="{BABE81B8-8D0A-4571-B021-491187EC976D}">
      <dgm:prSet/>
      <dgm:spPr/>
      <dgm:t>
        <a:bodyPr/>
        <a:lstStyle/>
        <a:p>
          <a:endParaRPr lang="pt-BR"/>
        </a:p>
      </dgm:t>
    </dgm:pt>
    <dgm:pt modelId="{FF00D5CA-F37D-48AC-A577-80646463EA3F}" type="sibTrans" cxnId="{BABE81B8-8D0A-4571-B021-491187EC976D}">
      <dgm:prSet/>
      <dgm:spPr/>
      <dgm:t>
        <a:bodyPr/>
        <a:lstStyle/>
        <a:p>
          <a:endParaRPr lang="pt-BR"/>
        </a:p>
      </dgm:t>
    </dgm:pt>
    <dgm:pt modelId="{AD5D55BD-1F57-4321-831C-3DED0414FF2D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Era um homem PACIENTE; (</a:t>
          </a:r>
          <a:r>
            <a:rPr lang="pt-BR" sz="2000" b="1" dirty="0" err="1" smtClean="0"/>
            <a:t>Gn</a:t>
          </a:r>
          <a:r>
            <a:rPr lang="pt-BR" sz="2000" b="1" dirty="0" smtClean="0"/>
            <a:t> 24: 10) </a:t>
          </a:r>
          <a:endParaRPr lang="pt-BR" sz="2000" b="1" dirty="0"/>
        </a:p>
      </dgm:t>
    </dgm:pt>
    <dgm:pt modelId="{DD3E1AFD-ECC7-43E2-9893-3E9135D8505E}" type="parTrans" cxnId="{F0B8A421-13DD-487A-8709-71EAD21BDFAE}">
      <dgm:prSet/>
      <dgm:spPr/>
      <dgm:t>
        <a:bodyPr/>
        <a:lstStyle/>
        <a:p>
          <a:endParaRPr lang="pt-BR"/>
        </a:p>
      </dgm:t>
    </dgm:pt>
    <dgm:pt modelId="{B819E084-7030-45A7-BEFC-90B522C0EBAC}" type="sibTrans" cxnId="{F0B8A421-13DD-487A-8709-71EAD21BDFAE}">
      <dgm:prSet/>
      <dgm:spPr/>
      <dgm:t>
        <a:bodyPr/>
        <a:lstStyle/>
        <a:p>
          <a:endParaRPr lang="pt-BR"/>
        </a:p>
      </dgm:t>
    </dgm:pt>
    <dgm:pt modelId="{89B41BDF-03CB-47A1-842E-06614E65C1EA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Era um homem PACÍFICO; (</a:t>
          </a:r>
          <a:r>
            <a:rPr lang="pt-BR" sz="2000" b="1" dirty="0" err="1" smtClean="0"/>
            <a:t>Gn</a:t>
          </a:r>
          <a:r>
            <a:rPr lang="pt-BR" sz="2000" b="1" dirty="0" smtClean="0"/>
            <a:t> 26:20-23)</a:t>
          </a:r>
          <a:endParaRPr lang="pt-BR" sz="2000" b="1" dirty="0"/>
        </a:p>
      </dgm:t>
    </dgm:pt>
    <dgm:pt modelId="{B3724536-2BEB-4BE9-9515-0C7275070E9D}" type="parTrans" cxnId="{78C65C09-FD39-436D-9B1F-78894B4B0A4A}">
      <dgm:prSet/>
      <dgm:spPr/>
      <dgm:t>
        <a:bodyPr/>
        <a:lstStyle/>
        <a:p>
          <a:endParaRPr lang="pt-BR"/>
        </a:p>
      </dgm:t>
    </dgm:pt>
    <dgm:pt modelId="{F1D797C7-96F8-4148-A143-44ECF85E2C9B}" type="sibTrans" cxnId="{78C65C09-FD39-436D-9B1F-78894B4B0A4A}">
      <dgm:prSet/>
      <dgm:spPr/>
      <dgm:t>
        <a:bodyPr/>
        <a:lstStyle/>
        <a:p>
          <a:endParaRPr lang="pt-BR"/>
        </a:p>
      </dgm:t>
    </dgm:pt>
    <dgm:pt modelId="{E1E4EBA5-DCD6-4060-9399-8ABC3919AB12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Era um homem OBEDIENTE; (</a:t>
          </a:r>
          <a:r>
            <a:rPr lang="pt-BR" sz="2000" b="1" dirty="0" err="1" smtClean="0"/>
            <a:t>Gn</a:t>
          </a:r>
          <a:r>
            <a:rPr lang="pt-BR" sz="2000" b="1" dirty="0" smtClean="0"/>
            <a:t> 26:1-3)</a:t>
          </a:r>
          <a:endParaRPr lang="pt-BR" sz="2000" b="1" dirty="0"/>
        </a:p>
      </dgm:t>
    </dgm:pt>
    <dgm:pt modelId="{E0A78A83-822C-44ED-90AD-74D37CA41B52}" type="parTrans" cxnId="{D9EE6AFB-7FD1-4E47-A16E-37E6C13FFD4C}">
      <dgm:prSet/>
      <dgm:spPr/>
      <dgm:t>
        <a:bodyPr/>
        <a:lstStyle/>
        <a:p>
          <a:endParaRPr lang="pt-BR"/>
        </a:p>
      </dgm:t>
    </dgm:pt>
    <dgm:pt modelId="{080C8377-C4A5-4D42-A0F1-06C7DE2DC2CB}" type="sibTrans" cxnId="{D9EE6AFB-7FD1-4E47-A16E-37E6C13FFD4C}">
      <dgm:prSet/>
      <dgm:spPr/>
      <dgm:t>
        <a:bodyPr/>
        <a:lstStyle/>
        <a:p>
          <a:endParaRPr lang="pt-BR"/>
        </a:p>
      </dgm:t>
    </dgm:pt>
    <dgm:pt modelId="{D6F7AD32-5755-4DC8-9D7A-7C00C57BB119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Era um homem APAIXONADO</a:t>
          </a:r>
          <a:r>
            <a:rPr lang="pt-BR" sz="2000" dirty="0" smtClean="0"/>
            <a:t>; </a:t>
          </a:r>
          <a:r>
            <a:rPr lang="pt-BR" sz="2000" b="1" dirty="0" smtClean="0"/>
            <a:t>(</a:t>
          </a:r>
          <a:r>
            <a:rPr lang="pt-BR" sz="2000" b="1" dirty="0" err="1" smtClean="0"/>
            <a:t>Gn</a:t>
          </a:r>
          <a:r>
            <a:rPr lang="pt-BR" sz="2000" b="1" dirty="0" smtClean="0"/>
            <a:t> 24:67)</a:t>
          </a:r>
          <a:endParaRPr lang="pt-BR" sz="2000" dirty="0"/>
        </a:p>
      </dgm:t>
    </dgm:pt>
    <dgm:pt modelId="{D202A430-A788-489A-B8D5-B3B5BF00F596}" type="parTrans" cxnId="{FE35845C-8F78-4757-86FB-3407E9ACDA14}">
      <dgm:prSet/>
      <dgm:spPr/>
      <dgm:t>
        <a:bodyPr/>
        <a:lstStyle/>
        <a:p>
          <a:endParaRPr lang="pt-BR"/>
        </a:p>
      </dgm:t>
    </dgm:pt>
    <dgm:pt modelId="{2AFAE756-0976-4F38-9D56-03FFBC91A8CE}" type="sibTrans" cxnId="{FE35845C-8F78-4757-86FB-3407E9ACDA14}">
      <dgm:prSet/>
      <dgm:spPr/>
      <dgm:t>
        <a:bodyPr/>
        <a:lstStyle/>
        <a:p>
          <a:endParaRPr lang="pt-BR"/>
        </a:p>
      </dgm:t>
    </dgm:pt>
    <dgm:pt modelId="{70FAA86E-CB40-448D-940D-6EFF86A091D2}" type="pres">
      <dgm:prSet presAssocID="{00F00E5B-3EAD-433F-8D80-95BD750BD590}" presName="linearFlow" presStyleCnt="0">
        <dgm:presLayoutVars>
          <dgm:dir/>
          <dgm:resizeHandles val="exact"/>
        </dgm:presLayoutVars>
      </dgm:prSet>
      <dgm:spPr/>
    </dgm:pt>
    <dgm:pt modelId="{BBAAF744-1DDE-4616-B9FC-4AB0EB172E53}" type="pres">
      <dgm:prSet presAssocID="{34BF4C96-D3F7-4EF2-AD93-4C1357BFD757}" presName="composite" presStyleCnt="0"/>
      <dgm:spPr/>
    </dgm:pt>
    <dgm:pt modelId="{31735983-EA3C-409C-9B0B-3ECB716C2DF2}" type="pres">
      <dgm:prSet presAssocID="{34BF4C96-D3F7-4EF2-AD93-4C1357BFD757}" presName="imgShp" presStyleLbl="fgImgPlace1" presStyleIdx="0" presStyleCnt="6"/>
      <dgm:spPr/>
    </dgm:pt>
    <dgm:pt modelId="{9813B65C-4BFE-4F1C-9C21-2C736E65A94A}" type="pres">
      <dgm:prSet presAssocID="{34BF4C96-D3F7-4EF2-AD93-4C1357BFD757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27CF8B6-1CDB-443F-856F-B2AE85F186BE}" type="pres">
      <dgm:prSet presAssocID="{40D3D8BF-6B2F-49A3-9DC8-331370F18AE7}" presName="spacing" presStyleCnt="0"/>
      <dgm:spPr/>
    </dgm:pt>
    <dgm:pt modelId="{F664EA70-2414-4B66-A5CD-AE0C2C1E07C5}" type="pres">
      <dgm:prSet presAssocID="{E32DB856-80FC-4445-BB14-F6746AA73527}" presName="composite" presStyleCnt="0"/>
      <dgm:spPr/>
    </dgm:pt>
    <dgm:pt modelId="{98F22176-6412-45A3-A343-2937A2F8A1F2}" type="pres">
      <dgm:prSet presAssocID="{E32DB856-80FC-4445-BB14-F6746AA73527}" presName="imgShp" presStyleLbl="fgImgPlace1" presStyleIdx="1" presStyleCnt="6"/>
      <dgm:spPr/>
    </dgm:pt>
    <dgm:pt modelId="{6C9E5AF5-FD5D-4BE2-913B-4B975112110C}" type="pres">
      <dgm:prSet presAssocID="{E32DB856-80FC-4445-BB14-F6746AA73527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D48385D-7F32-4072-B4E8-51A5D23D377D}" type="pres">
      <dgm:prSet presAssocID="{FF00D5CA-F37D-48AC-A577-80646463EA3F}" presName="spacing" presStyleCnt="0"/>
      <dgm:spPr/>
    </dgm:pt>
    <dgm:pt modelId="{249447A4-3F9A-45BE-879F-26ED1AA428C8}" type="pres">
      <dgm:prSet presAssocID="{AD5D55BD-1F57-4321-831C-3DED0414FF2D}" presName="composite" presStyleCnt="0"/>
      <dgm:spPr/>
    </dgm:pt>
    <dgm:pt modelId="{41035808-3844-4A53-991C-FAAD0BD4CAD2}" type="pres">
      <dgm:prSet presAssocID="{AD5D55BD-1F57-4321-831C-3DED0414FF2D}" presName="imgShp" presStyleLbl="fgImgPlace1" presStyleIdx="2" presStyleCnt="6"/>
      <dgm:spPr/>
    </dgm:pt>
    <dgm:pt modelId="{717F632C-F2D6-42FE-9D6F-31724DCFD383}" type="pres">
      <dgm:prSet presAssocID="{AD5D55BD-1F57-4321-831C-3DED0414FF2D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F8F42BC-58FF-4D24-919E-B31061251E2A}" type="pres">
      <dgm:prSet presAssocID="{B819E084-7030-45A7-BEFC-90B522C0EBAC}" presName="spacing" presStyleCnt="0"/>
      <dgm:spPr/>
    </dgm:pt>
    <dgm:pt modelId="{BB041F09-B051-409E-AA1C-276745D8C29B}" type="pres">
      <dgm:prSet presAssocID="{89B41BDF-03CB-47A1-842E-06614E65C1EA}" presName="composite" presStyleCnt="0"/>
      <dgm:spPr/>
    </dgm:pt>
    <dgm:pt modelId="{C0FD6E8C-6389-4D61-A685-3F4BAB41757F}" type="pres">
      <dgm:prSet presAssocID="{89B41BDF-03CB-47A1-842E-06614E65C1EA}" presName="imgShp" presStyleLbl="fgImgPlace1" presStyleIdx="3" presStyleCnt="6"/>
      <dgm:spPr/>
    </dgm:pt>
    <dgm:pt modelId="{D929F3C1-0600-4512-BAF7-21C1E85BBEF9}" type="pres">
      <dgm:prSet presAssocID="{89B41BDF-03CB-47A1-842E-06614E65C1EA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69399D0-2498-4AEF-BE5B-1BCE692D16A3}" type="pres">
      <dgm:prSet presAssocID="{F1D797C7-96F8-4148-A143-44ECF85E2C9B}" presName="spacing" presStyleCnt="0"/>
      <dgm:spPr/>
    </dgm:pt>
    <dgm:pt modelId="{1FFA1A6F-F74D-4CD5-B06D-BAA9807DC211}" type="pres">
      <dgm:prSet presAssocID="{E1E4EBA5-DCD6-4060-9399-8ABC3919AB12}" presName="composite" presStyleCnt="0"/>
      <dgm:spPr/>
    </dgm:pt>
    <dgm:pt modelId="{544BA75F-1882-464C-A441-3FD26FA625BE}" type="pres">
      <dgm:prSet presAssocID="{E1E4EBA5-DCD6-4060-9399-8ABC3919AB12}" presName="imgShp" presStyleLbl="fgImgPlace1" presStyleIdx="4" presStyleCnt="6"/>
      <dgm:spPr/>
    </dgm:pt>
    <dgm:pt modelId="{59054193-39AE-4892-8D9E-DCD200391D94}" type="pres">
      <dgm:prSet presAssocID="{E1E4EBA5-DCD6-4060-9399-8ABC3919AB12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DB89A76-C3AA-4313-BAE6-F04A0B3A54AD}" type="pres">
      <dgm:prSet presAssocID="{080C8377-C4A5-4D42-A0F1-06C7DE2DC2CB}" presName="spacing" presStyleCnt="0"/>
      <dgm:spPr/>
    </dgm:pt>
    <dgm:pt modelId="{F00B17AF-3EA7-4474-B06C-C0A93EA12A4D}" type="pres">
      <dgm:prSet presAssocID="{D6F7AD32-5755-4DC8-9D7A-7C00C57BB119}" presName="composite" presStyleCnt="0"/>
      <dgm:spPr/>
    </dgm:pt>
    <dgm:pt modelId="{9F978B98-C808-4E84-B472-58A882D6737B}" type="pres">
      <dgm:prSet presAssocID="{D6F7AD32-5755-4DC8-9D7A-7C00C57BB119}" presName="imgShp" presStyleLbl="fgImgPlace1" presStyleIdx="5" presStyleCnt="6"/>
      <dgm:spPr/>
    </dgm:pt>
    <dgm:pt modelId="{01D16C5A-27BD-4FB2-BEC0-A6FB54E46995}" type="pres">
      <dgm:prSet presAssocID="{D6F7AD32-5755-4DC8-9D7A-7C00C57BB119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8848D26-9234-44ED-BF05-DC8B4791978A}" type="presOf" srcId="{34BF4C96-D3F7-4EF2-AD93-4C1357BFD757}" destId="{9813B65C-4BFE-4F1C-9C21-2C736E65A94A}" srcOrd="0" destOrd="0" presId="urn:microsoft.com/office/officeart/2005/8/layout/vList3"/>
    <dgm:cxn modelId="{D9EE6AFB-7FD1-4E47-A16E-37E6C13FFD4C}" srcId="{00F00E5B-3EAD-433F-8D80-95BD750BD590}" destId="{E1E4EBA5-DCD6-4060-9399-8ABC3919AB12}" srcOrd="4" destOrd="0" parTransId="{E0A78A83-822C-44ED-90AD-74D37CA41B52}" sibTransId="{080C8377-C4A5-4D42-A0F1-06C7DE2DC2CB}"/>
    <dgm:cxn modelId="{3AB160E0-0668-4C08-93F4-5834C85B96E4}" type="presOf" srcId="{E32DB856-80FC-4445-BB14-F6746AA73527}" destId="{6C9E5AF5-FD5D-4BE2-913B-4B975112110C}" srcOrd="0" destOrd="0" presId="urn:microsoft.com/office/officeart/2005/8/layout/vList3"/>
    <dgm:cxn modelId="{3FAF3B3A-0A72-4A44-8D6F-249B00EA4E7F}" type="presOf" srcId="{89B41BDF-03CB-47A1-842E-06614E65C1EA}" destId="{D929F3C1-0600-4512-BAF7-21C1E85BBEF9}" srcOrd="0" destOrd="0" presId="urn:microsoft.com/office/officeart/2005/8/layout/vList3"/>
    <dgm:cxn modelId="{F0B8A421-13DD-487A-8709-71EAD21BDFAE}" srcId="{00F00E5B-3EAD-433F-8D80-95BD750BD590}" destId="{AD5D55BD-1F57-4321-831C-3DED0414FF2D}" srcOrd="2" destOrd="0" parTransId="{DD3E1AFD-ECC7-43E2-9893-3E9135D8505E}" sibTransId="{B819E084-7030-45A7-BEFC-90B522C0EBAC}"/>
    <dgm:cxn modelId="{368F2C73-5D11-43D9-B7AD-6B6FA5E8CD8E}" type="presOf" srcId="{E1E4EBA5-DCD6-4060-9399-8ABC3919AB12}" destId="{59054193-39AE-4892-8D9E-DCD200391D94}" srcOrd="0" destOrd="0" presId="urn:microsoft.com/office/officeart/2005/8/layout/vList3"/>
    <dgm:cxn modelId="{78C65C09-FD39-436D-9B1F-78894B4B0A4A}" srcId="{00F00E5B-3EAD-433F-8D80-95BD750BD590}" destId="{89B41BDF-03CB-47A1-842E-06614E65C1EA}" srcOrd="3" destOrd="0" parTransId="{B3724536-2BEB-4BE9-9515-0C7275070E9D}" sibTransId="{F1D797C7-96F8-4148-A143-44ECF85E2C9B}"/>
    <dgm:cxn modelId="{18B87CA9-10D9-4A41-8690-EB33CAB91E94}" srcId="{00F00E5B-3EAD-433F-8D80-95BD750BD590}" destId="{34BF4C96-D3F7-4EF2-AD93-4C1357BFD757}" srcOrd="0" destOrd="0" parTransId="{9C556677-251E-4719-A725-19ABBEFCBBBF}" sibTransId="{40D3D8BF-6B2F-49A3-9DC8-331370F18AE7}"/>
    <dgm:cxn modelId="{9CA13AF8-8CAD-4F3E-A1C2-D775BAED0CE5}" type="presOf" srcId="{00F00E5B-3EAD-433F-8D80-95BD750BD590}" destId="{70FAA86E-CB40-448D-940D-6EFF86A091D2}" srcOrd="0" destOrd="0" presId="urn:microsoft.com/office/officeart/2005/8/layout/vList3"/>
    <dgm:cxn modelId="{A3DEF85C-6156-4515-8861-90BB3E2986AD}" type="presOf" srcId="{AD5D55BD-1F57-4321-831C-3DED0414FF2D}" destId="{717F632C-F2D6-42FE-9D6F-31724DCFD383}" srcOrd="0" destOrd="0" presId="urn:microsoft.com/office/officeart/2005/8/layout/vList3"/>
    <dgm:cxn modelId="{FE35845C-8F78-4757-86FB-3407E9ACDA14}" srcId="{00F00E5B-3EAD-433F-8D80-95BD750BD590}" destId="{D6F7AD32-5755-4DC8-9D7A-7C00C57BB119}" srcOrd="5" destOrd="0" parTransId="{D202A430-A788-489A-B8D5-B3B5BF00F596}" sibTransId="{2AFAE756-0976-4F38-9D56-03FFBC91A8CE}"/>
    <dgm:cxn modelId="{93F12B09-A3DC-4A5B-90FF-AE8D92B62597}" type="presOf" srcId="{D6F7AD32-5755-4DC8-9D7A-7C00C57BB119}" destId="{01D16C5A-27BD-4FB2-BEC0-A6FB54E46995}" srcOrd="0" destOrd="0" presId="urn:microsoft.com/office/officeart/2005/8/layout/vList3"/>
    <dgm:cxn modelId="{BABE81B8-8D0A-4571-B021-491187EC976D}" srcId="{00F00E5B-3EAD-433F-8D80-95BD750BD590}" destId="{E32DB856-80FC-4445-BB14-F6746AA73527}" srcOrd="1" destOrd="0" parTransId="{1EDDE24C-F891-4E09-9C6C-1D1AB35DE08B}" sibTransId="{FF00D5CA-F37D-48AC-A577-80646463EA3F}"/>
    <dgm:cxn modelId="{6343902F-5886-4519-8B72-7A9BD57BF2A9}" type="presParOf" srcId="{70FAA86E-CB40-448D-940D-6EFF86A091D2}" destId="{BBAAF744-1DDE-4616-B9FC-4AB0EB172E53}" srcOrd="0" destOrd="0" presId="urn:microsoft.com/office/officeart/2005/8/layout/vList3"/>
    <dgm:cxn modelId="{510735FF-1F86-43D3-B0CB-D5D45927906D}" type="presParOf" srcId="{BBAAF744-1DDE-4616-B9FC-4AB0EB172E53}" destId="{31735983-EA3C-409C-9B0B-3ECB716C2DF2}" srcOrd="0" destOrd="0" presId="urn:microsoft.com/office/officeart/2005/8/layout/vList3"/>
    <dgm:cxn modelId="{28E74078-7046-438D-BCAC-7DD2EEC4C433}" type="presParOf" srcId="{BBAAF744-1DDE-4616-B9FC-4AB0EB172E53}" destId="{9813B65C-4BFE-4F1C-9C21-2C736E65A94A}" srcOrd="1" destOrd="0" presId="urn:microsoft.com/office/officeart/2005/8/layout/vList3"/>
    <dgm:cxn modelId="{CC4CBCA5-490E-42D6-A5DC-2CDC2EE5DC84}" type="presParOf" srcId="{70FAA86E-CB40-448D-940D-6EFF86A091D2}" destId="{427CF8B6-1CDB-443F-856F-B2AE85F186BE}" srcOrd="1" destOrd="0" presId="urn:microsoft.com/office/officeart/2005/8/layout/vList3"/>
    <dgm:cxn modelId="{B5D0CD35-FD7A-44D0-B7DB-2C61BABA6F5F}" type="presParOf" srcId="{70FAA86E-CB40-448D-940D-6EFF86A091D2}" destId="{F664EA70-2414-4B66-A5CD-AE0C2C1E07C5}" srcOrd="2" destOrd="0" presId="urn:microsoft.com/office/officeart/2005/8/layout/vList3"/>
    <dgm:cxn modelId="{9B9BEC97-776C-49C9-9F08-8175C61F32FE}" type="presParOf" srcId="{F664EA70-2414-4B66-A5CD-AE0C2C1E07C5}" destId="{98F22176-6412-45A3-A343-2937A2F8A1F2}" srcOrd="0" destOrd="0" presId="urn:microsoft.com/office/officeart/2005/8/layout/vList3"/>
    <dgm:cxn modelId="{96CE08D4-EF3A-4D94-A81B-A058CFA6F3C7}" type="presParOf" srcId="{F664EA70-2414-4B66-A5CD-AE0C2C1E07C5}" destId="{6C9E5AF5-FD5D-4BE2-913B-4B975112110C}" srcOrd="1" destOrd="0" presId="urn:microsoft.com/office/officeart/2005/8/layout/vList3"/>
    <dgm:cxn modelId="{70FDC278-6E95-404B-A70C-903F03605678}" type="presParOf" srcId="{70FAA86E-CB40-448D-940D-6EFF86A091D2}" destId="{9D48385D-7F32-4072-B4E8-51A5D23D377D}" srcOrd="3" destOrd="0" presId="urn:microsoft.com/office/officeart/2005/8/layout/vList3"/>
    <dgm:cxn modelId="{D00353CF-F6E5-4281-875E-7F9026165ED2}" type="presParOf" srcId="{70FAA86E-CB40-448D-940D-6EFF86A091D2}" destId="{249447A4-3F9A-45BE-879F-26ED1AA428C8}" srcOrd="4" destOrd="0" presId="urn:microsoft.com/office/officeart/2005/8/layout/vList3"/>
    <dgm:cxn modelId="{72C51C29-4000-49BE-B459-A948A45BAA75}" type="presParOf" srcId="{249447A4-3F9A-45BE-879F-26ED1AA428C8}" destId="{41035808-3844-4A53-991C-FAAD0BD4CAD2}" srcOrd="0" destOrd="0" presId="urn:microsoft.com/office/officeart/2005/8/layout/vList3"/>
    <dgm:cxn modelId="{766B9866-F23C-40F1-90C3-0AD582BBC0BB}" type="presParOf" srcId="{249447A4-3F9A-45BE-879F-26ED1AA428C8}" destId="{717F632C-F2D6-42FE-9D6F-31724DCFD383}" srcOrd="1" destOrd="0" presId="urn:microsoft.com/office/officeart/2005/8/layout/vList3"/>
    <dgm:cxn modelId="{5ACA48DB-68D8-4D59-9FFC-C3EF83958D1B}" type="presParOf" srcId="{70FAA86E-CB40-448D-940D-6EFF86A091D2}" destId="{DF8F42BC-58FF-4D24-919E-B31061251E2A}" srcOrd="5" destOrd="0" presId="urn:microsoft.com/office/officeart/2005/8/layout/vList3"/>
    <dgm:cxn modelId="{F4DCBE0A-76F0-4B5C-BAA1-7A5C755E013D}" type="presParOf" srcId="{70FAA86E-CB40-448D-940D-6EFF86A091D2}" destId="{BB041F09-B051-409E-AA1C-276745D8C29B}" srcOrd="6" destOrd="0" presId="urn:microsoft.com/office/officeart/2005/8/layout/vList3"/>
    <dgm:cxn modelId="{4BCDBD25-1C06-4590-BFD0-F3FB167ED5A9}" type="presParOf" srcId="{BB041F09-B051-409E-AA1C-276745D8C29B}" destId="{C0FD6E8C-6389-4D61-A685-3F4BAB41757F}" srcOrd="0" destOrd="0" presId="urn:microsoft.com/office/officeart/2005/8/layout/vList3"/>
    <dgm:cxn modelId="{8A8D1727-BFE7-4E4E-9A5A-2C18E2E75FF5}" type="presParOf" srcId="{BB041F09-B051-409E-AA1C-276745D8C29B}" destId="{D929F3C1-0600-4512-BAF7-21C1E85BBEF9}" srcOrd="1" destOrd="0" presId="urn:microsoft.com/office/officeart/2005/8/layout/vList3"/>
    <dgm:cxn modelId="{F31035CF-F07B-4D00-8D1E-2CDF0F33DAF0}" type="presParOf" srcId="{70FAA86E-CB40-448D-940D-6EFF86A091D2}" destId="{A69399D0-2498-4AEF-BE5B-1BCE692D16A3}" srcOrd="7" destOrd="0" presId="urn:microsoft.com/office/officeart/2005/8/layout/vList3"/>
    <dgm:cxn modelId="{4886D2F1-F431-4068-AB25-3B904335355B}" type="presParOf" srcId="{70FAA86E-CB40-448D-940D-6EFF86A091D2}" destId="{1FFA1A6F-F74D-4CD5-B06D-BAA9807DC211}" srcOrd="8" destOrd="0" presId="urn:microsoft.com/office/officeart/2005/8/layout/vList3"/>
    <dgm:cxn modelId="{8A5F9980-DE01-493F-8524-045677C49C4A}" type="presParOf" srcId="{1FFA1A6F-F74D-4CD5-B06D-BAA9807DC211}" destId="{544BA75F-1882-464C-A441-3FD26FA625BE}" srcOrd="0" destOrd="0" presId="urn:microsoft.com/office/officeart/2005/8/layout/vList3"/>
    <dgm:cxn modelId="{5DEECFDE-FA7E-4B63-BCE4-C12FCCC1DFE1}" type="presParOf" srcId="{1FFA1A6F-F74D-4CD5-B06D-BAA9807DC211}" destId="{59054193-39AE-4892-8D9E-DCD200391D94}" srcOrd="1" destOrd="0" presId="urn:microsoft.com/office/officeart/2005/8/layout/vList3"/>
    <dgm:cxn modelId="{CE5444D9-DD8F-46C0-BCC3-538B156308B5}" type="presParOf" srcId="{70FAA86E-CB40-448D-940D-6EFF86A091D2}" destId="{FDB89A76-C3AA-4313-BAE6-F04A0B3A54AD}" srcOrd="9" destOrd="0" presId="urn:microsoft.com/office/officeart/2005/8/layout/vList3"/>
    <dgm:cxn modelId="{0525194D-7662-432D-8539-A51A1A9036DE}" type="presParOf" srcId="{70FAA86E-CB40-448D-940D-6EFF86A091D2}" destId="{F00B17AF-3EA7-4474-B06C-C0A93EA12A4D}" srcOrd="10" destOrd="0" presId="urn:microsoft.com/office/officeart/2005/8/layout/vList3"/>
    <dgm:cxn modelId="{9A55BF6D-F54F-48EE-BC6B-E66E326CC841}" type="presParOf" srcId="{F00B17AF-3EA7-4474-B06C-C0A93EA12A4D}" destId="{9F978B98-C808-4E84-B472-58A882D6737B}" srcOrd="0" destOrd="0" presId="urn:microsoft.com/office/officeart/2005/8/layout/vList3"/>
    <dgm:cxn modelId="{B4651208-D030-4D50-8C84-20F87F5DEFAF}" type="presParOf" srcId="{F00B17AF-3EA7-4474-B06C-C0A93EA12A4D}" destId="{01D16C5A-27BD-4FB2-BEC0-A6FB54E46995}" srcOrd="1" destOrd="0" presId="urn:microsoft.com/office/officeart/2005/8/layout/vList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0F00E5B-3EAD-433F-8D80-95BD750BD590}" type="doc">
      <dgm:prSet loTypeId="urn:microsoft.com/office/officeart/2005/8/layout/vList3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pt-BR"/>
        </a:p>
      </dgm:t>
    </dgm:pt>
    <dgm:pt modelId="{34BF4C96-D3F7-4EF2-AD93-4C1357BFD757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Foi ELEITA por DEUS; </a:t>
          </a:r>
          <a:r>
            <a:rPr lang="pt-BR" sz="2000" b="1" dirty="0" smtClean="0"/>
            <a:t>(</a:t>
          </a:r>
          <a:r>
            <a:rPr lang="pt-BR" sz="2000" b="1" dirty="0" err="1" smtClean="0"/>
            <a:t>Gn</a:t>
          </a:r>
          <a:r>
            <a:rPr lang="pt-BR" sz="2000" b="1" dirty="0" smtClean="0"/>
            <a:t> 24:7 e 40)</a:t>
          </a:r>
          <a:endParaRPr lang="pt-BR" sz="2000" b="1" dirty="0"/>
        </a:p>
      </dgm:t>
    </dgm:pt>
    <dgm:pt modelId="{9C556677-251E-4719-A725-19ABBEFCBBBF}" type="parTrans" cxnId="{18B87CA9-10D9-4A41-8690-EB33CAB91E94}">
      <dgm:prSet/>
      <dgm:spPr/>
      <dgm:t>
        <a:bodyPr/>
        <a:lstStyle/>
        <a:p>
          <a:endParaRPr lang="pt-BR"/>
        </a:p>
      </dgm:t>
    </dgm:pt>
    <dgm:pt modelId="{40D3D8BF-6B2F-49A3-9DC8-331370F18AE7}" type="sibTrans" cxnId="{18B87CA9-10D9-4A41-8690-EB33CAB91E94}">
      <dgm:prSet/>
      <dgm:spPr/>
      <dgm:t>
        <a:bodyPr/>
        <a:lstStyle/>
        <a:p>
          <a:endParaRPr lang="pt-BR"/>
        </a:p>
      </dgm:t>
    </dgm:pt>
    <dgm:pt modelId="{E32DB856-80FC-4445-BB14-F6746AA73527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Era uma mulher BELA e disposta a SERVIR; </a:t>
          </a:r>
          <a:r>
            <a:rPr lang="pt-BR" sz="2000" b="1" dirty="0" smtClean="0"/>
            <a:t>(</a:t>
          </a:r>
          <a:r>
            <a:rPr lang="pt-BR" sz="2000" b="1" dirty="0" err="1" smtClean="0"/>
            <a:t>Gn</a:t>
          </a:r>
          <a:r>
            <a:rPr lang="pt-BR" sz="2000" b="1" dirty="0" smtClean="0"/>
            <a:t> 24:16 e 18)</a:t>
          </a:r>
          <a:r>
            <a:rPr lang="pt-BR" sz="2000" b="1" dirty="0" smtClean="0"/>
            <a:t>  </a:t>
          </a:r>
          <a:endParaRPr lang="pt-BR" sz="2000" dirty="0"/>
        </a:p>
      </dgm:t>
    </dgm:pt>
    <dgm:pt modelId="{1EDDE24C-F891-4E09-9C6C-1D1AB35DE08B}" type="parTrans" cxnId="{BABE81B8-8D0A-4571-B021-491187EC976D}">
      <dgm:prSet/>
      <dgm:spPr/>
      <dgm:t>
        <a:bodyPr/>
        <a:lstStyle/>
        <a:p>
          <a:endParaRPr lang="pt-BR"/>
        </a:p>
      </dgm:t>
    </dgm:pt>
    <dgm:pt modelId="{FF00D5CA-F37D-48AC-A577-80646463EA3F}" type="sibTrans" cxnId="{BABE81B8-8D0A-4571-B021-491187EC976D}">
      <dgm:prSet/>
      <dgm:spPr/>
      <dgm:t>
        <a:bodyPr/>
        <a:lstStyle/>
        <a:p>
          <a:endParaRPr lang="pt-BR"/>
        </a:p>
      </dgm:t>
    </dgm:pt>
    <dgm:pt modelId="{AD5D55BD-1F57-4321-831C-3DED0414FF2D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Era uma mulher de FÉ; (</a:t>
          </a:r>
          <a:r>
            <a:rPr lang="pt-BR" sz="2000" b="1" dirty="0" err="1" smtClean="0"/>
            <a:t>Gn</a:t>
          </a:r>
          <a:r>
            <a:rPr lang="pt-BR" sz="2000" b="1" dirty="0" smtClean="0"/>
            <a:t> 24:34-49)</a:t>
          </a:r>
          <a:endParaRPr lang="pt-BR" sz="2000" b="1" dirty="0"/>
        </a:p>
      </dgm:t>
    </dgm:pt>
    <dgm:pt modelId="{DD3E1AFD-ECC7-43E2-9893-3E9135D8505E}" type="parTrans" cxnId="{F0B8A421-13DD-487A-8709-71EAD21BDFAE}">
      <dgm:prSet/>
      <dgm:spPr/>
      <dgm:t>
        <a:bodyPr/>
        <a:lstStyle/>
        <a:p>
          <a:endParaRPr lang="pt-BR"/>
        </a:p>
      </dgm:t>
    </dgm:pt>
    <dgm:pt modelId="{B819E084-7030-45A7-BEFC-90B522C0EBAC}" type="sibTrans" cxnId="{F0B8A421-13DD-487A-8709-71EAD21BDFAE}">
      <dgm:prSet/>
      <dgm:spPr/>
      <dgm:t>
        <a:bodyPr/>
        <a:lstStyle/>
        <a:p>
          <a:endParaRPr lang="pt-BR"/>
        </a:p>
      </dgm:t>
    </dgm:pt>
    <dgm:pt modelId="{89B41BDF-03CB-47A1-842E-06614E65C1EA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Era uma mulher de DECIDIDA; (</a:t>
          </a:r>
          <a:r>
            <a:rPr lang="pt-BR" sz="2000" b="1" dirty="0" err="1" smtClean="0"/>
            <a:t>Gn</a:t>
          </a:r>
          <a:r>
            <a:rPr lang="pt-BR" sz="2000" b="1" dirty="0" smtClean="0"/>
            <a:t> 24:58)</a:t>
          </a:r>
          <a:r>
            <a:rPr lang="pt-BR" sz="2000" b="1" dirty="0" smtClean="0"/>
            <a:t> </a:t>
          </a:r>
          <a:endParaRPr lang="pt-BR" sz="2000" b="1" dirty="0"/>
        </a:p>
      </dgm:t>
    </dgm:pt>
    <dgm:pt modelId="{B3724536-2BEB-4BE9-9515-0C7275070E9D}" type="parTrans" cxnId="{78C65C09-FD39-436D-9B1F-78894B4B0A4A}">
      <dgm:prSet/>
      <dgm:spPr/>
      <dgm:t>
        <a:bodyPr/>
        <a:lstStyle/>
        <a:p>
          <a:endParaRPr lang="pt-BR"/>
        </a:p>
      </dgm:t>
    </dgm:pt>
    <dgm:pt modelId="{F1D797C7-96F8-4148-A143-44ECF85E2C9B}" type="sibTrans" cxnId="{78C65C09-FD39-436D-9B1F-78894B4B0A4A}">
      <dgm:prSet/>
      <dgm:spPr/>
      <dgm:t>
        <a:bodyPr/>
        <a:lstStyle/>
        <a:p>
          <a:endParaRPr lang="pt-BR"/>
        </a:p>
      </dgm:t>
    </dgm:pt>
    <dgm:pt modelId="{E1E4EBA5-DCD6-4060-9399-8ABC3919AB12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Era uma mulher ROMÂNTICA; </a:t>
          </a:r>
          <a:r>
            <a:rPr lang="pt-BR" sz="2000" b="1" dirty="0" smtClean="0"/>
            <a:t>(</a:t>
          </a:r>
          <a:r>
            <a:rPr lang="pt-BR" sz="2000" b="1" dirty="0" err="1" smtClean="0"/>
            <a:t>Gn</a:t>
          </a:r>
          <a:r>
            <a:rPr lang="pt-BR" sz="2000" b="1" dirty="0" smtClean="0"/>
            <a:t> 24:65)</a:t>
          </a:r>
          <a:r>
            <a:rPr lang="pt-BR" sz="2000" b="1" dirty="0" smtClean="0"/>
            <a:t> </a:t>
          </a:r>
          <a:endParaRPr lang="pt-BR" sz="2000" b="1" dirty="0"/>
        </a:p>
      </dgm:t>
    </dgm:pt>
    <dgm:pt modelId="{E0A78A83-822C-44ED-90AD-74D37CA41B52}" type="parTrans" cxnId="{D9EE6AFB-7FD1-4E47-A16E-37E6C13FFD4C}">
      <dgm:prSet/>
      <dgm:spPr/>
      <dgm:t>
        <a:bodyPr/>
        <a:lstStyle/>
        <a:p>
          <a:endParaRPr lang="pt-BR"/>
        </a:p>
      </dgm:t>
    </dgm:pt>
    <dgm:pt modelId="{080C8377-C4A5-4D42-A0F1-06C7DE2DC2CB}" type="sibTrans" cxnId="{D9EE6AFB-7FD1-4E47-A16E-37E6C13FFD4C}">
      <dgm:prSet/>
      <dgm:spPr/>
      <dgm:t>
        <a:bodyPr/>
        <a:lstStyle/>
        <a:p>
          <a:endParaRPr lang="pt-BR"/>
        </a:p>
      </dgm:t>
    </dgm:pt>
    <dgm:pt modelId="{649BAC72-F2C3-4B16-BC86-59F40C92CA5D}">
      <dgm:prSet custT="1"/>
      <dgm:spPr>
        <a:solidFill>
          <a:srgbClr val="F47D1A"/>
        </a:solidFill>
      </dgm:spPr>
      <dgm:t>
        <a:bodyPr/>
        <a:lstStyle/>
        <a:p>
          <a:pPr algn="l"/>
          <a:r>
            <a:rPr lang="pt-BR" sz="2000" b="1" dirty="0" smtClean="0"/>
            <a:t>Era uma mulher PERSEVERANTE; (</a:t>
          </a:r>
          <a:r>
            <a:rPr lang="pt-BR" sz="2000" b="1" dirty="0" err="1" smtClean="0"/>
            <a:t>Gn</a:t>
          </a:r>
          <a:r>
            <a:rPr lang="pt-BR" sz="2000" b="1" dirty="0" smtClean="0"/>
            <a:t> 24:19-20)</a:t>
          </a:r>
          <a:endParaRPr lang="pt-BR" sz="2000" dirty="0"/>
        </a:p>
      </dgm:t>
    </dgm:pt>
    <dgm:pt modelId="{238D7D49-9F20-4EFB-89ED-D2D0FBFB1732}" type="parTrans" cxnId="{F5786E16-BFC7-4741-B4D2-AB5AAF1BFB2C}">
      <dgm:prSet/>
      <dgm:spPr/>
      <dgm:t>
        <a:bodyPr/>
        <a:lstStyle/>
        <a:p>
          <a:endParaRPr lang="pt-BR"/>
        </a:p>
      </dgm:t>
    </dgm:pt>
    <dgm:pt modelId="{D488CBC7-6253-4B99-A469-413FB2F358FA}" type="sibTrans" cxnId="{F5786E16-BFC7-4741-B4D2-AB5AAF1BFB2C}">
      <dgm:prSet/>
      <dgm:spPr/>
      <dgm:t>
        <a:bodyPr/>
        <a:lstStyle/>
        <a:p>
          <a:endParaRPr lang="pt-BR"/>
        </a:p>
      </dgm:t>
    </dgm:pt>
    <dgm:pt modelId="{70FAA86E-CB40-448D-940D-6EFF86A091D2}" type="pres">
      <dgm:prSet presAssocID="{00F00E5B-3EAD-433F-8D80-95BD750BD590}" presName="linearFlow" presStyleCnt="0">
        <dgm:presLayoutVars>
          <dgm:dir/>
          <dgm:resizeHandles val="exact"/>
        </dgm:presLayoutVars>
      </dgm:prSet>
      <dgm:spPr/>
    </dgm:pt>
    <dgm:pt modelId="{BBAAF744-1DDE-4616-B9FC-4AB0EB172E53}" type="pres">
      <dgm:prSet presAssocID="{34BF4C96-D3F7-4EF2-AD93-4C1357BFD757}" presName="composite" presStyleCnt="0"/>
      <dgm:spPr/>
    </dgm:pt>
    <dgm:pt modelId="{31735983-EA3C-409C-9B0B-3ECB716C2DF2}" type="pres">
      <dgm:prSet presAssocID="{34BF4C96-D3F7-4EF2-AD93-4C1357BFD757}" presName="imgShp" presStyleLbl="fgImgPlace1" presStyleIdx="0" presStyleCnt="6"/>
      <dgm:spPr/>
    </dgm:pt>
    <dgm:pt modelId="{9813B65C-4BFE-4F1C-9C21-2C736E65A94A}" type="pres">
      <dgm:prSet presAssocID="{34BF4C96-D3F7-4EF2-AD93-4C1357BFD757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27CF8B6-1CDB-443F-856F-B2AE85F186BE}" type="pres">
      <dgm:prSet presAssocID="{40D3D8BF-6B2F-49A3-9DC8-331370F18AE7}" presName="spacing" presStyleCnt="0"/>
      <dgm:spPr/>
    </dgm:pt>
    <dgm:pt modelId="{F664EA70-2414-4B66-A5CD-AE0C2C1E07C5}" type="pres">
      <dgm:prSet presAssocID="{E32DB856-80FC-4445-BB14-F6746AA73527}" presName="composite" presStyleCnt="0"/>
      <dgm:spPr/>
    </dgm:pt>
    <dgm:pt modelId="{98F22176-6412-45A3-A343-2937A2F8A1F2}" type="pres">
      <dgm:prSet presAssocID="{E32DB856-80FC-4445-BB14-F6746AA73527}" presName="imgShp" presStyleLbl="fgImgPlace1" presStyleIdx="1" presStyleCnt="6"/>
      <dgm:spPr/>
    </dgm:pt>
    <dgm:pt modelId="{6C9E5AF5-FD5D-4BE2-913B-4B975112110C}" type="pres">
      <dgm:prSet presAssocID="{E32DB856-80FC-4445-BB14-F6746AA73527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D48385D-7F32-4072-B4E8-51A5D23D377D}" type="pres">
      <dgm:prSet presAssocID="{FF00D5CA-F37D-48AC-A577-80646463EA3F}" presName="spacing" presStyleCnt="0"/>
      <dgm:spPr/>
    </dgm:pt>
    <dgm:pt modelId="{25B6C381-E42B-4E0F-BB6C-A2D22E5B4111}" type="pres">
      <dgm:prSet presAssocID="{649BAC72-F2C3-4B16-BC86-59F40C92CA5D}" presName="composite" presStyleCnt="0"/>
      <dgm:spPr/>
    </dgm:pt>
    <dgm:pt modelId="{5DA84814-FBD4-482F-8759-916A416A9D66}" type="pres">
      <dgm:prSet presAssocID="{649BAC72-F2C3-4B16-BC86-59F40C92CA5D}" presName="imgShp" presStyleLbl="fgImgPlace1" presStyleIdx="2" presStyleCnt="6"/>
      <dgm:spPr/>
    </dgm:pt>
    <dgm:pt modelId="{CA522D16-631F-4D74-B9A5-98777F1F6F89}" type="pres">
      <dgm:prSet presAssocID="{649BAC72-F2C3-4B16-BC86-59F40C92CA5D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D7DCE1F-4E17-46F6-8340-C44699EE8C93}" type="pres">
      <dgm:prSet presAssocID="{D488CBC7-6253-4B99-A469-413FB2F358FA}" presName="spacing" presStyleCnt="0"/>
      <dgm:spPr/>
    </dgm:pt>
    <dgm:pt modelId="{249447A4-3F9A-45BE-879F-26ED1AA428C8}" type="pres">
      <dgm:prSet presAssocID="{AD5D55BD-1F57-4321-831C-3DED0414FF2D}" presName="composite" presStyleCnt="0"/>
      <dgm:spPr/>
    </dgm:pt>
    <dgm:pt modelId="{41035808-3844-4A53-991C-FAAD0BD4CAD2}" type="pres">
      <dgm:prSet presAssocID="{AD5D55BD-1F57-4321-831C-3DED0414FF2D}" presName="imgShp" presStyleLbl="fgImgPlace1" presStyleIdx="3" presStyleCnt="6"/>
      <dgm:spPr/>
    </dgm:pt>
    <dgm:pt modelId="{717F632C-F2D6-42FE-9D6F-31724DCFD383}" type="pres">
      <dgm:prSet presAssocID="{AD5D55BD-1F57-4321-831C-3DED0414FF2D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F8F42BC-58FF-4D24-919E-B31061251E2A}" type="pres">
      <dgm:prSet presAssocID="{B819E084-7030-45A7-BEFC-90B522C0EBAC}" presName="spacing" presStyleCnt="0"/>
      <dgm:spPr/>
    </dgm:pt>
    <dgm:pt modelId="{BB041F09-B051-409E-AA1C-276745D8C29B}" type="pres">
      <dgm:prSet presAssocID="{89B41BDF-03CB-47A1-842E-06614E65C1EA}" presName="composite" presStyleCnt="0"/>
      <dgm:spPr/>
    </dgm:pt>
    <dgm:pt modelId="{C0FD6E8C-6389-4D61-A685-3F4BAB41757F}" type="pres">
      <dgm:prSet presAssocID="{89B41BDF-03CB-47A1-842E-06614E65C1EA}" presName="imgShp" presStyleLbl="fgImgPlace1" presStyleIdx="4" presStyleCnt="6"/>
      <dgm:spPr/>
    </dgm:pt>
    <dgm:pt modelId="{D929F3C1-0600-4512-BAF7-21C1E85BBEF9}" type="pres">
      <dgm:prSet presAssocID="{89B41BDF-03CB-47A1-842E-06614E65C1EA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69399D0-2498-4AEF-BE5B-1BCE692D16A3}" type="pres">
      <dgm:prSet presAssocID="{F1D797C7-96F8-4148-A143-44ECF85E2C9B}" presName="spacing" presStyleCnt="0"/>
      <dgm:spPr/>
    </dgm:pt>
    <dgm:pt modelId="{1FFA1A6F-F74D-4CD5-B06D-BAA9807DC211}" type="pres">
      <dgm:prSet presAssocID="{E1E4EBA5-DCD6-4060-9399-8ABC3919AB12}" presName="composite" presStyleCnt="0"/>
      <dgm:spPr/>
    </dgm:pt>
    <dgm:pt modelId="{544BA75F-1882-464C-A441-3FD26FA625BE}" type="pres">
      <dgm:prSet presAssocID="{E1E4EBA5-DCD6-4060-9399-8ABC3919AB12}" presName="imgShp" presStyleLbl="fgImgPlace1" presStyleIdx="5" presStyleCnt="6"/>
      <dgm:spPr/>
    </dgm:pt>
    <dgm:pt modelId="{59054193-39AE-4892-8D9E-DCD200391D94}" type="pres">
      <dgm:prSet presAssocID="{E1E4EBA5-DCD6-4060-9399-8ABC3919AB12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ABE81B8-8D0A-4571-B021-491187EC976D}" srcId="{00F00E5B-3EAD-433F-8D80-95BD750BD590}" destId="{E32DB856-80FC-4445-BB14-F6746AA73527}" srcOrd="1" destOrd="0" parTransId="{1EDDE24C-F891-4E09-9C6C-1D1AB35DE08B}" sibTransId="{FF00D5CA-F37D-48AC-A577-80646463EA3F}"/>
    <dgm:cxn modelId="{F5786E16-BFC7-4741-B4D2-AB5AAF1BFB2C}" srcId="{00F00E5B-3EAD-433F-8D80-95BD750BD590}" destId="{649BAC72-F2C3-4B16-BC86-59F40C92CA5D}" srcOrd="2" destOrd="0" parTransId="{238D7D49-9F20-4EFB-89ED-D2D0FBFB1732}" sibTransId="{D488CBC7-6253-4B99-A469-413FB2F358FA}"/>
    <dgm:cxn modelId="{1A4194C7-27AF-470B-8A96-DBF73441C77C}" type="presOf" srcId="{89B41BDF-03CB-47A1-842E-06614E65C1EA}" destId="{D929F3C1-0600-4512-BAF7-21C1E85BBEF9}" srcOrd="0" destOrd="0" presId="urn:microsoft.com/office/officeart/2005/8/layout/vList3"/>
    <dgm:cxn modelId="{F0B8A421-13DD-487A-8709-71EAD21BDFAE}" srcId="{00F00E5B-3EAD-433F-8D80-95BD750BD590}" destId="{AD5D55BD-1F57-4321-831C-3DED0414FF2D}" srcOrd="3" destOrd="0" parTransId="{DD3E1AFD-ECC7-43E2-9893-3E9135D8505E}" sibTransId="{B819E084-7030-45A7-BEFC-90B522C0EBAC}"/>
    <dgm:cxn modelId="{1E6B2980-EBD9-47A9-A8CA-0F7CF252ED0F}" type="presOf" srcId="{AD5D55BD-1F57-4321-831C-3DED0414FF2D}" destId="{717F632C-F2D6-42FE-9D6F-31724DCFD383}" srcOrd="0" destOrd="0" presId="urn:microsoft.com/office/officeart/2005/8/layout/vList3"/>
    <dgm:cxn modelId="{239EE7E6-D803-4E28-A0B6-E95F1208CB97}" type="presOf" srcId="{649BAC72-F2C3-4B16-BC86-59F40C92CA5D}" destId="{CA522D16-631F-4D74-B9A5-98777F1F6F89}" srcOrd="0" destOrd="0" presId="urn:microsoft.com/office/officeart/2005/8/layout/vList3"/>
    <dgm:cxn modelId="{78C65C09-FD39-436D-9B1F-78894B4B0A4A}" srcId="{00F00E5B-3EAD-433F-8D80-95BD750BD590}" destId="{89B41BDF-03CB-47A1-842E-06614E65C1EA}" srcOrd="4" destOrd="0" parTransId="{B3724536-2BEB-4BE9-9515-0C7275070E9D}" sibTransId="{F1D797C7-96F8-4148-A143-44ECF85E2C9B}"/>
    <dgm:cxn modelId="{B31B2464-24F0-45E2-A760-4287BFBA78B3}" type="presOf" srcId="{34BF4C96-D3F7-4EF2-AD93-4C1357BFD757}" destId="{9813B65C-4BFE-4F1C-9C21-2C736E65A94A}" srcOrd="0" destOrd="0" presId="urn:microsoft.com/office/officeart/2005/8/layout/vList3"/>
    <dgm:cxn modelId="{5CD9FB35-30D3-443B-8D8F-8336B87F7E74}" type="presOf" srcId="{E1E4EBA5-DCD6-4060-9399-8ABC3919AB12}" destId="{59054193-39AE-4892-8D9E-DCD200391D94}" srcOrd="0" destOrd="0" presId="urn:microsoft.com/office/officeart/2005/8/layout/vList3"/>
    <dgm:cxn modelId="{D9EE6AFB-7FD1-4E47-A16E-37E6C13FFD4C}" srcId="{00F00E5B-3EAD-433F-8D80-95BD750BD590}" destId="{E1E4EBA5-DCD6-4060-9399-8ABC3919AB12}" srcOrd="5" destOrd="0" parTransId="{E0A78A83-822C-44ED-90AD-74D37CA41B52}" sibTransId="{080C8377-C4A5-4D42-A0F1-06C7DE2DC2CB}"/>
    <dgm:cxn modelId="{18B87CA9-10D9-4A41-8690-EB33CAB91E94}" srcId="{00F00E5B-3EAD-433F-8D80-95BD750BD590}" destId="{34BF4C96-D3F7-4EF2-AD93-4C1357BFD757}" srcOrd="0" destOrd="0" parTransId="{9C556677-251E-4719-A725-19ABBEFCBBBF}" sibTransId="{40D3D8BF-6B2F-49A3-9DC8-331370F18AE7}"/>
    <dgm:cxn modelId="{909391FF-C5CC-41F2-A4BF-8A546750E247}" type="presOf" srcId="{E32DB856-80FC-4445-BB14-F6746AA73527}" destId="{6C9E5AF5-FD5D-4BE2-913B-4B975112110C}" srcOrd="0" destOrd="0" presId="urn:microsoft.com/office/officeart/2005/8/layout/vList3"/>
    <dgm:cxn modelId="{07C37958-894A-40AA-A471-C4D330C77391}" type="presOf" srcId="{00F00E5B-3EAD-433F-8D80-95BD750BD590}" destId="{70FAA86E-CB40-448D-940D-6EFF86A091D2}" srcOrd="0" destOrd="0" presId="urn:microsoft.com/office/officeart/2005/8/layout/vList3"/>
    <dgm:cxn modelId="{424D93BC-EF32-44AF-8491-C2B638BDE771}" type="presParOf" srcId="{70FAA86E-CB40-448D-940D-6EFF86A091D2}" destId="{BBAAF744-1DDE-4616-B9FC-4AB0EB172E53}" srcOrd="0" destOrd="0" presId="urn:microsoft.com/office/officeart/2005/8/layout/vList3"/>
    <dgm:cxn modelId="{F04BCE85-83F8-4B1B-8005-37A4645D26CB}" type="presParOf" srcId="{BBAAF744-1DDE-4616-B9FC-4AB0EB172E53}" destId="{31735983-EA3C-409C-9B0B-3ECB716C2DF2}" srcOrd="0" destOrd="0" presId="urn:microsoft.com/office/officeart/2005/8/layout/vList3"/>
    <dgm:cxn modelId="{F930AF31-10AA-4202-A437-A81BD9B33E90}" type="presParOf" srcId="{BBAAF744-1DDE-4616-B9FC-4AB0EB172E53}" destId="{9813B65C-4BFE-4F1C-9C21-2C736E65A94A}" srcOrd="1" destOrd="0" presId="urn:microsoft.com/office/officeart/2005/8/layout/vList3"/>
    <dgm:cxn modelId="{4CC9EFF6-8814-4156-A04D-2D7BD100B9A3}" type="presParOf" srcId="{70FAA86E-CB40-448D-940D-6EFF86A091D2}" destId="{427CF8B6-1CDB-443F-856F-B2AE85F186BE}" srcOrd="1" destOrd="0" presId="urn:microsoft.com/office/officeart/2005/8/layout/vList3"/>
    <dgm:cxn modelId="{513AC5F6-02D6-4FB5-95DF-24C17114F203}" type="presParOf" srcId="{70FAA86E-CB40-448D-940D-6EFF86A091D2}" destId="{F664EA70-2414-4B66-A5CD-AE0C2C1E07C5}" srcOrd="2" destOrd="0" presId="urn:microsoft.com/office/officeart/2005/8/layout/vList3"/>
    <dgm:cxn modelId="{BEF10ED9-D66F-462B-90C5-45610CD31988}" type="presParOf" srcId="{F664EA70-2414-4B66-A5CD-AE0C2C1E07C5}" destId="{98F22176-6412-45A3-A343-2937A2F8A1F2}" srcOrd="0" destOrd="0" presId="urn:microsoft.com/office/officeart/2005/8/layout/vList3"/>
    <dgm:cxn modelId="{24B1F9E7-19E7-4B3C-831D-631D0CFC0F2D}" type="presParOf" srcId="{F664EA70-2414-4B66-A5CD-AE0C2C1E07C5}" destId="{6C9E5AF5-FD5D-4BE2-913B-4B975112110C}" srcOrd="1" destOrd="0" presId="urn:microsoft.com/office/officeart/2005/8/layout/vList3"/>
    <dgm:cxn modelId="{49C4327D-DEBD-45E2-83D5-5DE08931FC7E}" type="presParOf" srcId="{70FAA86E-CB40-448D-940D-6EFF86A091D2}" destId="{9D48385D-7F32-4072-B4E8-51A5D23D377D}" srcOrd="3" destOrd="0" presId="urn:microsoft.com/office/officeart/2005/8/layout/vList3"/>
    <dgm:cxn modelId="{FB8AB2D7-86D4-4B73-BA45-20E86FA34CAB}" type="presParOf" srcId="{70FAA86E-CB40-448D-940D-6EFF86A091D2}" destId="{25B6C381-E42B-4E0F-BB6C-A2D22E5B4111}" srcOrd="4" destOrd="0" presId="urn:microsoft.com/office/officeart/2005/8/layout/vList3"/>
    <dgm:cxn modelId="{B34376FE-D2DA-41DA-BB69-6EB651292566}" type="presParOf" srcId="{25B6C381-E42B-4E0F-BB6C-A2D22E5B4111}" destId="{5DA84814-FBD4-482F-8759-916A416A9D66}" srcOrd="0" destOrd="0" presId="urn:microsoft.com/office/officeart/2005/8/layout/vList3"/>
    <dgm:cxn modelId="{D86F31B6-27F6-4E9A-B655-C47AF0EEFD3B}" type="presParOf" srcId="{25B6C381-E42B-4E0F-BB6C-A2D22E5B4111}" destId="{CA522D16-631F-4D74-B9A5-98777F1F6F89}" srcOrd="1" destOrd="0" presId="urn:microsoft.com/office/officeart/2005/8/layout/vList3"/>
    <dgm:cxn modelId="{2BE318B2-2955-4BA3-BEFE-E93D91EB055B}" type="presParOf" srcId="{70FAA86E-CB40-448D-940D-6EFF86A091D2}" destId="{5D7DCE1F-4E17-46F6-8340-C44699EE8C93}" srcOrd="5" destOrd="0" presId="urn:microsoft.com/office/officeart/2005/8/layout/vList3"/>
    <dgm:cxn modelId="{13CB634B-B842-4FB1-A46B-3A3F18287CCF}" type="presParOf" srcId="{70FAA86E-CB40-448D-940D-6EFF86A091D2}" destId="{249447A4-3F9A-45BE-879F-26ED1AA428C8}" srcOrd="6" destOrd="0" presId="urn:microsoft.com/office/officeart/2005/8/layout/vList3"/>
    <dgm:cxn modelId="{A09C4385-9E39-4011-802B-9CCAC02A7B04}" type="presParOf" srcId="{249447A4-3F9A-45BE-879F-26ED1AA428C8}" destId="{41035808-3844-4A53-991C-FAAD0BD4CAD2}" srcOrd="0" destOrd="0" presId="urn:microsoft.com/office/officeart/2005/8/layout/vList3"/>
    <dgm:cxn modelId="{B59B1D15-0876-43CA-8231-1E65DAEB0484}" type="presParOf" srcId="{249447A4-3F9A-45BE-879F-26ED1AA428C8}" destId="{717F632C-F2D6-42FE-9D6F-31724DCFD383}" srcOrd="1" destOrd="0" presId="urn:microsoft.com/office/officeart/2005/8/layout/vList3"/>
    <dgm:cxn modelId="{191B5640-FCAA-4281-A1AD-7FF4DA981F39}" type="presParOf" srcId="{70FAA86E-CB40-448D-940D-6EFF86A091D2}" destId="{DF8F42BC-58FF-4D24-919E-B31061251E2A}" srcOrd="7" destOrd="0" presId="urn:microsoft.com/office/officeart/2005/8/layout/vList3"/>
    <dgm:cxn modelId="{BD9A323E-7554-40CB-8690-8D27F71DBD31}" type="presParOf" srcId="{70FAA86E-CB40-448D-940D-6EFF86A091D2}" destId="{BB041F09-B051-409E-AA1C-276745D8C29B}" srcOrd="8" destOrd="0" presId="urn:microsoft.com/office/officeart/2005/8/layout/vList3"/>
    <dgm:cxn modelId="{0ACA915A-753E-422A-84A3-BDC89D611609}" type="presParOf" srcId="{BB041F09-B051-409E-AA1C-276745D8C29B}" destId="{C0FD6E8C-6389-4D61-A685-3F4BAB41757F}" srcOrd="0" destOrd="0" presId="urn:microsoft.com/office/officeart/2005/8/layout/vList3"/>
    <dgm:cxn modelId="{369F530F-0E36-423E-BC12-29AE41E59012}" type="presParOf" srcId="{BB041F09-B051-409E-AA1C-276745D8C29B}" destId="{D929F3C1-0600-4512-BAF7-21C1E85BBEF9}" srcOrd="1" destOrd="0" presId="urn:microsoft.com/office/officeart/2005/8/layout/vList3"/>
    <dgm:cxn modelId="{BF884CD5-4684-4C1C-8B5B-02277B3D2721}" type="presParOf" srcId="{70FAA86E-CB40-448D-940D-6EFF86A091D2}" destId="{A69399D0-2498-4AEF-BE5B-1BCE692D16A3}" srcOrd="9" destOrd="0" presId="urn:microsoft.com/office/officeart/2005/8/layout/vList3"/>
    <dgm:cxn modelId="{884F5192-BA79-41FF-B9F1-195DC6910444}" type="presParOf" srcId="{70FAA86E-CB40-448D-940D-6EFF86A091D2}" destId="{1FFA1A6F-F74D-4CD5-B06D-BAA9807DC211}" srcOrd="10" destOrd="0" presId="urn:microsoft.com/office/officeart/2005/8/layout/vList3"/>
    <dgm:cxn modelId="{2E78C307-FA25-4E48-B87A-BD2472FFFF19}" type="presParOf" srcId="{1FFA1A6F-F74D-4CD5-B06D-BAA9807DC211}" destId="{544BA75F-1882-464C-A441-3FD26FA625BE}" srcOrd="0" destOrd="0" presId="urn:microsoft.com/office/officeart/2005/8/layout/vList3"/>
    <dgm:cxn modelId="{EA07C363-BA69-4A87-9457-F5545195814D}" type="presParOf" srcId="{1FFA1A6F-F74D-4CD5-B06D-BAA9807DC211}" destId="{59054193-39AE-4892-8D9E-DCD200391D94}" srcOrd="1" destOrd="0" presId="urn:microsoft.com/office/officeart/2005/8/layout/vList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46D64D8-6490-4818-8287-BD157D8186BC}" type="doc">
      <dgm:prSet loTypeId="urn:microsoft.com/office/officeart/2005/8/layout/arrow6" loCatId="relationship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pt-BR"/>
        </a:p>
      </dgm:t>
    </dgm:pt>
    <dgm:pt modelId="{389D71F0-5997-4CE9-BC67-F4132AAFBFFD}">
      <dgm:prSet phldrT="[Texto]"/>
      <dgm:spPr/>
      <dgm:t>
        <a:bodyPr/>
        <a:lstStyle/>
        <a:p>
          <a:r>
            <a:rPr lang="pt-BR" sz="1600" b="1" dirty="0" smtClean="0"/>
            <a:t>ISAQUE:</a:t>
          </a:r>
          <a:endParaRPr lang="pt-BR" sz="1600" b="1" dirty="0"/>
        </a:p>
      </dgm:t>
    </dgm:pt>
    <dgm:pt modelId="{ECFC7197-5F63-4033-B8D4-5FA08F31C356}" type="parTrans" cxnId="{32551E51-747D-4087-B33E-96C9DD2B02B4}">
      <dgm:prSet/>
      <dgm:spPr/>
      <dgm:t>
        <a:bodyPr/>
        <a:lstStyle/>
        <a:p>
          <a:endParaRPr lang="pt-BR"/>
        </a:p>
      </dgm:t>
    </dgm:pt>
    <dgm:pt modelId="{E6E1636D-7A8F-45DC-A453-AD459BFDB706}" type="sibTrans" cxnId="{32551E51-747D-4087-B33E-96C9DD2B02B4}">
      <dgm:prSet/>
      <dgm:spPr/>
      <dgm:t>
        <a:bodyPr/>
        <a:lstStyle/>
        <a:p>
          <a:endParaRPr lang="pt-BR"/>
        </a:p>
      </dgm:t>
    </dgm:pt>
    <dgm:pt modelId="{13004471-E554-44FA-8C42-75B244F2E3ED}">
      <dgm:prSet phldrT="[Texto]" custT="1"/>
      <dgm:spPr/>
      <dgm:t>
        <a:bodyPr/>
        <a:lstStyle/>
        <a:p>
          <a:r>
            <a:rPr lang="pt-BR" sz="1300" dirty="0" smtClean="0"/>
            <a:t>Cometeu o mesmo pecado de seu Pai; (</a:t>
          </a:r>
          <a:r>
            <a:rPr lang="pt-BR" sz="1300" dirty="0" err="1" smtClean="0"/>
            <a:t>Gn</a:t>
          </a:r>
          <a:r>
            <a:rPr lang="pt-BR" sz="1300" dirty="0" smtClean="0"/>
            <a:t>  26:7-11)</a:t>
          </a:r>
          <a:endParaRPr lang="pt-BR" sz="1300" dirty="0"/>
        </a:p>
      </dgm:t>
    </dgm:pt>
    <dgm:pt modelId="{149EEDA2-83BA-49FB-B562-C521BEDFA338}" type="parTrans" cxnId="{B470C2FF-D66A-496B-BE9F-6C03B5F8FA55}">
      <dgm:prSet/>
      <dgm:spPr/>
      <dgm:t>
        <a:bodyPr/>
        <a:lstStyle/>
        <a:p>
          <a:endParaRPr lang="pt-BR"/>
        </a:p>
      </dgm:t>
    </dgm:pt>
    <dgm:pt modelId="{00746433-22C1-44A9-AB4D-065514CF44A3}" type="sibTrans" cxnId="{B470C2FF-D66A-496B-BE9F-6C03B5F8FA55}">
      <dgm:prSet/>
      <dgm:spPr/>
      <dgm:t>
        <a:bodyPr/>
        <a:lstStyle/>
        <a:p>
          <a:endParaRPr lang="pt-BR"/>
        </a:p>
      </dgm:t>
    </dgm:pt>
    <dgm:pt modelId="{15A1C52D-0DAD-4262-BFA0-89A0B8603198}">
      <dgm:prSet phldrT="[Texto]"/>
      <dgm:spPr/>
      <dgm:t>
        <a:bodyPr/>
        <a:lstStyle/>
        <a:p>
          <a:r>
            <a:rPr lang="pt-BR" sz="1600" b="1" dirty="0" smtClean="0"/>
            <a:t>REBECA:</a:t>
          </a:r>
          <a:endParaRPr lang="pt-BR" sz="1600" b="1" dirty="0"/>
        </a:p>
      </dgm:t>
    </dgm:pt>
    <dgm:pt modelId="{CF906DBB-219D-429A-BA6D-9FE8EDB8B5CC}" type="parTrans" cxnId="{7540804D-5380-4545-A420-635089739D2D}">
      <dgm:prSet/>
      <dgm:spPr/>
      <dgm:t>
        <a:bodyPr/>
        <a:lstStyle/>
        <a:p>
          <a:endParaRPr lang="pt-BR"/>
        </a:p>
      </dgm:t>
    </dgm:pt>
    <dgm:pt modelId="{7C678470-233A-415A-ACCE-774C698B0696}" type="sibTrans" cxnId="{7540804D-5380-4545-A420-635089739D2D}">
      <dgm:prSet/>
      <dgm:spPr/>
      <dgm:t>
        <a:bodyPr/>
        <a:lstStyle/>
        <a:p>
          <a:endParaRPr lang="pt-BR"/>
        </a:p>
      </dgm:t>
    </dgm:pt>
    <dgm:pt modelId="{88900D38-BEF5-4651-AD74-C050D40D01F1}">
      <dgm:prSet phldrT="[Texto]" custT="1"/>
      <dgm:spPr/>
      <dgm:t>
        <a:bodyPr/>
        <a:lstStyle/>
        <a:p>
          <a:r>
            <a:rPr lang="pt-BR" sz="1400" dirty="0" smtClean="0"/>
            <a:t>Tentou cumprir a PALAVRA de Deus com suas próprias forças; (</a:t>
          </a:r>
          <a:r>
            <a:rPr lang="pt-BR" sz="1400" dirty="0" err="1" smtClean="0"/>
            <a:t>Gn</a:t>
          </a:r>
          <a:r>
            <a:rPr lang="pt-BR" sz="1400" dirty="0" smtClean="0"/>
            <a:t>  27:5-17)</a:t>
          </a:r>
          <a:endParaRPr lang="pt-BR" sz="1400" dirty="0"/>
        </a:p>
      </dgm:t>
    </dgm:pt>
    <dgm:pt modelId="{EC7A8957-534D-4728-843C-E094723CA950}" type="parTrans" cxnId="{A4BEB2C4-1CF9-4716-84A5-13DAEE72352F}">
      <dgm:prSet/>
      <dgm:spPr/>
      <dgm:t>
        <a:bodyPr/>
        <a:lstStyle/>
        <a:p>
          <a:endParaRPr lang="pt-BR"/>
        </a:p>
      </dgm:t>
    </dgm:pt>
    <dgm:pt modelId="{692C1C71-E5CF-4227-961B-C82958D126CB}" type="sibTrans" cxnId="{A4BEB2C4-1CF9-4716-84A5-13DAEE72352F}">
      <dgm:prSet/>
      <dgm:spPr/>
      <dgm:t>
        <a:bodyPr/>
        <a:lstStyle/>
        <a:p>
          <a:endParaRPr lang="pt-BR"/>
        </a:p>
      </dgm:t>
    </dgm:pt>
    <dgm:pt modelId="{880542E5-0FE5-4248-AEDF-F41A3BF4A4DB}">
      <dgm:prSet phldrT="[Texto]" custT="1"/>
      <dgm:spPr/>
      <dgm:t>
        <a:bodyPr/>
        <a:lstStyle/>
        <a:p>
          <a:r>
            <a:rPr lang="pt-BR" sz="1400" dirty="0" smtClean="0"/>
            <a:t>Abusou da confiança de seu marido; (</a:t>
          </a:r>
          <a:r>
            <a:rPr lang="pt-BR" sz="1400" dirty="0" err="1" smtClean="0"/>
            <a:t>Gn</a:t>
          </a:r>
          <a:r>
            <a:rPr lang="pt-BR" sz="1400" dirty="0" smtClean="0"/>
            <a:t> 27:5-7)</a:t>
          </a:r>
          <a:endParaRPr lang="pt-BR" sz="1400" dirty="0"/>
        </a:p>
      </dgm:t>
    </dgm:pt>
    <dgm:pt modelId="{7CABAA57-D336-447D-8435-6DC32738B738}" type="parTrans" cxnId="{7AFE8C13-2DE0-4F7E-8DA6-A2F27C0695EC}">
      <dgm:prSet/>
      <dgm:spPr/>
      <dgm:t>
        <a:bodyPr/>
        <a:lstStyle/>
        <a:p>
          <a:endParaRPr lang="pt-BR"/>
        </a:p>
      </dgm:t>
    </dgm:pt>
    <dgm:pt modelId="{663B5A82-DF38-4B47-9ACD-04C7E4448E96}" type="sibTrans" cxnId="{7AFE8C13-2DE0-4F7E-8DA6-A2F27C0695EC}">
      <dgm:prSet/>
      <dgm:spPr/>
      <dgm:t>
        <a:bodyPr/>
        <a:lstStyle/>
        <a:p>
          <a:endParaRPr lang="pt-BR"/>
        </a:p>
      </dgm:t>
    </dgm:pt>
    <dgm:pt modelId="{52E38C38-BDBD-4A41-99BF-91B16AB2ABB5}">
      <dgm:prSet phldrT="[Texto]" custT="1"/>
      <dgm:spPr/>
      <dgm:t>
        <a:bodyPr/>
        <a:lstStyle/>
        <a:p>
          <a:r>
            <a:rPr lang="pt-BR" sz="1400" dirty="0" smtClean="0"/>
            <a:t>Preferiu a MALDIÇÃO à BENÇÃO de DEUS;(</a:t>
          </a:r>
          <a:r>
            <a:rPr lang="pt-BR" sz="1400" dirty="0" err="1" smtClean="0"/>
            <a:t>Gn</a:t>
          </a:r>
          <a:r>
            <a:rPr lang="pt-BR" sz="1400" dirty="0" smtClean="0"/>
            <a:t> 27:13)</a:t>
          </a:r>
          <a:endParaRPr lang="pt-BR" sz="1400" dirty="0"/>
        </a:p>
      </dgm:t>
    </dgm:pt>
    <dgm:pt modelId="{AC494644-0962-4457-8BCE-1213281F6B77}" type="parTrans" cxnId="{14B4ABB2-1BCA-4DE1-880C-5F7079D39959}">
      <dgm:prSet/>
      <dgm:spPr/>
      <dgm:t>
        <a:bodyPr/>
        <a:lstStyle/>
        <a:p>
          <a:endParaRPr lang="pt-BR"/>
        </a:p>
      </dgm:t>
    </dgm:pt>
    <dgm:pt modelId="{E8FA10EB-B94C-40CE-9322-B88FBE8358D4}" type="sibTrans" cxnId="{14B4ABB2-1BCA-4DE1-880C-5F7079D39959}">
      <dgm:prSet/>
      <dgm:spPr/>
      <dgm:t>
        <a:bodyPr/>
        <a:lstStyle/>
        <a:p>
          <a:endParaRPr lang="pt-BR"/>
        </a:p>
      </dgm:t>
    </dgm:pt>
    <dgm:pt modelId="{B3EA99B5-787F-4048-A0F4-1C681991969F}">
      <dgm:prSet phldrT="[Texto]" custT="1"/>
      <dgm:spPr/>
      <dgm:t>
        <a:bodyPr/>
        <a:lstStyle/>
        <a:p>
          <a:r>
            <a:rPr lang="pt-BR" sz="1400" dirty="0" smtClean="0"/>
            <a:t>Conspirou e traiu criando divisão na sua família; (</a:t>
          </a:r>
          <a:r>
            <a:rPr lang="pt-BR" sz="1400" dirty="0" err="1" smtClean="0"/>
            <a:t>Gn</a:t>
          </a:r>
          <a:r>
            <a:rPr lang="pt-BR" sz="1400" dirty="0" smtClean="0"/>
            <a:t> 27-8-17) </a:t>
          </a:r>
          <a:endParaRPr lang="pt-BR" sz="1400" dirty="0"/>
        </a:p>
      </dgm:t>
    </dgm:pt>
    <dgm:pt modelId="{6F2409F3-922F-4D9D-9C0A-79D98FA3533B}" type="parTrans" cxnId="{A504D5EE-B0DC-4C60-B25C-6BA0F0D046DB}">
      <dgm:prSet/>
      <dgm:spPr/>
      <dgm:t>
        <a:bodyPr/>
        <a:lstStyle/>
        <a:p>
          <a:endParaRPr lang="pt-BR"/>
        </a:p>
      </dgm:t>
    </dgm:pt>
    <dgm:pt modelId="{786D7FB1-9E3E-4338-B82A-DA7E7D14F11C}" type="sibTrans" cxnId="{A504D5EE-B0DC-4C60-B25C-6BA0F0D046DB}">
      <dgm:prSet/>
      <dgm:spPr/>
      <dgm:t>
        <a:bodyPr/>
        <a:lstStyle/>
        <a:p>
          <a:endParaRPr lang="pt-BR"/>
        </a:p>
      </dgm:t>
    </dgm:pt>
    <dgm:pt modelId="{DF3A50C9-5007-494D-971D-1F93FBB64E4B}">
      <dgm:prSet phldrT="[Texto]" custT="1"/>
      <dgm:spPr/>
      <dgm:t>
        <a:bodyPr/>
        <a:lstStyle/>
        <a:p>
          <a:r>
            <a:rPr lang="pt-BR" sz="1300" dirty="0" smtClean="0"/>
            <a:t>Ao cuidar da Herança, deixou de tratar a ALIANÇA  de Deus como prioridade; (</a:t>
          </a:r>
          <a:r>
            <a:rPr lang="pt-BR" sz="1300" dirty="0" err="1" smtClean="0"/>
            <a:t>Gn</a:t>
          </a:r>
          <a:r>
            <a:rPr lang="pt-BR" sz="1300" dirty="0" smtClean="0"/>
            <a:t> 26)</a:t>
          </a:r>
          <a:endParaRPr lang="pt-BR" sz="1300" dirty="0"/>
        </a:p>
      </dgm:t>
    </dgm:pt>
    <dgm:pt modelId="{D7D9128F-08BB-493B-9078-5E70B8F7B43C}" type="sibTrans" cxnId="{5C6084DB-0110-4606-8430-D0AF1F38E288}">
      <dgm:prSet/>
      <dgm:spPr/>
      <dgm:t>
        <a:bodyPr/>
        <a:lstStyle/>
        <a:p>
          <a:endParaRPr lang="pt-BR"/>
        </a:p>
      </dgm:t>
    </dgm:pt>
    <dgm:pt modelId="{A6F9335F-9556-4D98-A228-0A08C59D28C5}" type="parTrans" cxnId="{5C6084DB-0110-4606-8430-D0AF1F38E288}">
      <dgm:prSet/>
      <dgm:spPr/>
      <dgm:t>
        <a:bodyPr/>
        <a:lstStyle/>
        <a:p>
          <a:endParaRPr lang="pt-BR"/>
        </a:p>
      </dgm:t>
    </dgm:pt>
    <dgm:pt modelId="{0A22898A-A111-4D52-A99E-35ED27E1C114}">
      <dgm:prSet phldrT="[Texto]" custT="1"/>
      <dgm:spPr/>
      <dgm:t>
        <a:bodyPr/>
        <a:lstStyle/>
        <a:p>
          <a:r>
            <a:rPr lang="pt-BR" sz="1300" dirty="0" smtClean="0"/>
            <a:t>Demorou em buscar a Deus  para a resolução dos problemas de sua família; (</a:t>
          </a:r>
          <a:r>
            <a:rPr lang="pt-BR" sz="1300" dirty="0" err="1" smtClean="0"/>
            <a:t>Gn</a:t>
          </a:r>
          <a:r>
            <a:rPr lang="pt-BR" sz="1300" dirty="0" smtClean="0"/>
            <a:t>  25:26)</a:t>
          </a:r>
          <a:endParaRPr lang="pt-BR" sz="1300" dirty="0"/>
        </a:p>
      </dgm:t>
    </dgm:pt>
    <dgm:pt modelId="{3E1C2F43-A03D-4527-BD0E-7B7F19BD3BD1}" type="parTrans" cxnId="{C186C504-513F-43AB-BEEF-00D4C0919941}">
      <dgm:prSet/>
      <dgm:spPr/>
      <dgm:t>
        <a:bodyPr/>
        <a:lstStyle/>
        <a:p>
          <a:endParaRPr lang="pt-BR"/>
        </a:p>
      </dgm:t>
    </dgm:pt>
    <dgm:pt modelId="{23D4C8B4-835D-4FED-8A65-A3B088BB746E}" type="sibTrans" cxnId="{C186C504-513F-43AB-BEEF-00D4C0919941}">
      <dgm:prSet/>
      <dgm:spPr/>
      <dgm:t>
        <a:bodyPr/>
        <a:lstStyle/>
        <a:p>
          <a:endParaRPr lang="pt-BR"/>
        </a:p>
      </dgm:t>
    </dgm:pt>
    <dgm:pt modelId="{5A93EA8B-5BC5-492F-9D57-C173B334A5BA}">
      <dgm:prSet phldrT="[Texto]" custT="1"/>
      <dgm:spPr/>
      <dgm:t>
        <a:bodyPr/>
        <a:lstStyle/>
        <a:p>
          <a:r>
            <a:rPr lang="pt-BR" sz="1300" dirty="0" smtClean="0"/>
            <a:t>Ao preferir ESAÚ, escolheu sua própria vontade, não a de DEUS; (</a:t>
          </a:r>
          <a:r>
            <a:rPr lang="pt-BR" sz="1300" dirty="0" err="1" smtClean="0"/>
            <a:t>Gn</a:t>
          </a:r>
          <a:r>
            <a:rPr lang="pt-BR" sz="1300" dirty="0" smtClean="0"/>
            <a:t> 25:28)</a:t>
          </a:r>
          <a:endParaRPr lang="pt-BR" sz="1300" dirty="0"/>
        </a:p>
      </dgm:t>
    </dgm:pt>
    <dgm:pt modelId="{FA520375-6EDE-4983-B03C-4DFFC349E150}" type="parTrans" cxnId="{51F19AEB-2E98-4B7B-A123-D109C16C4F0F}">
      <dgm:prSet/>
      <dgm:spPr/>
      <dgm:t>
        <a:bodyPr/>
        <a:lstStyle/>
        <a:p>
          <a:endParaRPr lang="pt-BR"/>
        </a:p>
      </dgm:t>
    </dgm:pt>
    <dgm:pt modelId="{BD6DC8DA-A886-4E54-80DA-015D7A2BCB2F}" type="sibTrans" cxnId="{51F19AEB-2E98-4B7B-A123-D109C16C4F0F}">
      <dgm:prSet/>
      <dgm:spPr/>
      <dgm:t>
        <a:bodyPr/>
        <a:lstStyle/>
        <a:p>
          <a:endParaRPr lang="pt-BR"/>
        </a:p>
      </dgm:t>
    </dgm:pt>
    <dgm:pt modelId="{8C9F01ED-7EDE-4F32-AEB4-3AE37ACAFD91}">
      <dgm:prSet phldrT="[Texto]" custT="1"/>
      <dgm:spPr/>
      <dgm:t>
        <a:bodyPr/>
        <a:lstStyle/>
        <a:p>
          <a:r>
            <a:rPr lang="pt-BR" sz="1400" dirty="0" smtClean="0"/>
            <a:t>Ao preferir JACÓ escolheu sua própria vontade, não a de DEUS; (</a:t>
          </a:r>
          <a:r>
            <a:rPr lang="pt-BR" sz="1400" dirty="0" err="1" smtClean="0"/>
            <a:t>Gn</a:t>
          </a:r>
          <a:r>
            <a:rPr lang="pt-BR" sz="1400" dirty="0" smtClean="0"/>
            <a:t> 25:28)</a:t>
          </a:r>
          <a:endParaRPr lang="pt-BR" sz="1400" dirty="0"/>
        </a:p>
      </dgm:t>
    </dgm:pt>
    <dgm:pt modelId="{A07C6E73-1D34-456D-B640-442F7873A8D5}" type="parTrans" cxnId="{2D7B3840-DD85-49F2-B250-E998B68696A5}">
      <dgm:prSet/>
      <dgm:spPr/>
      <dgm:t>
        <a:bodyPr/>
        <a:lstStyle/>
        <a:p>
          <a:endParaRPr lang="pt-BR"/>
        </a:p>
      </dgm:t>
    </dgm:pt>
    <dgm:pt modelId="{47322D44-26E4-4DB2-ABA2-FF3D1E20CD92}" type="sibTrans" cxnId="{2D7B3840-DD85-49F2-B250-E998B68696A5}">
      <dgm:prSet/>
      <dgm:spPr/>
      <dgm:t>
        <a:bodyPr/>
        <a:lstStyle/>
        <a:p>
          <a:endParaRPr lang="pt-BR"/>
        </a:p>
      </dgm:t>
    </dgm:pt>
    <dgm:pt modelId="{913DFEA9-1DAA-4A37-BAAF-34F332A07D80}" type="pres">
      <dgm:prSet presAssocID="{B46D64D8-6490-4818-8287-BD157D8186BC}" presName="compositeShape" presStyleCnt="0">
        <dgm:presLayoutVars>
          <dgm:chMax val="2"/>
          <dgm:dir/>
          <dgm:resizeHandles val="exact"/>
        </dgm:presLayoutVars>
      </dgm:prSet>
      <dgm:spPr/>
    </dgm:pt>
    <dgm:pt modelId="{5D1DEA09-9482-45F5-B5F7-38378C5683E2}" type="pres">
      <dgm:prSet presAssocID="{B46D64D8-6490-4818-8287-BD157D8186BC}" presName="ribbon" presStyleLbl="node1" presStyleIdx="0" presStyleCnt="1" custScaleY="143307" custLinFactNeighborY="10040"/>
      <dgm:spPr>
        <a:solidFill>
          <a:srgbClr val="F47D1A"/>
        </a:solidFill>
      </dgm:spPr>
    </dgm:pt>
    <dgm:pt modelId="{D0F4CB74-CC7B-4463-B81F-554398A95B04}" type="pres">
      <dgm:prSet presAssocID="{B46D64D8-6490-4818-8287-BD157D8186BC}" presName="leftArrowText" presStyleLbl="node1" presStyleIdx="0" presStyleCnt="1" custLinFactNeighborX="7274" custLinFactNeighborY="1326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166A6C6-8D2F-4D95-B61F-4EF05D15679B}" type="pres">
      <dgm:prSet presAssocID="{B46D64D8-6490-4818-8287-BD157D8186BC}" presName="rightArrowText" presStyleLbl="node1" presStyleIdx="0" presStyleCnt="1" custLinFactNeighborX="-5128" custLinFactNeighborY="2551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C6084DB-0110-4606-8430-D0AF1F38E288}" srcId="{389D71F0-5997-4CE9-BC67-F4132AAFBFFD}" destId="{DF3A50C9-5007-494D-971D-1F93FBB64E4B}" srcOrd="3" destOrd="0" parTransId="{A6F9335F-9556-4D98-A228-0A08C59D28C5}" sibTransId="{D7D9128F-08BB-493B-9078-5E70B8F7B43C}"/>
    <dgm:cxn modelId="{B470C2FF-D66A-496B-BE9F-6C03B5F8FA55}" srcId="{389D71F0-5997-4CE9-BC67-F4132AAFBFFD}" destId="{13004471-E554-44FA-8C42-75B244F2E3ED}" srcOrd="2" destOrd="0" parTransId="{149EEDA2-83BA-49FB-B562-C521BEDFA338}" sibTransId="{00746433-22C1-44A9-AB4D-065514CF44A3}"/>
    <dgm:cxn modelId="{42E7A105-FA31-48C6-BF70-F4E78A8E930C}" type="presOf" srcId="{13004471-E554-44FA-8C42-75B244F2E3ED}" destId="{D0F4CB74-CC7B-4463-B81F-554398A95B04}" srcOrd="0" destOrd="3" presId="urn:microsoft.com/office/officeart/2005/8/layout/arrow6"/>
    <dgm:cxn modelId="{67EC5A5C-E813-4306-998F-82AF9B98E9CD}" type="presOf" srcId="{5A93EA8B-5BC5-492F-9D57-C173B334A5BA}" destId="{D0F4CB74-CC7B-4463-B81F-554398A95B04}" srcOrd="0" destOrd="2" presId="urn:microsoft.com/office/officeart/2005/8/layout/arrow6"/>
    <dgm:cxn modelId="{51F19AEB-2E98-4B7B-A123-D109C16C4F0F}" srcId="{389D71F0-5997-4CE9-BC67-F4132AAFBFFD}" destId="{5A93EA8B-5BC5-492F-9D57-C173B334A5BA}" srcOrd="1" destOrd="0" parTransId="{FA520375-6EDE-4983-B03C-4DFFC349E150}" sibTransId="{BD6DC8DA-A886-4E54-80DA-015D7A2BCB2F}"/>
    <dgm:cxn modelId="{9C5102ED-7C7E-4581-B57A-E79856877B0A}" type="presOf" srcId="{B3EA99B5-787F-4048-A0F4-1C681991969F}" destId="{8166A6C6-8D2F-4D95-B61F-4EF05D15679B}" srcOrd="0" destOrd="4" presId="urn:microsoft.com/office/officeart/2005/8/layout/arrow6"/>
    <dgm:cxn modelId="{6DA95B5B-C95A-41D4-BF05-9DFB65BE1DF0}" type="presOf" srcId="{88900D38-BEF5-4651-AD74-C050D40D01F1}" destId="{8166A6C6-8D2F-4D95-B61F-4EF05D15679B}" srcOrd="0" destOrd="2" presId="urn:microsoft.com/office/officeart/2005/8/layout/arrow6"/>
    <dgm:cxn modelId="{237FDD6F-FDEA-4B4B-B54A-CDFB80E11F46}" type="presOf" srcId="{15A1C52D-0DAD-4262-BFA0-89A0B8603198}" destId="{8166A6C6-8D2F-4D95-B61F-4EF05D15679B}" srcOrd="0" destOrd="0" presId="urn:microsoft.com/office/officeart/2005/8/layout/arrow6"/>
    <dgm:cxn modelId="{32551E51-747D-4087-B33E-96C9DD2B02B4}" srcId="{B46D64D8-6490-4818-8287-BD157D8186BC}" destId="{389D71F0-5997-4CE9-BC67-F4132AAFBFFD}" srcOrd="0" destOrd="0" parTransId="{ECFC7197-5F63-4033-B8D4-5FA08F31C356}" sibTransId="{E6E1636D-7A8F-45DC-A453-AD459BFDB706}"/>
    <dgm:cxn modelId="{5C9953D5-F66D-4380-880F-90D902D23753}" type="presOf" srcId="{52E38C38-BDBD-4A41-99BF-91B16AB2ABB5}" destId="{8166A6C6-8D2F-4D95-B61F-4EF05D15679B}" srcOrd="0" destOrd="5" presId="urn:microsoft.com/office/officeart/2005/8/layout/arrow6"/>
    <dgm:cxn modelId="{7540804D-5380-4545-A420-635089739D2D}" srcId="{B46D64D8-6490-4818-8287-BD157D8186BC}" destId="{15A1C52D-0DAD-4262-BFA0-89A0B8603198}" srcOrd="1" destOrd="0" parTransId="{CF906DBB-219D-429A-BA6D-9FE8EDB8B5CC}" sibTransId="{7C678470-233A-415A-ACCE-774C698B0696}"/>
    <dgm:cxn modelId="{C3004CD0-061E-4373-BAA0-1DEB9BD3C60C}" type="presOf" srcId="{389D71F0-5997-4CE9-BC67-F4132AAFBFFD}" destId="{D0F4CB74-CC7B-4463-B81F-554398A95B04}" srcOrd="0" destOrd="0" presId="urn:microsoft.com/office/officeart/2005/8/layout/arrow6"/>
    <dgm:cxn modelId="{00D3B245-4EE8-44B7-AE10-443AC12B82AD}" type="presOf" srcId="{0A22898A-A111-4D52-A99E-35ED27E1C114}" destId="{D0F4CB74-CC7B-4463-B81F-554398A95B04}" srcOrd="0" destOrd="1" presId="urn:microsoft.com/office/officeart/2005/8/layout/arrow6"/>
    <dgm:cxn modelId="{7AFE8C13-2DE0-4F7E-8DA6-A2F27C0695EC}" srcId="{15A1C52D-0DAD-4262-BFA0-89A0B8603198}" destId="{880542E5-0FE5-4248-AEDF-F41A3BF4A4DB}" srcOrd="2" destOrd="0" parTransId="{7CABAA57-D336-447D-8435-6DC32738B738}" sibTransId="{663B5A82-DF38-4B47-9ACD-04C7E4448E96}"/>
    <dgm:cxn modelId="{2D7B3840-DD85-49F2-B250-E998B68696A5}" srcId="{15A1C52D-0DAD-4262-BFA0-89A0B8603198}" destId="{8C9F01ED-7EDE-4F32-AEB4-3AE37ACAFD91}" srcOrd="0" destOrd="0" parTransId="{A07C6E73-1D34-456D-B640-442F7873A8D5}" sibTransId="{47322D44-26E4-4DB2-ABA2-FF3D1E20CD92}"/>
    <dgm:cxn modelId="{14B4ABB2-1BCA-4DE1-880C-5F7079D39959}" srcId="{15A1C52D-0DAD-4262-BFA0-89A0B8603198}" destId="{52E38C38-BDBD-4A41-99BF-91B16AB2ABB5}" srcOrd="4" destOrd="0" parTransId="{AC494644-0962-4457-8BCE-1213281F6B77}" sibTransId="{E8FA10EB-B94C-40CE-9322-B88FBE8358D4}"/>
    <dgm:cxn modelId="{A504D5EE-B0DC-4C60-B25C-6BA0F0D046DB}" srcId="{15A1C52D-0DAD-4262-BFA0-89A0B8603198}" destId="{B3EA99B5-787F-4048-A0F4-1C681991969F}" srcOrd="3" destOrd="0" parTransId="{6F2409F3-922F-4D9D-9C0A-79D98FA3533B}" sibTransId="{786D7FB1-9E3E-4338-B82A-DA7E7D14F11C}"/>
    <dgm:cxn modelId="{1304B271-F887-40B0-B4D9-D701E3F27F81}" type="presOf" srcId="{880542E5-0FE5-4248-AEDF-F41A3BF4A4DB}" destId="{8166A6C6-8D2F-4D95-B61F-4EF05D15679B}" srcOrd="0" destOrd="3" presId="urn:microsoft.com/office/officeart/2005/8/layout/arrow6"/>
    <dgm:cxn modelId="{C186C504-513F-43AB-BEEF-00D4C0919941}" srcId="{389D71F0-5997-4CE9-BC67-F4132AAFBFFD}" destId="{0A22898A-A111-4D52-A99E-35ED27E1C114}" srcOrd="0" destOrd="0" parTransId="{3E1C2F43-A03D-4527-BD0E-7B7F19BD3BD1}" sibTransId="{23D4C8B4-835D-4FED-8A65-A3B088BB746E}"/>
    <dgm:cxn modelId="{2603A95B-1A80-4EF3-90A1-12D1E5ABE725}" type="presOf" srcId="{DF3A50C9-5007-494D-971D-1F93FBB64E4B}" destId="{D0F4CB74-CC7B-4463-B81F-554398A95B04}" srcOrd="0" destOrd="4" presId="urn:microsoft.com/office/officeart/2005/8/layout/arrow6"/>
    <dgm:cxn modelId="{6F53F678-87B2-4A8E-BA2E-33D77307A4CB}" type="presOf" srcId="{B46D64D8-6490-4818-8287-BD157D8186BC}" destId="{913DFEA9-1DAA-4A37-BAAF-34F332A07D80}" srcOrd="0" destOrd="0" presId="urn:microsoft.com/office/officeart/2005/8/layout/arrow6"/>
    <dgm:cxn modelId="{614571CC-3984-4483-9F41-E19D4FBB66F3}" type="presOf" srcId="{8C9F01ED-7EDE-4F32-AEB4-3AE37ACAFD91}" destId="{8166A6C6-8D2F-4D95-B61F-4EF05D15679B}" srcOrd="0" destOrd="1" presId="urn:microsoft.com/office/officeart/2005/8/layout/arrow6"/>
    <dgm:cxn modelId="{A4BEB2C4-1CF9-4716-84A5-13DAEE72352F}" srcId="{15A1C52D-0DAD-4262-BFA0-89A0B8603198}" destId="{88900D38-BEF5-4651-AD74-C050D40D01F1}" srcOrd="1" destOrd="0" parTransId="{EC7A8957-534D-4728-843C-E094723CA950}" sibTransId="{692C1C71-E5CF-4227-961B-C82958D126CB}"/>
    <dgm:cxn modelId="{5CF4C176-69D8-44AC-B16A-5FC52BF52772}" type="presParOf" srcId="{913DFEA9-1DAA-4A37-BAAF-34F332A07D80}" destId="{5D1DEA09-9482-45F5-B5F7-38378C5683E2}" srcOrd="0" destOrd="0" presId="urn:microsoft.com/office/officeart/2005/8/layout/arrow6"/>
    <dgm:cxn modelId="{3FD366F0-DBA6-41F7-B45C-82BD8F131589}" type="presParOf" srcId="{913DFEA9-1DAA-4A37-BAAF-34F332A07D80}" destId="{D0F4CB74-CC7B-4463-B81F-554398A95B04}" srcOrd="1" destOrd="0" presId="urn:microsoft.com/office/officeart/2005/8/layout/arrow6"/>
    <dgm:cxn modelId="{A7C40167-42D1-4093-B8E0-ED9EE77CCCF8}" type="presParOf" srcId="{913DFEA9-1DAA-4A37-BAAF-34F332A07D80}" destId="{8166A6C6-8D2F-4D95-B61F-4EF05D15679B}" srcOrd="2" destOrd="0" presId="urn:microsoft.com/office/officeart/2005/8/layout/arrow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24" name="Shape 2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 anchor="ctr"/>
          <a:lstStyle>
            <a:lvl1pPr algn="ctr">
              <a:defRPr sz="4400" cap="none">
                <a:solidFill>
                  <a:srgbClr val="F79646"/>
                </a:solidFill>
                <a:uFill>
                  <a:solidFill>
                    <a:srgbClr val="F79646"/>
                  </a:solidFill>
                </a:u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4400" b="1">
                <a:solidFill>
                  <a:srgbClr val="F79646"/>
                </a:solidFill>
                <a:uFill>
                  <a:solidFill>
                    <a:srgbClr val="F79646"/>
                  </a:solidFill>
                </a:uFill>
              </a:rPr>
              <a:t>Texto do Título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 anchor="t"/>
          <a:lstStyle>
            <a:lvl1pPr algn="ctr">
              <a:spcBef>
                <a:spcPts val="700"/>
              </a:spcBef>
              <a:defRPr sz="3200"/>
            </a:lvl1pPr>
            <a:lvl2pPr algn="ctr">
              <a:spcBef>
                <a:spcPts val="700"/>
              </a:spcBef>
              <a:defRPr sz="3200"/>
            </a:lvl2pPr>
            <a:lvl3pPr algn="ctr">
              <a:spcBef>
                <a:spcPts val="700"/>
              </a:spcBef>
              <a:defRPr sz="3200"/>
            </a:lvl3pPr>
            <a:lvl4pPr algn="ctr">
              <a:spcBef>
                <a:spcPts val="700"/>
              </a:spcBef>
              <a:defRPr sz="3200"/>
            </a:lvl4pPr>
            <a:lvl5pPr algn="ctr">
              <a:spcBef>
                <a:spcPts val="700"/>
              </a:spcBef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200"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rPr>
              <a:t>Nível de Corpo Um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3200"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rPr>
              <a:t>Nível de Corpo Dois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3200"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rPr>
              <a:t>Nível de Corpo Três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3200"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rPr>
              <a:t>Nível de Corpo Quatro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3200"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rPr>
              <a:t>Nível de Corpo Cinco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73408"/>
          </a:xfrm>
          <a:prstGeom prst="rect">
            <a:avLst/>
          </a:prstGeom>
        </p:spPr>
        <p:txBody>
          <a:bodyPr anchor="ctr"/>
          <a:lstStyle>
            <a:lvl1pPr algn="ctr">
              <a:defRPr sz="4400" cap="none">
                <a:solidFill>
                  <a:srgbClr val="F79646"/>
                </a:solidFill>
                <a:uFill>
                  <a:solidFill>
                    <a:srgbClr val="F79646"/>
                  </a:solidFill>
                </a:u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4400" b="1">
                <a:solidFill>
                  <a:srgbClr val="F79646"/>
                </a:solidFill>
                <a:uFill>
                  <a:solidFill>
                    <a:srgbClr val="F79646"/>
                  </a:solidFill>
                </a:uFill>
              </a:rPr>
              <a:t>Texto do Título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457200" y="77501"/>
            <a:ext cx="8229600" cy="1018406"/>
          </a:xfrm>
          <a:prstGeom prst="rect">
            <a:avLst/>
          </a:prstGeom>
        </p:spPr>
        <p:txBody>
          <a:bodyPr anchor="ctr"/>
          <a:lstStyle>
            <a:lvl1pPr algn="ctr">
              <a:defRPr sz="4400" cap="none">
                <a:solidFill>
                  <a:srgbClr val="F79646"/>
                </a:solidFill>
                <a:uFill>
                  <a:solidFill>
                    <a:srgbClr val="F79646"/>
                  </a:solidFill>
                </a:u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4400" b="1">
                <a:solidFill>
                  <a:srgbClr val="F79646"/>
                </a:solidFill>
                <a:uFill>
                  <a:solidFill>
                    <a:srgbClr val="F79646"/>
                  </a:solidFill>
                </a:uFill>
              </a:rPr>
              <a:t>Texto do Título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xfrm>
            <a:off x="457200" y="1095906"/>
            <a:ext cx="4040188" cy="1078969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defRPr sz="24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  <a:lvl2pPr>
              <a:spcBef>
                <a:spcPts val="500"/>
              </a:spcBef>
              <a:defRPr sz="24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2pPr>
            <a:lvl3pPr>
              <a:spcBef>
                <a:spcPts val="500"/>
              </a:spcBef>
              <a:defRPr sz="24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3pPr>
            <a:lvl4pPr>
              <a:spcBef>
                <a:spcPts val="500"/>
              </a:spcBef>
              <a:defRPr sz="24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4pPr>
            <a:lvl5pPr>
              <a:spcBef>
                <a:spcPts val="500"/>
              </a:spcBef>
              <a:defRPr sz="2400" b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5pPr>
          </a:lstStyle>
          <a:p>
            <a:pPr lvl="0">
              <a:defRPr sz="1800" b="0">
                <a:uFillTx/>
              </a:defRPr>
            </a:pPr>
            <a:r>
              <a:rPr sz="2400" b="1">
                <a:uFill>
                  <a:solidFill/>
                </a:uFill>
              </a:rPr>
              <a:t>Nível de Corpo Um</a:t>
            </a:r>
          </a:p>
          <a:p>
            <a:pPr lvl="1">
              <a:defRPr sz="1800" b="0">
                <a:uFillTx/>
              </a:defRPr>
            </a:pPr>
            <a:r>
              <a:rPr sz="2400" b="1">
                <a:uFill>
                  <a:solidFill/>
                </a:uFill>
              </a:rPr>
              <a:t>Nível de Corpo Dois</a:t>
            </a:r>
          </a:p>
          <a:p>
            <a:pPr lvl="2">
              <a:defRPr sz="1800" b="0">
                <a:uFillTx/>
              </a:defRPr>
            </a:pPr>
            <a:r>
              <a:rPr sz="2400" b="1">
                <a:uFill>
                  <a:solidFill/>
                </a:uFill>
              </a:rPr>
              <a:t>Nível de Corpo Três</a:t>
            </a:r>
          </a:p>
          <a:p>
            <a:pPr lvl="3">
              <a:defRPr sz="1800" b="0">
                <a:uFillTx/>
              </a:defRPr>
            </a:pPr>
            <a:r>
              <a:rPr sz="2400" b="1">
                <a:uFill>
                  <a:solidFill/>
                </a:uFill>
              </a:rPr>
              <a:t>Nível de Corpo Quatro</a:t>
            </a:r>
          </a:p>
          <a:p>
            <a:pPr lvl="4">
              <a:defRPr sz="1800" b="0">
                <a:uFillTx/>
              </a:defRPr>
            </a:pPr>
            <a:r>
              <a:rPr sz="2400" b="1">
                <a:uFill>
                  <a:solidFill/>
                </a:uFill>
              </a:rPr>
              <a:t>Nível de Corpo Cinco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Somente título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73408"/>
          </a:xfrm>
          <a:prstGeom prst="rect">
            <a:avLst/>
          </a:prstGeom>
        </p:spPr>
        <p:txBody>
          <a:bodyPr anchor="ctr"/>
          <a:lstStyle>
            <a:lvl1pPr algn="ctr">
              <a:defRPr sz="4400" cap="none">
                <a:solidFill>
                  <a:srgbClr val="F79646"/>
                </a:solidFill>
                <a:uFill>
                  <a:solidFill>
                    <a:srgbClr val="F79646"/>
                  </a:solidFill>
                </a:u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  <a:uFillTx/>
              </a:defRPr>
            </a:pPr>
            <a:r>
              <a:rPr sz="4400" b="1">
                <a:solidFill>
                  <a:srgbClr val="F79646"/>
                </a:solidFill>
                <a:uFill>
                  <a:solidFill>
                    <a:srgbClr val="F79646"/>
                  </a:solidFill>
                </a:uFill>
              </a:rPr>
              <a:t>Texto do Título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792288" y="3086100"/>
            <a:ext cx="5486400" cy="2281238"/>
          </a:xfrm>
          <a:prstGeom prst="rect">
            <a:avLst/>
          </a:prstGeom>
        </p:spPr>
        <p:txBody>
          <a:bodyPr anchor="b"/>
          <a:lstStyle>
            <a:lvl1pPr>
              <a:defRPr sz="2000" cap="none"/>
            </a:lvl1pPr>
          </a:lstStyle>
          <a:p>
            <a:pPr lvl="0">
              <a:defRPr sz="1800" b="0">
                <a:uFillTx/>
              </a:defRPr>
            </a:pPr>
            <a:r>
              <a:rPr sz="2000" b="1">
                <a:uFill>
                  <a:solidFill/>
                </a:uFill>
              </a:rPr>
              <a:t>Texto do Título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1792288" y="5367338"/>
            <a:ext cx="5486400" cy="1490662"/>
          </a:xfrm>
          <a:prstGeom prst="rect">
            <a:avLst/>
          </a:prstGeom>
        </p:spPr>
        <p:txBody>
          <a:bodyPr anchor="t"/>
          <a:lstStyle>
            <a:lvl1pPr>
              <a:spcBef>
                <a:spcPts val="300"/>
              </a:spcBef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  <a:lvl2pPr>
              <a:spcBef>
                <a:spcPts val="300"/>
              </a:spcBef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2pPr>
            <a:lvl3pPr>
              <a:spcBef>
                <a:spcPts val="300"/>
              </a:spcBef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3pPr>
            <a:lvl4pPr>
              <a:spcBef>
                <a:spcPts val="300"/>
              </a:spcBef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4pPr>
            <a:lvl5pPr>
              <a:spcBef>
                <a:spcPts val="300"/>
              </a:spcBef>
              <a:defRPr sz="14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5pPr>
          </a:lstStyle>
          <a:p>
            <a:pPr lvl="0">
              <a:defRPr sz="1800">
                <a:uFillTx/>
              </a:defRPr>
            </a:pPr>
            <a:r>
              <a:rPr sz="1400">
                <a:uFill>
                  <a:solidFill/>
                </a:uFill>
              </a:rPr>
              <a:t>Nível de Corpo Um</a:t>
            </a:r>
          </a:p>
          <a:p>
            <a:pPr lvl="1">
              <a:defRPr sz="1800">
                <a:uFillTx/>
              </a:defRPr>
            </a:pPr>
            <a:r>
              <a:rPr sz="1400">
                <a:uFill>
                  <a:solidFill/>
                </a:uFill>
              </a:rPr>
              <a:t>Nível de Corpo Dois</a:t>
            </a:r>
          </a:p>
          <a:p>
            <a:pPr lvl="2">
              <a:defRPr sz="1800">
                <a:uFillTx/>
              </a:defRPr>
            </a:pPr>
            <a:r>
              <a:rPr sz="1400">
                <a:uFill>
                  <a:solidFill/>
                </a:uFill>
              </a:rPr>
              <a:t>Nível de Corpo Três</a:t>
            </a:r>
          </a:p>
          <a:p>
            <a:pPr lvl="3">
              <a:defRPr sz="1800">
                <a:uFillTx/>
              </a:defRPr>
            </a:pPr>
            <a:r>
              <a:rPr sz="1400">
                <a:uFill>
                  <a:solidFill/>
                </a:uFill>
              </a:rPr>
              <a:t>Nível de Corpo Quatro</a:t>
            </a:r>
          </a:p>
          <a:p>
            <a:pPr lvl="4">
              <a:defRPr sz="1800">
                <a:uFillTx/>
              </a:defRPr>
            </a:pPr>
            <a:r>
              <a:rPr sz="1400">
                <a:uFill>
                  <a:solidFill/>
                </a:uFill>
              </a:rPr>
              <a:t>Nível de Corpo Cinco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2451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 lvl="0">
              <a:defRPr sz="1800" b="0" cap="none">
                <a:uFillTx/>
              </a:defRPr>
            </a:pPr>
            <a:r>
              <a:rPr sz="4000" b="1" cap="all">
                <a:uFill>
                  <a:solidFill/>
                </a:uFill>
              </a:rPr>
              <a:t>Texto do Título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722312" y="1192213"/>
            <a:ext cx="7772401" cy="32146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rPr>
              <a:t>Nível de Corpo Um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rPr>
              <a:t>Nível de Corpo Dois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rPr>
              <a:t>Nível de Corpo Três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rPr>
              <a:t>Nível de Corpo Quatro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888888"/>
                </a:solidFill>
                <a:uFill>
                  <a:solidFill>
                    <a:srgbClr val="888888"/>
                  </a:solidFill>
                </a:uFill>
              </a:rPr>
              <a:t>Nível de Corpo Cinco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6" r:id="rId5"/>
  </p:sldLayoutIdLst>
  <p:transition spd="med"/>
  <p:txStyles>
    <p:titleStyle>
      <a:lvl1pPr defTabSz="457200">
        <a:defRPr sz="4000" b="1" cap="all">
          <a:uFill>
            <a:solidFill/>
          </a:uFill>
          <a:latin typeface="+mn-lt"/>
          <a:ea typeface="+mn-ea"/>
          <a:cs typeface="+mn-cs"/>
          <a:sym typeface="Calibri"/>
        </a:defRPr>
      </a:lvl1pPr>
      <a:lvl2pPr defTabSz="457200">
        <a:defRPr sz="4000" b="1" cap="all">
          <a:uFill>
            <a:solidFill/>
          </a:uFill>
          <a:latin typeface="+mn-lt"/>
          <a:ea typeface="+mn-ea"/>
          <a:cs typeface="+mn-cs"/>
          <a:sym typeface="Calibri"/>
        </a:defRPr>
      </a:lvl2pPr>
      <a:lvl3pPr defTabSz="457200">
        <a:defRPr sz="4000" b="1" cap="all">
          <a:uFill>
            <a:solidFill/>
          </a:uFill>
          <a:latin typeface="+mn-lt"/>
          <a:ea typeface="+mn-ea"/>
          <a:cs typeface="+mn-cs"/>
          <a:sym typeface="Calibri"/>
        </a:defRPr>
      </a:lvl3pPr>
      <a:lvl4pPr defTabSz="457200">
        <a:defRPr sz="4000" b="1" cap="all">
          <a:uFill>
            <a:solidFill/>
          </a:uFill>
          <a:latin typeface="+mn-lt"/>
          <a:ea typeface="+mn-ea"/>
          <a:cs typeface="+mn-cs"/>
          <a:sym typeface="Calibri"/>
        </a:defRPr>
      </a:lvl4pPr>
      <a:lvl5pPr defTabSz="457200">
        <a:defRPr sz="4000" b="1" cap="all">
          <a:uFill>
            <a:solidFill/>
          </a:uFill>
          <a:latin typeface="+mn-lt"/>
          <a:ea typeface="+mn-ea"/>
          <a:cs typeface="+mn-cs"/>
          <a:sym typeface="Calibri"/>
        </a:defRPr>
      </a:lvl5pPr>
      <a:lvl6pPr defTabSz="457200">
        <a:defRPr sz="4000" b="1" cap="all">
          <a:uFill>
            <a:solidFill/>
          </a:uFill>
          <a:latin typeface="+mn-lt"/>
          <a:ea typeface="+mn-ea"/>
          <a:cs typeface="+mn-cs"/>
          <a:sym typeface="Calibri"/>
        </a:defRPr>
      </a:lvl6pPr>
      <a:lvl7pPr defTabSz="457200">
        <a:defRPr sz="4000" b="1" cap="all">
          <a:uFill>
            <a:solidFill/>
          </a:uFill>
          <a:latin typeface="+mn-lt"/>
          <a:ea typeface="+mn-ea"/>
          <a:cs typeface="+mn-cs"/>
          <a:sym typeface="Calibri"/>
        </a:defRPr>
      </a:lvl7pPr>
      <a:lvl8pPr defTabSz="457200">
        <a:defRPr sz="4000" b="1" cap="all">
          <a:uFill>
            <a:solidFill/>
          </a:uFill>
          <a:latin typeface="+mn-lt"/>
          <a:ea typeface="+mn-ea"/>
          <a:cs typeface="+mn-cs"/>
          <a:sym typeface="Calibri"/>
        </a:defRPr>
      </a:lvl8pPr>
      <a:lvl9pPr defTabSz="457200">
        <a:defRPr sz="4000" b="1" cap="all">
          <a:uFill>
            <a:solidFill/>
          </a:uFill>
          <a:latin typeface="+mn-lt"/>
          <a:ea typeface="+mn-ea"/>
          <a:cs typeface="+mn-cs"/>
          <a:sym typeface="Calibri"/>
        </a:defRPr>
      </a:lvl9pPr>
    </p:titleStyle>
    <p:bodyStyle>
      <a:lvl1pPr defTabSz="457200">
        <a:spcBef>
          <a:spcPts val="400"/>
        </a:spcBef>
        <a:defRPr sz="2000">
          <a:solidFill>
            <a:srgbClr val="888888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1pPr>
      <a:lvl2pPr indent="457200" defTabSz="457200">
        <a:spcBef>
          <a:spcPts val="400"/>
        </a:spcBef>
        <a:defRPr sz="2000">
          <a:solidFill>
            <a:srgbClr val="888888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2pPr>
      <a:lvl3pPr indent="914400" defTabSz="457200">
        <a:spcBef>
          <a:spcPts val="400"/>
        </a:spcBef>
        <a:defRPr sz="2000">
          <a:solidFill>
            <a:srgbClr val="888888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3pPr>
      <a:lvl4pPr indent="1371600" defTabSz="457200">
        <a:spcBef>
          <a:spcPts val="400"/>
        </a:spcBef>
        <a:defRPr sz="2000">
          <a:solidFill>
            <a:srgbClr val="888888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4pPr>
      <a:lvl5pPr indent="1828800" defTabSz="457200">
        <a:spcBef>
          <a:spcPts val="400"/>
        </a:spcBef>
        <a:defRPr sz="2000">
          <a:solidFill>
            <a:srgbClr val="888888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5pPr>
      <a:lvl6pPr indent="2286000" defTabSz="457200">
        <a:spcBef>
          <a:spcPts val="400"/>
        </a:spcBef>
        <a:defRPr sz="2000">
          <a:solidFill>
            <a:srgbClr val="888888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6pPr>
      <a:lvl7pPr indent="2743200" defTabSz="457200">
        <a:spcBef>
          <a:spcPts val="400"/>
        </a:spcBef>
        <a:defRPr sz="2000">
          <a:solidFill>
            <a:srgbClr val="888888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7pPr>
      <a:lvl8pPr indent="3200400" defTabSz="457200">
        <a:spcBef>
          <a:spcPts val="400"/>
        </a:spcBef>
        <a:defRPr sz="2000">
          <a:solidFill>
            <a:srgbClr val="888888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8pPr>
      <a:lvl9pPr indent="3657600" defTabSz="457200">
        <a:spcBef>
          <a:spcPts val="400"/>
        </a:spcBef>
        <a:defRPr sz="2000">
          <a:solidFill>
            <a:srgbClr val="888888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9pPr>
    </p:bodyStyle>
    <p:otherStyle>
      <a:lvl1pPr algn="r" defTabSz="457200">
        <a:defRPr sz="1200"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1pPr>
      <a:lvl2pPr indent="457200" algn="r" defTabSz="457200">
        <a:defRPr sz="1200"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2pPr>
      <a:lvl3pPr indent="914400" algn="r" defTabSz="457200">
        <a:defRPr sz="1200"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3pPr>
      <a:lvl4pPr indent="1371600" algn="r" defTabSz="457200">
        <a:defRPr sz="1200"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4pPr>
      <a:lvl5pPr indent="1828800" algn="r" defTabSz="457200">
        <a:defRPr sz="1200"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5pPr>
      <a:lvl6pPr indent="2286000" algn="r" defTabSz="457200">
        <a:defRPr sz="1200"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6pPr>
      <a:lvl7pPr indent="2743200" algn="r" defTabSz="457200">
        <a:defRPr sz="1200"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7pPr>
      <a:lvl8pPr indent="3200400" algn="r" defTabSz="457200">
        <a:defRPr sz="1200"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8pPr>
      <a:lvl9pPr indent="3657600" algn="r" defTabSz="457200">
        <a:defRPr sz="1200">
          <a:solidFill>
            <a:schemeClr val="tx1"/>
          </a:solidFill>
          <a:uFill>
            <a:solidFill>
              <a:srgbClr val="888888"/>
            </a:solidFill>
          </a:u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diagramLayout" Target="../diagrams/layout7.xml"/><Relationship Id="rId7" Type="http://schemas.openxmlformats.org/officeDocument/2006/relationships/image" Target="../media/image12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457200" y="976069"/>
            <a:ext cx="8229600" cy="2517407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0" algn="l" defTabSz="210311"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3864" b="1" dirty="0" smtClean="0">
                <a:solidFill>
                  <a:schemeClr val="bg1"/>
                </a:solidFill>
                <a:uFill>
                  <a:solidFill>
                    <a:srgbClr val="F79646"/>
                  </a:solidFill>
                </a:uFill>
              </a:rPr>
              <a:t>CLASSE: </a:t>
            </a:r>
            <a:br>
              <a:rPr lang="pt-BR" sz="3864" b="1" dirty="0" smtClean="0">
                <a:solidFill>
                  <a:schemeClr val="bg1"/>
                </a:solidFill>
                <a:uFill>
                  <a:solidFill>
                    <a:srgbClr val="F79646"/>
                  </a:solidFill>
                </a:uFill>
              </a:rPr>
            </a:br>
            <a:r>
              <a:rPr lang="pt-BR" sz="3864" b="1" dirty="0" smtClean="0">
                <a:solidFill>
                  <a:schemeClr val="bg1"/>
                </a:solidFill>
                <a:uFill>
                  <a:solidFill>
                    <a:srgbClr val="F79646"/>
                  </a:solidFill>
                </a:uFill>
              </a:rPr>
              <a:t>FAMÍLIA, PROJETO DE DEUS</a:t>
            </a:r>
            <a:r>
              <a:rPr sz="2990" b="1">
                <a:solidFill>
                  <a:schemeClr val="bg1"/>
                </a:solidFill>
                <a:uFill>
                  <a:solidFill>
                    <a:srgbClr val="F79646"/>
                  </a:solidFill>
                </a:uFill>
              </a:rPr>
              <a:t/>
            </a:r>
            <a:br>
              <a:rPr sz="2990" b="1">
                <a:solidFill>
                  <a:schemeClr val="bg1"/>
                </a:solidFill>
                <a:uFill>
                  <a:solidFill>
                    <a:srgbClr val="F79646"/>
                  </a:solidFill>
                </a:uFill>
              </a:rPr>
            </a:br>
            <a:r>
              <a:rPr sz="2990" b="1">
                <a:solidFill>
                  <a:schemeClr val="bg1"/>
                </a:solidFill>
                <a:uFill>
                  <a:solidFill>
                    <a:srgbClr val="F79646"/>
                  </a:solidFill>
                </a:uFill>
              </a:rPr>
              <a:t/>
            </a:r>
            <a:br>
              <a:rPr sz="2990" b="1">
                <a:solidFill>
                  <a:schemeClr val="bg1"/>
                </a:solidFill>
                <a:uFill>
                  <a:solidFill>
                    <a:srgbClr val="F79646"/>
                  </a:solidFill>
                </a:uFill>
              </a:rPr>
            </a:br>
            <a:r>
              <a:rPr lang="pt-BR" sz="2990" b="1" dirty="0" smtClean="0">
                <a:solidFill>
                  <a:schemeClr val="bg1"/>
                </a:solidFill>
                <a:uFill>
                  <a:solidFill>
                    <a:srgbClr val="F79646"/>
                  </a:solidFill>
                </a:uFill>
              </a:rPr>
              <a:t>ESTUDO DE CASOS BÍBLICOS</a:t>
            </a:r>
            <a:r>
              <a:rPr sz="2484" b="1">
                <a:solidFill>
                  <a:srgbClr val="9A403E"/>
                </a:solidFill>
                <a:uFill>
                  <a:solidFill>
                    <a:srgbClr val="F79646"/>
                  </a:solidFill>
                </a:uFill>
              </a:rPr>
              <a:t/>
            </a:r>
            <a:br>
              <a:rPr sz="2484" b="1">
                <a:solidFill>
                  <a:srgbClr val="9A403E"/>
                </a:solidFill>
                <a:uFill>
                  <a:solidFill>
                    <a:srgbClr val="F79646"/>
                  </a:solidFill>
                </a:uFill>
              </a:rPr>
            </a:br>
            <a:endParaRPr sz="2484" b="1">
              <a:solidFill>
                <a:srgbClr val="9A403E"/>
              </a:solidFill>
              <a:uFill>
                <a:solidFill>
                  <a:srgbClr val="F79646"/>
                </a:solidFill>
              </a:uFill>
            </a:endParaRPr>
          </a:p>
        </p:txBody>
      </p:sp>
      <p:sp>
        <p:nvSpPr>
          <p:cNvPr id="27" name="Shape 27"/>
          <p:cNvSpPr/>
          <p:nvPr/>
        </p:nvSpPr>
        <p:spPr>
          <a:xfrm>
            <a:off x="179328" y="5181601"/>
            <a:ext cx="3544240" cy="1456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lvl="0" algn="ctr">
              <a:defRPr sz="1800"/>
            </a:pPr>
            <a:r>
              <a:rPr lang="pt-BR" sz="4400" b="1" dirty="0" smtClean="0">
                <a:uFill>
                  <a:solidFill/>
                </a:uFill>
                <a:latin typeface="+mn-lt"/>
                <a:ea typeface="+mn-ea"/>
                <a:cs typeface="+mn-cs"/>
                <a:sym typeface="Calibri"/>
              </a:rPr>
              <a:t>2</a:t>
            </a:r>
            <a:r>
              <a:rPr sz="4400" b="1" smtClean="0">
                <a:uFill>
                  <a:solidFill/>
                </a:uFill>
                <a:latin typeface="+mn-lt"/>
                <a:ea typeface="+mn-ea"/>
                <a:cs typeface="+mn-cs"/>
                <a:sym typeface="Calibri"/>
              </a:rPr>
              <a:t>º </a:t>
            </a:r>
            <a:r>
              <a:rPr lang="pt-BR" sz="4400" b="1" dirty="0" smtClean="0">
                <a:uFill>
                  <a:solidFill/>
                </a:uFill>
                <a:latin typeface="+mn-lt"/>
                <a:ea typeface="+mn-ea"/>
                <a:cs typeface="+mn-cs"/>
                <a:sym typeface="Calibri"/>
              </a:rPr>
              <a:t>TRI</a:t>
            </a:r>
            <a:r>
              <a:rPr sz="4400" b="1" smtClean="0">
                <a:uFill>
                  <a:solidFill/>
                </a:uFill>
                <a:latin typeface="+mn-lt"/>
                <a:ea typeface="+mn-ea"/>
                <a:cs typeface="+mn-cs"/>
                <a:sym typeface="Calibri"/>
              </a:rPr>
              <a:t>MESTRE </a:t>
            </a:r>
            <a:endParaRPr>
              <a:uFill>
                <a:solidFill/>
              </a:uFill>
              <a:latin typeface="+mn-lt"/>
              <a:ea typeface="+mn-ea"/>
              <a:cs typeface="+mn-cs"/>
              <a:sym typeface="Calibri"/>
            </a:endParaRPr>
          </a:p>
          <a:p>
            <a:pPr lvl="0" algn="ctr">
              <a:defRPr sz="1800"/>
            </a:pPr>
            <a:r>
              <a:rPr sz="4400" b="1">
                <a:uFill>
                  <a:solidFill/>
                </a:uFill>
                <a:latin typeface="+mn-lt"/>
                <a:ea typeface="+mn-ea"/>
                <a:cs typeface="+mn-cs"/>
                <a:sym typeface="Calibri"/>
              </a:rPr>
              <a:t>2014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772400" cy="2041525"/>
          </a:xfrm>
        </p:spPr>
        <p:txBody>
          <a:bodyPr/>
          <a:lstStyle/>
          <a:p>
            <a:r>
              <a:rPr lang="pt-BR" dirty="0" smtClean="0"/>
              <a:t>LIÇÕES IMPORTANTES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14480" y="6457968"/>
            <a:ext cx="6400800" cy="400032"/>
          </a:xfrm>
        </p:spPr>
        <p:txBody>
          <a:bodyPr>
            <a:normAutofit fontScale="70000" lnSpcReduction="20000"/>
          </a:bodyPr>
          <a:lstStyle/>
          <a:p>
            <a:endParaRPr lang="pt-BR" dirty="0"/>
          </a:p>
        </p:txBody>
      </p:sp>
      <p:graphicFrame>
        <p:nvGraphicFramePr>
          <p:cNvPr id="6" name="Diagrama 5"/>
          <p:cNvGraphicFramePr/>
          <p:nvPr/>
        </p:nvGraphicFramePr>
        <p:xfrm>
          <a:off x="809652" y="714356"/>
          <a:ext cx="7620000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m 6" descr="Isaac-y-Rebecca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00232" y="428604"/>
            <a:ext cx="5214974" cy="54958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5368E-9323-403F-A1ED-235EA3185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dgm id="{2F15368E-9323-403F-A1ED-235EA31855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777FF7-6E1A-4639-886F-C8816D7DB8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dgm id="{58777FF7-6E1A-4639-886F-C8816D7DB8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ABAF694-0545-4001-8B8E-D9AD8083C7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graphicEl>
                                              <a:dgm id="{BABAF694-0545-4001-8B8E-D9AD8083C7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3D1A48-7B80-4FA9-BD55-8D42E41A7E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graphicEl>
                                              <a:dgm id="{733D1A48-7B80-4FA9-BD55-8D42E41A7E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77F5BF-BA48-41E5-BEE9-3A4DEC8D44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graphicEl>
                                              <a:dgm id="{CB77F5BF-BA48-41E5-BEE9-3A4DEC8D44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E68F76-2750-4407-A299-435B140A71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graphicEl>
                                              <a:dgm id="{D8E68F76-2750-4407-A299-435B140A71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DB1EC1-FA33-4A8E-A514-A0E875F577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graphicEl>
                                              <a:dgm id="{B1DB1EC1-FA33-4A8E-A514-A0E875F577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E6C9630-02D7-4264-A32D-DABA403C9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>
                                            <p:graphicEl>
                                              <a:dgm id="{AE6C9630-02D7-4264-A32D-DABA403C94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2F1DBD0-9CC4-4321-819F-F8FD66B44D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graphicEl>
                                              <a:dgm id="{E2F1DBD0-9CC4-4321-819F-F8FD66B44D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2041525"/>
          </a:xfrm>
        </p:spPr>
        <p:txBody>
          <a:bodyPr/>
          <a:lstStyle/>
          <a:p>
            <a:r>
              <a:rPr lang="pt-BR" dirty="0" smtClean="0"/>
              <a:t>Virtudes do Noivo: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6500834"/>
            <a:ext cx="6400800" cy="357166"/>
          </a:xfrm>
        </p:spPr>
        <p:txBody>
          <a:bodyPr>
            <a:normAutofit fontScale="62500" lnSpcReduction="20000"/>
          </a:bodyPr>
          <a:lstStyle/>
          <a:p>
            <a:endParaRPr lang="pt-BR" dirty="0"/>
          </a:p>
        </p:txBody>
      </p:sp>
      <p:graphicFrame>
        <p:nvGraphicFramePr>
          <p:cNvPr id="5" name="Diagrama 4"/>
          <p:cNvGraphicFramePr/>
          <p:nvPr/>
        </p:nvGraphicFramePr>
        <p:xfrm>
          <a:off x="500034" y="2214554"/>
          <a:ext cx="8215338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1735983-EA3C-409C-9B0B-3ECB716C2D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31735983-EA3C-409C-9B0B-3ECB716C2D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13B65C-4BFE-4F1C-9C21-2C736E65A9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9813B65C-4BFE-4F1C-9C21-2C736E65A9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F22176-6412-45A3-A343-2937A2F8A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graphicEl>
                                              <a:dgm id="{98F22176-6412-45A3-A343-2937A2F8A1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9E5AF5-FD5D-4BE2-913B-4B9751121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6C9E5AF5-FD5D-4BE2-913B-4B97511211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1035808-3844-4A53-991C-FAAD0BD4CA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41035808-3844-4A53-991C-FAAD0BD4CA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7F632C-F2D6-42FE-9D6F-31724DCFD3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717F632C-F2D6-42FE-9D6F-31724DCFD3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0FD6E8C-6389-4D61-A685-3F4BAB4175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dgm id="{C0FD6E8C-6389-4D61-A685-3F4BAB4175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929F3C1-0600-4512-BAF7-21C1E85BBE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D929F3C1-0600-4512-BAF7-21C1E85BBE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4BA75F-1882-464C-A441-3FD26FA625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544BA75F-1882-464C-A441-3FD26FA625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9054193-39AE-4892-8D9E-DCD200391D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>
                                            <p:graphicEl>
                                              <a:dgm id="{59054193-39AE-4892-8D9E-DCD200391D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F978B98-C808-4E84-B472-58A882D673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9F978B98-C808-4E84-B472-58A882D673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1D16C5A-27BD-4FB2-BEC0-A6FB54E46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">
                                            <p:graphicEl>
                                              <a:dgm id="{01D16C5A-27BD-4FB2-BEC0-A6FB54E469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7252" y="428604"/>
            <a:ext cx="7772400" cy="2041525"/>
          </a:xfrm>
        </p:spPr>
        <p:txBody>
          <a:bodyPr/>
          <a:lstStyle/>
          <a:p>
            <a:r>
              <a:rPr lang="pt-BR" dirty="0" smtClean="0"/>
              <a:t>Virtudes da Noiva: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6572272"/>
            <a:ext cx="6400800" cy="285728"/>
          </a:xfrm>
        </p:spPr>
        <p:txBody>
          <a:bodyPr>
            <a:normAutofit fontScale="47500" lnSpcReduction="20000"/>
          </a:bodyPr>
          <a:lstStyle/>
          <a:p>
            <a:endParaRPr lang="pt-BR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-357222" y="2214554"/>
          <a:ext cx="10072758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735983-EA3C-409C-9B0B-3ECB716C2D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31735983-EA3C-409C-9B0B-3ECB716C2D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31735983-EA3C-409C-9B0B-3ECB716C2D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13B65C-4BFE-4F1C-9C21-2C736E65A9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9813B65C-4BFE-4F1C-9C21-2C736E65A9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9813B65C-4BFE-4F1C-9C21-2C736E65A9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F22176-6412-45A3-A343-2937A2F8A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98F22176-6412-45A3-A343-2937A2F8A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dgm id="{98F22176-6412-45A3-A343-2937A2F8A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9E5AF5-FD5D-4BE2-913B-4B9751121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6C9E5AF5-FD5D-4BE2-913B-4B9751121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6C9E5AF5-FD5D-4BE2-913B-4B9751121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A84814-FBD4-482F-8759-916A416A9D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5DA84814-FBD4-482F-8759-916A416A9D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5DA84814-FBD4-482F-8759-916A416A9D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522D16-631F-4D74-B9A5-98777F1F6F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CA522D16-631F-4D74-B9A5-98777F1F6F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CA522D16-631F-4D74-B9A5-98777F1F6F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035808-3844-4A53-991C-FAAD0BD4CA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41035808-3844-4A53-991C-FAAD0BD4CA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41035808-3844-4A53-991C-FAAD0BD4CA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7F632C-F2D6-42FE-9D6F-31724DCFD3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dgm id="{717F632C-F2D6-42FE-9D6F-31724DCFD3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717F632C-F2D6-42FE-9D6F-31724DCFD3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FD6E8C-6389-4D61-A685-3F4BAB4175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C0FD6E8C-6389-4D61-A685-3F4BAB4175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dgm id="{C0FD6E8C-6389-4D61-A685-3F4BAB4175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29F3C1-0600-4512-BAF7-21C1E85BBE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D929F3C1-0600-4512-BAF7-21C1E85BBE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D929F3C1-0600-4512-BAF7-21C1E85BBE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4BA75F-1882-464C-A441-3FD26FA625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544BA75F-1882-464C-A441-3FD26FA625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544BA75F-1882-464C-A441-3FD26FA625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054193-39AE-4892-8D9E-DCD200391D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graphicEl>
                                              <a:dgm id="{59054193-39AE-4892-8D9E-DCD200391D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dgm id="{59054193-39AE-4892-8D9E-DCD200391D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772400" cy="2041525"/>
          </a:xfrm>
        </p:spPr>
        <p:txBody>
          <a:bodyPr/>
          <a:lstStyle/>
          <a:p>
            <a:r>
              <a:rPr lang="pt-BR" dirty="0" smtClean="0"/>
              <a:t>Os erros do casal: </a:t>
            </a:r>
            <a:r>
              <a:rPr lang="pt-BR" dirty="0" err="1" smtClean="0"/>
              <a:t>Gn</a:t>
            </a:r>
            <a:r>
              <a:rPr lang="pt-BR" dirty="0" smtClean="0"/>
              <a:t> 25-27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6429396"/>
            <a:ext cx="6400800" cy="428604"/>
          </a:xfrm>
        </p:spPr>
        <p:txBody>
          <a:bodyPr>
            <a:normAutofit fontScale="77500" lnSpcReduction="20000"/>
          </a:bodyPr>
          <a:lstStyle/>
          <a:p>
            <a:endParaRPr lang="pt-BR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71374" y="1000108"/>
          <a:ext cx="8929782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" name="Imagem 16" descr="rh-jacobandesau_dsc_009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71802" y="1000108"/>
            <a:ext cx="3028952" cy="244335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8" name="Imagem 17" descr="Prato de Lentilhas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5786" y="3643314"/>
            <a:ext cx="3113213" cy="2071702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19" name="Imagem 18" descr="isac abencoa a jaco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14942" y="3632216"/>
            <a:ext cx="3124200" cy="2082800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2041525"/>
          </a:xfrm>
        </p:spPr>
        <p:txBody>
          <a:bodyPr/>
          <a:lstStyle/>
          <a:p>
            <a:r>
              <a:rPr lang="pt-BR" dirty="0" smtClean="0"/>
              <a:t>Lições Práticas: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57290" y="2357430"/>
            <a:ext cx="6858048" cy="3500462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AutoNum type="arabicParenR"/>
            </a:pPr>
            <a:r>
              <a:rPr lang="pt-BR" dirty="0" smtClean="0"/>
              <a:t>Um bom casamento, sozinho, não garante um FINAL FELIZ!</a:t>
            </a:r>
          </a:p>
          <a:p>
            <a:pPr marL="514350" indent="-514350" algn="just">
              <a:buAutoNum type="arabicParenR"/>
            </a:pPr>
            <a:r>
              <a:rPr lang="pt-BR" dirty="0" smtClean="0"/>
              <a:t>A ALIANÇA de DEUS, não significa que não enfrentaremos LUTAS e TRIBULAÇÕES na FAMÍLIA;</a:t>
            </a:r>
          </a:p>
          <a:p>
            <a:pPr marL="514350" indent="-514350" algn="just">
              <a:buAutoNum type="arabicParenR"/>
            </a:pPr>
            <a:r>
              <a:rPr lang="pt-BR" dirty="0" smtClean="0"/>
              <a:t>Os problemas na família devem sempre ser resolvidos na dependência de Deus;</a:t>
            </a:r>
          </a:p>
          <a:p>
            <a:pPr marL="514350" indent="-514350" algn="just">
              <a:buAutoNum type="arabicParenR"/>
            </a:pPr>
            <a:r>
              <a:rPr lang="pt-BR" dirty="0" smtClean="0"/>
              <a:t>Em nossa família, devemos compreender que Deus tem um plano para cada um de seus Eleitos;</a:t>
            </a:r>
          </a:p>
          <a:p>
            <a:pPr marL="514350" indent="-514350" algn="just">
              <a:buAutoNum type="arabicParenR"/>
            </a:pPr>
            <a:r>
              <a:rPr lang="pt-BR" dirty="0" smtClean="0"/>
              <a:t>O cuidado com os bens materiais não deve tomar a prioridade do cuidado com a FAMÍLIA!</a:t>
            </a:r>
          </a:p>
          <a:p>
            <a:pPr marL="514350" indent="-514350" algn="just">
              <a:buAutoNum type="arabicParenR"/>
            </a:pPr>
            <a:r>
              <a:rPr lang="pt-BR" dirty="0" smtClean="0"/>
              <a:t>Sempre é tempo para RECOMEÇAR;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2041525"/>
          </a:xfrm>
        </p:spPr>
        <p:txBody>
          <a:bodyPr/>
          <a:lstStyle/>
          <a:p>
            <a:r>
              <a:rPr lang="pt-BR" dirty="0" smtClean="0"/>
              <a:t>O que ensina a BÍBLIA: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85852" y="6529406"/>
            <a:ext cx="6400800" cy="328594"/>
          </a:xfrm>
        </p:spPr>
        <p:txBody>
          <a:bodyPr>
            <a:normAutofit fontScale="55000" lnSpcReduction="20000"/>
          </a:bodyPr>
          <a:lstStyle/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500166" y="1785926"/>
          <a:ext cx="6096000" cy="210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PARA A</a:t>
                      </a:r>
                      <a:r>
                        <a:rPr lang="pt-BR" sz="1600" b="1" baseline="0" dirty="0" smtClean="0"/>
                        <a:t>S ESPOSAS</a:t>
                      </a:r>
                      <a:r>
                        <a:rPr lang="pt-BR" sz="1600" b="1" dirty="0" smtClean="0"/>
                        <a:t>:</a:t>
                      </a:r>
                      <a:endParaRPr lang="pt-BR" sz="1600" b="1" dirty="0"/>
                    </a:p>
                  </a:txBody>
                  <a:tcPr>
                    <a:solidFill>
                      <a:srgbClr val="F47D1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888888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“Toda mulher sábia edifica a sua casa; mas a tola a derruba com as próprias mãos.” (Provérbios 14:1)</a:t>
                      </a:r>
                    </a:p>
                    <a:p>
                      <a:pPr algn="just"/>
                      <a:r>
                        <a:rPr lang="pt-BR" sz="16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888888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“Com a sabedoria se edifica a casa, e com o entendimento ela se estabelece;” (Provérbios 24:3)</a:t>
                      </a:r>
                    </a:p>
                    <a:p>
                      <a:pPr algn="just"/>
                      <a:r>
                        <a:rPr lang="pt-BR" sz="16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888888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“Enganosa é a beleza e vã a formosura, mas a mulher que teme ao Senhor, essa sim será louvada.” (Provérbios 31:30)</a:t>
                      </a:r>
                    </a:p>
                    <a:p>
                      <a:pPr algn="l"/>
                      <a:endParaRPr lang="pt-BR" dirty="0"/>
                    </a:p>
                  </a:txBody>
                  <a:tcPr>
                    <a:solidFill>
                      <a:srgbClr val="F47D1A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500166" y="4071942"/>
          <a:ext cx="6096000" cy="241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/>
                        <a:t>PARA </a:t>
                      </a:r>
                      <a:r>
                        <a:rPr lang="pt-BR" sz="1600" b="1" baseline="0" dirty="0" smtClean="0"/>
                        <a:t>OS MARIDOS:</a:t>
                      </a:r>
                      <a:endParaRPr lang="pt-BR" sz="1600" b="1" dirty="0"/>
                    </a:p>
                  </a:txBody>
                  <a:tcPr>
                    <a:solidFill>
                      <a:srgbClr val="F47D1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6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888888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"Vós, maridos, amai vossas mulheres, como também Cristo amou a igreja, e a si mesmo se entregou por ela," (Efésios 5:25)</a:t>
                      </a:r>
                    </a:p>
                    <a:p>
                      <a:pPr algn="just"/>
                      <a:r>
                        <a:rPr lang="pt-BR" sz="16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888888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"Assim devem os maridos amar as suas próprias mulheres, como a seus próprios corpos. Quem ama a sua mulher, ama-se a si mesmo. Porque nunca ninguém odiou a sua própria carne; antes a alimenta e sustenta, como também o Senhor à igreja;" (Efésios 5:28-29)</a:t>
                      </a:r>
                    </a:p>
                    <a:p>
                      <a:pPr algn="just"/>
                      <a:r>
                        <a:rPr lang="pt-BR" sz="16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888888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Assim também vós, cada um em particular, ame a sua própria mulher como a si mesmo, e a mulher reverencie o marido. (Efésios 5:33)</a:t>
                      </a:r>
                      <a:endParaRPr lang="pt-BR" sz="1600" dirty="0"/>
                    </a:p>
                  </a:txBody>
                  <a:tcPr>
                    <a:solidFill>
                      <a:srgbClr val="F47D1A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2041525"/>
          </a:xfrm>
        </p:spPr>
        <p:txBody>
          <a:bodyPr/>
          <a:lstStyle/>
          <a:p>
            <a:r>
              <a:rPr lang="pt-BR" dirty="0" smtClean="0"/>
              <a:t>O que ensina a BÍBLIA: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85852" y="6529406"/>
            <a:ext cx="6400800" cy="328594"/>
          </a:xfrm>
        </p:spPr>
        <p:txBody>
          <a:bodyPr>
            <a:normAutofit fontScale="55000" lnSpcReduction="20000"/>
          </a:bodyPr>
          <a:lstStyle/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643042" y="2571744"/>
          <a:ext cx="6096000" cy="210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PARA A FAMÍLIA:</a:t>
                      </a:r>
                      <a:endParaRPr lang="pt-BR" sz="1800" b="1" dirty="0"/>
                    </a:p>
                  </a:txBody>
                  <a:tcPr>
                    <a:solidFill>
                      <a:srgbClr val="F47D1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888888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"Se um reino estiver dividido contra si mesmo, não poderá subsistir. Se uma casa estiver dividida contra si mesma, também não poderá subsistir." (marcos 3:24-25)</a:t>
                      </a:r>
                      <a:br>
                        <a:rPr lang="pt-BR" sz="18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888888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pt-BR" sz="18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888888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/>
                      </a:r>
                      <a:br>
                        <a:rPr lang="pt-BR" sz="18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888888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pt-BR" sz="1800" dirty="0" smtClean="0">
                          <a:solidFill>
                            <a:schemeClr val="tx1"/>
                          </a:solidFill>
                          <a:uFill>
                            <a:solidFill>
                              <a:srgbClr val="888888"/>
                            </a:solidFill>
                          </a:u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"Se vós, porém, vos mordeis e devorais uns aos outros, vede não vos consumais também uns aos outros." (Gálatas 5:15)</a:t>
                      </a:r>
                      <a:endParaRPr lang="pt-BR" sz="1800" dirty="0"/>
                    </a:p>
                  </a:txBody>
                  <a:tcPr>
                    <a:solidFill>
                      <a:srgbClr val="F47D1A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7772400" cy="2041525"/>
          </a:xfrm>
        </p:spPr>
        <p:txBody>
          <a:bodyPr/>
          <a:lstStyle/>
          <a:p>
            <a:r>
              <a:rPr lang="pt-BR" dirty="0" smtClean="0"/>
              <a:t>Para finalizar: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00166" y="2285992"/>
            <a:ext cx="6400800" cy="3714776"/>
          </a:xfrm>
          <a:solidFill>
            <a:srgbClr val="F47D1A">
              <a:alpha val="30000"/>
            </a:srgbClr>
          </a:solidFill>
        </p:spPr>
        <p:txBody>
          <a:bodyPr>
            <a:normAutofit fontScale="62500" lnSpcReduction="20000"/>
          </a:bodyPr>
          <a:lstStyle/>
          <a:p>
            <a:r>
              <a:rPr lang="pt-BR" sz="3800" dirty="0" smtClean="0">
                <a:solidFill>
                  <a:schemeClr val="tx1"/>
                </a:solidFill>
              </a:rPr>
              <a:t>"Não que já a tenha alcançado, ou que seja perfeito; mas prossigo para alcançar aquilo para o que fui também preso por Cristo Jesus. Irmãos, quanto a mim, não julgo que o haja alcançado; mas uma coisa faço, e é que, esquecendo-me das coisas que atrás ficam, e avançando para as que estão diante de mim, Prossigo para o alvo, pelo prêmio da soberana vocação de Deus em Cristo Jesus. Por isso todos quantos já somos perfeitos, sintamos isto mesmo; e, se sentis alguma coisa de outra maneira, também Deus vo-lo revelará." </a:t>
            </a:r>
            <a:endParaRPr lang="pt-BR" sz="3800" dirty="0" smtClean="0">
              <a:solidFill>
                <a:schemeClr val="tx1"/>
              </a:solidFill>
            </a:endParaRPr>
          </a:p>
          <a:p>
            <a:r>
              <a:rPr lang="pt-BR" sz="3800" dirty="0" smtClean="0">
                <a:solidFill>
                  <a:schemeClr val="tx1"/>
                </a:solidFill>
              </a:rPr>
              <a:t>(</a:t>
            </a:r>
            <a:r>
              <a:rPr lang="pt-BR" sz="3800" dirty="0" err="1" smtClean="0">
                <a:solidFill>
                  <a:schemeClr val="tx1"/>
                </a:solidFill>
              </a:rPr>
              <a:t>Filipenses</a:t>
            </a:r>
            <a:r>
              <a:rPr lang="pt-BR" sz="3800" dirty="0" smtClean="0">
                <a:solidFill>
                  <a:schemeClr val="tx1"/>
                </a:solidFill>
              </a:rPr>
              <a:t> 3:12-15 NVI)</a:t>
            </a:r>
          </a:p>
          <a:p>
            <a:endParaRPr lang="pt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214282" y="1643050"/>
            <a:ext cx="7772401" cy="305656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l" defTabSz="274320">
              <a:defRPr sz="1800" b="0">
                <a:solidFill>
                  <a:srgbClr val="000000"/>
                </a:solidFill>
                <a:uFillTx/>
              </a:defRPr>
            </a:pPr>
            <a:r>
              <a:rPr lang="pt-BR" sz="3240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AULA 3:</a:t>
            </a:r>
            <a:br>
              <a:rPr lang="pt-BR" sz="3240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</a:rPr>
            </a:br>
            <a:r>
              <a:rPr lang="pt-BR" sz="3240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ISAQUE, REBECA E FILHOS</a:t>
            </a:r>
            <a:endParaRPr sz="432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xfrm>
            <a:off x="1981199" y="142852"/>
            <a:ext cx="7162801" cy="288115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endParaRPr sz="3200">
              <a:solidFill>
                <a:srgbClr val="FFFFFF"/>
              </a:solidFill>
              <a:uFill>
                <a:solidFill>
                  <a:srgbClr val="FFFFFF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lang="pt-BR" sz="4400" b="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GÊNESIS 24 a 28</a:t>
            </a:r>
            <a:endParaRPr sz="4400" b="1">
              <a:solidFill>
                <a:srgbClr val="FFFFFF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10" y="1214423"/>
            <a:ext cx="7772400" cy="1000131"/>
          </a:xfrm>
        </p:spPr>
        <p:txBody>
          <a:bodyPr/>
          <a:lstStyle/>
          <a:p>
            <a:r>
              <a:rPr lang="pt-BR" dirty="0" smtClean="0"/>
              <a:t>OBSERVAÇÕES:</a:t>
            </a:r>
            <a:endParaRPr lang="pt-BR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928662" y="2214554"/>
          <a:ext cx="7429552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857224" y="2285992"/>
            <a:ext cx="7858180" cy="3662541"/>
          </a:xfrm>
          <a:prstGeom prst="rect">
            <a:avLst/>
          </a:prstGeom>
          <a:solidFill>
            <a:srgbClr val="F47D1A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algn="just" rtl="0" latinLnBrk="1" hangingPunct="0"/>
            <a:endParaRPr lang="pt-BR" sz="2000" dirty="0" smtClean="0"/>
          </a:p>
          <a:p>
            <a:pPr algn="ctr" rtl="0" latinLnBrk="1" hangingPunct="0"/>
            <a:r>
              <a:rPr lang="pt-BR" sz="2000" dirty="0" smtClean="0"/>
              <a:t>“</a:t>
            </a:r>
            <a:r>
              <a:rPr lang="pt-BR" sz="2000" dirty="0" smtClean="0"/>
              <a:t>Sejam praticantes da palavra, e não apenas ouvintes, enganando-se a si mesmos</a:t>
            </a:r>
            <a:r>
              <a:rPr lang="pt-BR" sz="2000" dirty="0" smtClean="0"/>
              <a:t>. Aquele </a:t>
            </a:r>
            <a:r>
              <a:rPr lang="pt-BR" sz="2000" dirty="0" smtClean="0"/>
              <a:t>que ouve a palavra, mas não a põe em prática, é semelhante </a:t>
            </a:r>
            <a:r>
              <a:rPr lang="pt-BR" sz="2000" dirty="0" smtClean="0"/>
              <a:t>a um </a:t>
            </a:r>
            <a:r>
              <a:rPr lang="pt-BR" sz="2000" dirty="0" smtClean="0"/>
              <a:t>homem que olha a sua face num </a:t>
            </a:r>
            <a:r>
              <a:rPr lang="pt-BR" sz="2000" dirty="0" smtClean="0"/>
              <a:t>espelho e</a:t>
            </a:r>
            <a:r>
              <a:rPr lang="pt-BR" sz="2000" dirty="0" smtClean="0"/>
              <a:t>, </a:t>
            </a:r>
            <a:r>
              <a:rPr lang="pt-BR" sz="2000" dirty="0" smtClean="0"/>
              <a:t>de-</a:t>
            </a:r>
          </a:p>
          <a:p>
            <a:pPr algn="ctr" rtl="0" latinLnBrk="1" hangingPunct="0"/>
            <a:r>
              <a:rPr lang="pt-BR" sz="2000" dirty="0" smtClean="0"/>
              <a:t>pois </a:t>
            </a:r>
            <a:r>
              <a:rPr lang="pt-BR" sz="2000" dirty="0" smtClean="0"/>
              <a:t>de olhar para </a:t>
            </a:r>
            <a:r>
              <a:rPr lang="pt-BR" sz="2000" dirty="0" smtClean="0"/>
              <a:t>si mesmo</a:t>
            </a:r>
            <a:r>
              <a:rPr lang="pt-BR" sz="2000" dirty="0" smtClean="0"/>
              <a:t>, sai e logo esquece a sua aparência.</a:t>
            </a:r>
            <a:br>
              <a:rPr lang="pt-BR" sz="2000" dirty="0" smtClean="0"/>
            </a:br>
            <a:r>
              <a:rPr lang="pt-BR" sz="2000" dirty="0" smtClean="0"/>
              <a:t>Mas o homem que observa atentamente a lei perfeita que traz a </a:t>
            </a:r>
            <a:r>
              <a:rPr lang="pt-BR" sz="2000" dirty="0" smtClean="0"/>
              <a:t>li-</a:t>
            </a:r>
          </a:p>
          <a:p>
            <a:pPr algn="ctr" rtl="0" latinLnBrk="1" hangingPunct="0"/>
            <a:r>
              <a:rPr lang="pt-BR" sz="2000" dirty="0" err="1" smtClean="0"/>
              <a:t>berdade</a:t>
            </a:r>
            <a:r>
              <a:rPr lang="pt-BR" sz="2000" dirty="0" smtClean="0"/>
              <a:t>, </a:t>
            </a:r>
            <a:r>
              <a:rPr lang="pt-BR" sz="2000" dirty="0" smtClean="0"/>
              <a:t>e persevera na prática dessa lei, não esquecendo o que </a:t>
            </a:r>
            <a:endParaRPr lang="pt-BR" sz="2000" dirty="0" smtClean="0"/>
          </a:p>
          <a:p>
            <a:pPr algn="ctr" rtl="0" latinLnBrk="1" hangingPunct="0"/>
            <a:r>
              <a:rPr lang="pt-BR" sz="2000" dirty="0" smtClean="0"/>
              <a:t>ouviu </a:t>
            </a:r>
            <a:r>
              <a:rPr lang="pt-BR" sz="2000" dirty="0" smtClean="0"/>
              <a:t>mas </a:t>
            </a:r>
            <a:r>
              <a:rPr lang="pt-BR" sz="2000" dirty="0" smtClean="0"/>
              <a:t>praticando-o</a:t>
            </a:r>
            <a:r>
              <a:rPr lang="pt-BR" sz="2000" dirty="0" smtClean="0"/>
              <a:t>, será feliz naquilo que fizer</a:t>
            </a:r>
            <a:r>
              <a:rPr lang="pt-BR" sz="2000" dirty="0" smtClean="0"/>
              <a:t>.”</a:t>
            </a: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>(Tiago 1:22-25  NVI)</a:t>
            </a:r>
          </a:p>
          <a:p>
            <a:pPr algn="ctr" rtl="0" latinLnBrk="1" hangingPunct="0"/>
            <a:endParaRPr kumimoji="0" lang="pt-BR" sz="14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  <a:p>
            <a:pPr algn="ctr" rtl="0" latinLnBrk="1" hangingPunct="0"/>
            <a:endParaRPr lang="pt-BR" sz="1400" dirty="0" smtClean="0">
              <a:solidFill>
                <a:srgbClr val="000000"/>
              </a:solidFill>
            </a:endParaRPr>
          </a:p>
          <a:p>
            <a:pPr algn="ctr" rtl="0" latinLnBrk="1" hangingPunct="0"/>
            <a:endParaRPr kumimoji="0" lang="pt-BR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735983-EA3C-409C-9B0B-3ECB716C2D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1735983-EA3C-409C-9B0B-3ECB716C2D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13B65C-4BFE-4F1C-9C21-2C736E65A9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9813B65C-4BFE-4F1C-9C21-2C736E65A9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F22176-6412-45A3-A343-2937A2F8A1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98F22176-6412-45A3-A343-2937A2F8A1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9E5AF5-FD5D-4BE2-913B-4B9751121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graphicEl>
                                              <a:dgm id="{6C9E5AF5-FD5D-4BE2-913B-4B97511211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035808-3844-4A53-991C-FAAD0BD4CA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41035808-3844-4A53-991C-FAAD0BD4CA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7F632C-F2D6-42FE-9D6F-31724DCFD3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717F632C-F2D6-42FE-9D6F-31724DCFD3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FD6E8C-6389-4D61-A685-3F4BAB4175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C0FD6E8C-6389-4D61-A685-3F4BAB4175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29F3C1-0600-4512-BAF7-21C1E85BBE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graphicEl>
                                              <a:dgm id="{D929F3C1-0600-4512-BAF7-21C1E85BBE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4BA75F-1882-464C-A441-3FD26FA625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544BA75F-1882-464C-A441-3FD26FA625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054193-39AE-4892-8D9E-DCD200391D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59054193-39AE-4892-8D9E-DCD200391D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3FED942-73C2-42DB-86A2-CE0DBFB34A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23FED942-73C2-42DB-86A2-CE0DBFB34A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462B67-263E-4259-AF72-BAFC19E95C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">
                                            <p:graphicEl>
                                              <a:dgm id="{96462B67-263E-4259-AF72-BAFC19E95C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10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421206" y="2365348"/>
            <a:ext cx="7772400" cy="2041525"/>
          </a:xfrm>
        </p:spPr>
        <p:txBody>
          <a:bodyPr/>
          <a:lstStyle/>
          <a:p>
            <a:r>
              <a:rPr lang="pt-BR" dirty="0" smtClean="0"/>
              <a:t>PONTOS IMPORTANTES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143240" y="3571876"/>
            <a:ext cx="2786082" cy="642942"/>
          </a:xfrm>
        </p:spPr>
        <p:txBody>
          <a:bodyPr>
            <a:normAutofit fontScale="77500" lnSpcReduction="20000"/>
          </a:bodyPr>
          <a:lstStyle/>
          <a:p>
            <a:r>
              <a:rPr lang="pt-BR" sz="5400" b="1" dirty="0" smtClean="0">
                <a:solidFill>
                  <a:srgbClr val="F47D1A"/>
                </a:solidFill>
              </a:rPr>
              <a:t>FÉ</a:t>
            </a:r>
          </a:p>
          <a:p>
            <a:endParaRPr lang="pt-BR" dirty="0"/>
          </a:p>
        </p:txBody>
      </p:sp>
      <p:graphicFrame>
        <p:nvGraphicFramePr>
          <p:cNvPr id="7" name="Diagrama 6"/>
          <p:cNvGraphicFramePr/>
          <p:nvPr/>
        </p:nvGraphicFramePr>
        <p:xfrm>
          <a:off x="928662" y="1142984"/>
          <a:ext cx="728667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428596" y="5715016"/>
            <a:ext cx="84960" cy="18466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12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"/>
                <a:ea typeface="Helvetica"/>
                <a:cs typeface="Helvetica"/>
                <a:sym typeface="Helvetica"/>
              </a:rPr>
              <a:t>a</a:t>
            </a:r>
            <a:endParaRPr kumimoji="0" lang="pt-BR" sz="1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 spd="med" advClick="0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C7A6A08-E201-4D69-A84A-6003B75145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BC7A6A08-E201-4D69-A84A-6003B75145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DE34260-0D2C-41D6-9E8E-B4C04DBF45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6DE34260-0D2C-41D6-9E8E-B4C04DBF45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3C49130-E1DF-4543-B31E-266AA6CD24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dgm id="{F3C49130-E1DF-4543-B31E-266AA6CD24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0190FD3-80C8-4537-BE7C-34A9B0B8B6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graphicEl>
                                              <a:dgm id="{70190FD3-80C8-4537-BE7C-34A9B0B8B6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07AB1A4-AFE4-4CBA-BD5A-CC8DB67634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707AB1A4-AFE4-4CBA-BD5A-CC8DB67634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4191CB1-0222-4FBB-AE5D-DFE2756162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dgm id="{E4191CB1-0222-4FBB-AE5D-DFE2756162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1D00764-3B1A-4DDE-9066-8080503CB9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dgm id="{E1D00764-3B1A-4DDE-9066-8080503CB9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2CBFB0C-0877-40CA-A434-26A70159CA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>
                                            <p:graphicEl>
                                              <a:dgm id="{42CBFB0C-0877-40CA-A434-26A70159CA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A51451C-536B-4BB6-B227-FFF827FF7F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">
                                            <p:graphicEl>
                                              <a:dgm id="{CA51451C-536B-4BB6-B227-FFF827FF7F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CE91B90-6EF2-4E4D-A1CF-8FD27D0B02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">
                                            <p:graphicEl>
                                              <a:dgm id="{4CE91B90-6EF2-4E4D-A1CF-8FD27D0B02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D105926-139F-4460-8B7A-7B40E21B48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>
                                            <p:graphicEl>
                                              <a:dgm id="{AD105926-139F-4460-8B7A-7B40E21B48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A2C9AFB-6E1F-4839-BCB6-A461F761AC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">
                                            <p:graphicEl>
                                              <a:dgm id="{DA2C9AFB-6E1F-4839-BCB6-A461F761AC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8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5786" y="571480"/>
            <a:ext cx="7772400" cy="2041525"/>
          </a:xfrm>
        </p:spPr>
        <p:txBody>
          <a:bodyPr/>
          <a:lstStyle/>
          <a:p>
            <a:r>
              <a:rPr lang="pt-BR" dirty="0" smtClean="0"/>
              <a:t>VERSÍCULO CHAVE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71604" y="2714620"/>
            <a:ext cx="6400800" cy="2971800"/>
          </a:xfrm>
        </p:spPr>
        <p:txBody>
          <a:bodyPr>
            <a:normAutofit/>
          </a:bodyPr>
          <a:lstStyle/>
          <a:p>
            <a:r>
              <a:rPr lang="pt-BR" sz="4400" dirty="0" smtClean="0"/>
              <a:t>“Mas</a:t>
            </a:r>
            <a:r>
              <a:rPr lang="pt-BR" sz="4400" dirty="0" smtClean="0"/>
              <a:t>, eu e a minha família serviremos ao Senhor</a:t>
            </a:r>
            <a:r>
              <a:rPr lang="pt-BR" sz="4400" dirty="0" smtClean="0"/>
              <a:t>".</a:t>
            </a:r>
          </a:p>
          <a:p>
            <a:r>
              <a:rPr lang="pt-BR" sz="4400" dirty="0" smtClean="0"/>
              <a:t>(</a:t>
            </a:r>
            <a:r>
              <a:rPr lang="pt-BR" sz="4400" dirty="0" err="1" smtClean="0"/>
              <a:t>Js</a:t>
            </a:r>
            <a:r>
              <a:rPr lang="pt-BR" sz="4400" dirty="0" smtClean="0"/>
              <a:t> 24:15b NVI)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714480" y="2285992"/>
          <a:ext cx="6096000" cy="252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7200" i="1" dirty="0" smtClean="0"/>
                        <a:t>REVISÃO:</a:t>
                      </a:r>
                    </a:p>
                    <a:p>
                      <a:pPr algn="l"/>
                      <a:r>
                        <a:rPr lang="pt-BR" sz="4400" i="1" dirty="0" smtClean="0"/>
                        <a:t>1ª Aula:</a:t>
                      </a:r>
                      <a:r>
                        <a:rPr lang="pt-BR" sz="4400" i="1" baseline="0" dirty="0" smtClean="0"/>
                        <a:t> </a:t>
                      </a:r>
                      <a:r>
                        <a:rPr lang="pt-BR" sz="4400" i="1" dirty="0" smtClean="0"/>
                        <a:t>ADÃO e EVA;</a:t>
                      </a:r>
                    </a:p>
                    <a:p>
                      <a:pPr algn="l"/>
                      <a:r>
                        <a:rPr lang="pt-BR" sz="4400" i="1" dirty="0" smtClean="0"/>
                        <a:t>2ª Aula: ABRAÃO</a:t>
                      </a:r>
                      <a:r>
                        <a:rPr lang="pt-BR" sz="4400" i="1" baseline="0" dirty="0" smtClean="0"/>
                        <a:t> E SARA;</a:t>
                      </a:r>
                      <a:endParaRPr lang="pt-BR" sz="4400" i="1" dirty="0"/>
                    </a:p>
                  </a:txBody>
                  <a:tcPr>
                    <a:solidFill>
                      <a:srgbClr val="F47D1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772400" cy="2041525"/>
          </a:xfrm>
        </p:spPr>
        <p:txBody>
          <a:bodyPr/>
          <a:lstStyle/>
          <a:p>
            <a:r>
              <a:rPr lang="pt-BR" dirty="0" smtClean="0"/>
              <a:t>ISAQUE E REBECA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28728" y="2143116"/>
            <a:ext cx="6400800" cy="1214446"/>
          </a:xfrm>
        </p:spPr>
        <p:txBody>
          <a:bodyPr/>
          <a:lstStyle/>
          <a:p>
            <a:r>
              <a:rPr lang="pt-BR" dirty="0" smtClean="0"/>
              <a:t>O Casamento de </a:t>
            </a:r>
            <a:r>
              <a:rPr lang="pt-BR" dirty="0" err="1" smtClean="0"/>
              <a:t>Isaque</a:t>
            </a:r>
            <a:r>
              <a:rPr lang="pt-BR" dirty="0" smtClean="0"/>
              <a:t> e Rebeca: Uma obra-prima arruinada! (</a:t>
            </a:r>
            <a:r>
              <a:rPr lang="pt-BR" dirty="0" err="1" smtClean="0"/>
              <a:t>Gn</a:t>
            </a:r>
            <a:r>
              <a:rPr lang="pt-BR" dirty="0" smtClean="0"/>
              <a:t> 24)</a:t>
            </a:r>
          </a:p>
        </p:txBody>
      </p:sp>
      <p:pic>
        <p:nvPicPr>
          <p:cNvPr id="4" name="Imagem 3" descr="William e Ka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3304" y="3286124"/>
            <a:ext cx="2100266" cy="2800355"/>
          </a:xfrm>
          <a:prstGeom prst="rect">
            <a:avLst/>
          </a:prstGeom>
        </p:spPr>
      </p:pic>
      <p:sp>
        <p:nvSpPr>
          <p:cNvPr id="5" name="Espaço Reservado para Texto 2"/>
          <p:cNvSpPr txBox="1">
            <a:spLocks/>
          </p:cNvSpPr>
          <p:nvPr/>
        </p:nvSpPr>
        <p:spPr>
          <a:xfrm>
            <a:off x="1428728" y="6250777"/>
            <a:ext cx="6400800" cy="12144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>
            <a:norm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888888"/>
                </a:solidFill>
                <a:effectLst/>
                <a:uLnTx/>
                <a:uFill>
                  <a:solidFill>
                    <a:srgbClr val="888888"/>
                  </a:solidFill>
                </a:uFill>
                <a:latin typeface="+mn-lt"/>
                <a:ea typeface="+mn-ea"/>
                <a:cs typeface="+mn-cs"/>
                <a:sym typeface="Calibri"/>
              </a:rPr>
              <a:t>O capitulo</a:t>
            </a:r>
            <a:r>
              <a:rPr kumimoji="0" lang="pt-BR" sz="2000" b="0" i="0" u="none" strike="noStrike" kern="0" cap="none" spc="0" normalizeH="0" noProof="0" dirty="0" smtClean="0">
                <a:ln>
                  <a:noFill/>
                </a:ln>
                <a:solidFill>
                  <a:srgbClr val="888888"/>
                </a:solidFill>
                <a:effectLst/>
                <a:uLnTx/>
                <a:uFill>
                  <a:solidFill>
                    <a:srgbClr val="888888"/>
                  </a:solidFill>
                </a:uFill>
                <a:latin typeface="+mn-lt"/>
                <a:ea typeface="+mn-ea"/>
                <a:cs typeface="+mn-cs"/>
                <a:sym typeface="Calibri"/>
              </a:rPr>
              <a:t> mais longo de Gênesis com 67 versículos!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772400" cy="2041525"/>
          </a:xfrm>
        </p:spPr>
        <p:txBody>
          <a:bodyPr/>
          <a:lstStyle/>
          <a:p>
            <a:r>
              <a:rPr lang="pt-BR" dirty="0" smtClean="0"/>
              <a:t>Um breve resumo:</a:t>
            </a:r>
            <a:endParaRPr lang="pt-BR" dirty="0"/>
          </a:p>
        </p:txBody>
      </p:sp>
      <p:graphicFrame>
        <p:nvGraphicFramePr>
          <p:cNvPr id="4" name="Diagrama 3"/>
          <p:cNvGraphicFramePr/>
          <p:nvPr/>
        </p:nvGraphicFramePr>
        <p:xfrm>
          <a:off x="1428728" y="2143116"/>
          <a:ext cx="6096000" cy="4135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1657352" y="6286520"/>
            <a:ext cx="6400800" cy="357166"/>
          </a:xfrm>
        </p:spPr>
        <p:txBody>
          <a:bodyPr>
            <a:normAutofit fontScale="62500" lnSpcReduction="20000"/>
          </a:bodyPr>
          <a:lstStyle/>
          <a:p>
            <a:endParaRPr lang="pt-BR" dirty="0"/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1B247C-D7FF-43DD-AB41-5BA71BB256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751B247C-D7FF-43DD-AB41-5BA71BB256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751B247C-D7FF-43DD-AB41-5BA71BB256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2BD5BD-065F-48DD-934E-F42C47614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F32BD5BD-065F-48DD-934E-F42C47614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F32BD5BD-065F-48DD-934E-F42C47614E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83578F-797F-4B96-940D-27D868EAC0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DF83578F-797F-4B96-940D-27D868EAC0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dgm id="{DF83578F-797F-4B96-940D-27D868EAC0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06BF95-2B05-4FC2-ACE6-C6E167BADF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9006BF95-2B05-4FC2-ACE6-C6E167BADF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9006BF95-2B05-4FC2-ACE6-C6E167BADF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4FDA327-9A78-44D5-B0EC-626532F60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04FDA327-9A78-44D5-B0EC-626532F60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04FDA327-9A78-44D5-B0EC-626532F60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4EAEA2-CD8F-47DF-9CC2-9C201989E5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8D4EAEA2-CD8F-47DF-9CC2-9C201989E5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8D4EAEA2-CD8F-47DF-9CC2-9C201989E5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7772400" cy="2041525"/>
          </a:xfrm>
        </p:spPr>
        <p:txBody>
          <a:bodyPr/>
          <a:lstStyle/>
          <a:p>
            <a:r>
              <a:rPr lang="pt-BR" dirty="0" smtClean="0"/>
              <a:t>Lá vem a Noiva!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28728" y="4071942"/>
            <a:ext cx="3500462" cy="285752"/>
          </a:xfrm>
        </p:spPr>
        <p:txBody>
          <a:bodyPr>
            <a:normAutofit/>
          </a:bodyPr>
          <a:lstStyle/>
          <a:p>
            <a:r>
              <a:rPr lang="pt-BR" sz="1200" b="1" dirty="0" smtClean="0">
                <a:solidFill>
                  <a:schemeClr val="tx1"/>
                </a:solidFill>
              </a:rPr>
              <a:t>SERVO DE ABRAÃO ENCONTRA REBECA</a:t>
            </a:r>
            <a:endParaRPr lang="pt-BR" sz="1200" b="1" dirty="0">
              <a:solidFill>
                <a:schemeClr val="tx1"/>
              </a:solidFill>
            </a:endParaRPr>
          </a:p>
        </p:txBody>
      </p:sp>
      <p:pic>
        <p:nvPicPr>
          <p:cNvPr id="8" name="Imagem 7" descr="06500_all_09-05-rebeka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1857363"/>
            <a:ext cx="2643206" cy="21089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Imagem 8" descr="Isaacs servant tying the bracelet on Rebeccas arm-  1775 - Benjamin Wes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1928802"/>
            <a:ext cx="2764763" cy="2000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Imagem 9" descr="Eliezer-Asking-For-Rebecca-To-Marry- Maarten de VosIsaac,-156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7356" y="4455758"/>
            <a:ext cx="2657572" cy="18573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Imagem 10" descr="Castiglione,_Giovanni_Benedetto_-_Meeting_of_Isaac_and_Rebecca_-_c_164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86314" y="4455758"/>
            <a:ext cx="2714644" cy="1902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Espaço Reservado para Texto 2"/>
          <p:cNvSpPr txBox="1">
            <a:spLocks/>
          </p:cNvSpPr>
          <p:nvPr/>
        </p:nvSpPr>
        <p:spPr>
          <a:xfrm>
            <a:off x="4572000" y="4071942"/>
            <a:ext cx="3071834" cy="285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>
            <a:norm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rgbClr val="888888"/>
                  </a:solidFill>
                </a:uFill>
                <a:latin typeface="+mn-lt"/>
                <a:ea typeface="+mn-ea"/>
                <a:cs typeface="+mn-cs"/>
                <a:sym typeface="Calibri"/>
              </a:rPr>
              <a:t>REBECA</a:t>
            </a:r>
            <a:r>
              <a:rPr kumimoji="0" lang="pt-BR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rgbClr val="888888"/>
                  </a:solidFill>
                </a:uFill>
                <a:latin typeface="+mn-lt"/>
                <a:ea typeface="+mn-ea"/>
                <a:cs typeface="+mn-cs"/>
                <a:sym typeface="Calibri"/>
              </a:rPr>
              <a:t> RECEBE OS PRESENTES</a:t>
            </a: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>
                <a:solidFill>
                  <a:srgbClr val="888888"/>
                </a:solidFill>
              </a:uFill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3" name="Espaço Reservado para Texto 2"/>
          <p:cNvSpPr txBox="1">
            <a:spLocks/>
          </p:cNvSpPr>
          <p:nvPr/>
        </p:nvSpPr>
        <p:spPr>
          <a:xfrm>
            <a:off x="1428728" y="6357934"/>
            <a:ext cx="3500462" cy="285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>
            <a:norm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rgbClr val="888888"/>
                  </a:solidFill>
                </a:uFill>
                <a:latin typeface="+mn-lt"/>
                <a:ea typeface="+mn-ea"/>
                <a:cs typeface="+mn-cs"/>
                <a:sym typeface="Calibri"/>
              </a:rPr>
              <a:t>O SERVO DE ABRAÃO EXPLICA</a:t>
            </a:r>
            <a:r>
              <a:rPr kumimoji="0" lang="pt-BR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rgbClr val="888888"/>
                  </a:solidFill>
                </a:uFill>
                <a:latin typeface="+mn-lt"/>
                <a:ea typeface="+mn-ea"/>
                <a:cs typeface="+mn-cs"/>
                <a:sym typeface="Calibri"/>
              </a:rPr>
              <a:t> SUA MISSÃO</a:t>
            </a: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>
                <a:solidFill>
                  <a:srgbClr val="888888"/>
                </a:solidFill>
              </a:uFill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4" name="Espaço Reservado para Texto 2"/>
          <p:cNvSpPr txBox="1">
            <a:spLocks/>
          </p:cNvSpPr>
          <p:nvPr/>
        </p:nvSpPr>
        <p:spPr>
          <a:xfrm>
            <a:off x="4429124" y="6357934"/>
            <a:ext cx="3500462" cy="285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>
            <a:norm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rgbClr val="888888"/>
                  </a:solidFill>
                </a:uFill>
                <a:latin typeface="+mn-lt"/>
                <a:ea typeface="+mn-ea"/>
                <a:cs typeface="+mn-cs"/>
                <a:sym typeface="Calibri"/>
              </a:rPr>
              <a:t>ENCONTRO DE ISAQUE</a:t>
            </a:r>
            <a:r>
              <a:rPr kumimoji="0" lang="pt-BR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>
                  <a:solidFill>
                    <a:srgbClr val="888888"/>
                  </a:solidFill>
                </a:uFill>
                <a:latin typeface="+mn-lt"/>
                <a:ea typeface="+mn-ea"/>
                <a:cs typeface="+mn-cs"/>
                <a:sym typeface="Calibri"/>
              </a:rPr>
              <a:t> E REBECA</a:t>
            </a:r>
            <a:endParaRPr kumimoji="0" lang="pt-BR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>
                <a:solidFill>
                  <a:srgbClr val="888888"/>
                </a:solidFill>
              </a:uFill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0000FF"/>
      </a:accent5>
      <a:accent6>
        <a:srgbClr val="800080"/>
      </a:accent6>
      <a:hlink>
        <a:srgbClr val="0000FF"/>
      </a:hlink>
      <a:folHlink>
        <a:srgbClr val="FF00FF"/>
      </a:folHlink>
    </a:clrScheme>
    <a:fontScheme name="Default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0000FF"/>
      </a:accent5>
      <a:accent6>
        <a:srgbClr val="800080"/>
      </a:accent6>
      <a:hlink>
        <a:srgbClr val="0000FF"/>
      </a:hlink>
      <a:folHlink>
        <a:srgbClr val="FF00FF"/>
      </a:folHlink>
    </a:clrScheme>
    <a:fontScheme name="Default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4F81BD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1019</Words>
  <PresentationFormat>Apresentação na tela (4:3)</PresentationFormat>
  <Paragraphs>105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Default</vt:lpstr>
      <vt:lpstr>CLASSE:  FAMÍLIA, PROJETO DE DEUS  ESTUDO DE CASOS BÍBLICOS </vt:lpstr>
      <vt:lpstr>AULA 3: ISAQUE, REBECA E FILHOS</vt:lpstr>
      <vt:lpstr>OBSERVAÇÕES:</vt:lpstr>
      <vt:lpstr>PONTOS IMPORTANTES</vt:lpstr>
      <vt:lpstr>VERSÍCULO CHAVE</vt:lpstr>
      <vt:lpstr>Slide 6</vt:lpstr>
      <vt:lpstr>ISAQUE E REBECA</vt:lpstr>
      <vt:lpstr>Um breve resumo:</vt:lpstr>
      <vt:lpstr>Lá vem a Noiva!</vt:lpstr>
      <vt:lpstr>LIÇÕES IMPORTANTES</vt:lpstr>
      <vt:lpstr>Virtudes do Noivo:</vt:lpstr>
      <vt:lpstr>Virtudes da Noiva:</vt:lpstr>
      <vt:lpstr>Os erros do casal: Gn 25-27</vt:lpstr>
      <vt:lpstr>Lições Práticas:</vt:lpstr>
      <vt:lpstr>O que ensina a BÍBLIA:</vt:lpstr>
      <vt:lpstr>O que ensina a BÍBLIA:</vt:lpstr>
      <vt:lpstr>Para finalizar: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FAMÍLIA:  PROJETO DE DEUS  ESTUDO DE CASOS</dc:title>
  <dc:creator>Fábio Estefano - SUABE</dc:creator>
  <cp:lastModifiedBy>Fábio Estefano - SUABE</cp:lastModifiedBy>
  <cp:revision>124</cp:revision>
  <dcterms:modified xsi:type="dcterms:W3CDTF">2014-05-11T02:48:52Z</dcterms:modified>
</cp:coreProperties>
</file>