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5" r:id="rId5"/>
    <p:sldId id="266" r:id="rId6"/>
    <p:sldId id="267" r:id="rId7"/>
    <p:sldId id="260" r:id="rId8"/>
    <p:sldId id="258" r:id="rId9"/>
    <p:sldId id="264" r:id="rId10"/>
    <p:sldId id="261" r:id="rId11"/>
    <p:sldId id="263" r:id="rId12"/>
    <p:sldId id="268" r:id="rId13"/>
    <p:sldId id="269" r:id="rId14"/>
    <p:sldId id="262" r:id="rId15"/>
    <p:sldId id="270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6ABE-C70F-4B7F-8394-449600EB78CB}" type="datetimeFigureOut">
              <a:rPr lang="pt-BR" smtClean="0"/>
              <a:pPr/>
              <a:t>24/02/2013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4A8-8029-4D34-A1F7-269073E323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1707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6ABE-C70F-4B7F-8394-449600EB78CB}" type="datetimeFigureOut">
              <a:rPr lang="pt-BR" smtClean="0"/>
              <a:pPr/>
              <a:t>24/02/2013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4A8-8029-4D34-A1F7-269073E323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193910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6ABE-C70F-4B7F-8394-449600EB78CB}" type="datetimeFigureOut">
              <a:rPr lang="pt-BR" smtClean="0"/>
              <a:pPr/>
              <a:t>24/02/2013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4A8-8029-4D34-A1F7-269073E323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09833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6ABE-C70F-4B7F-8394-449600EB78CB}" type="datetimeFigureOut">
              <a:rPr lang="pt-BR" smtClean="0"/>
              <a:pPr/>
              <a:t>24/02/2013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4A8-8029-4D34-A1F7-269073E323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132031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6ABE-C70F-4B7F-8394-449600EB78CB}" type="datetimeFigureOut">
              <a:rPr lang="pt-BR" smtClean="0"/>
              <a:pPr/>
              <a:t>24/02/2013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4A8-8029-4D34-A1F7-269073E323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3088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Pr>
        <a:blipFill rotWithShape="1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6ABE-C70F-4B7F-8394-449600EB78CB}" type="datetimeFigureOut">
              <a:rPr lang="pt-BR" smtClean="0"/>
              <a:pPr/>
              <a:t>24/02/2013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4A8-8029-4D34-A1F7-269073E323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90159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6ABE-C70F-4B7F-8394-449600EB78CB}" type="datetimeFigureOut">
              <a:rPr lang="pt-BR" smtClean="0"/>
              <a:pPr/>
              <a:t>24/02/2013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4A8-8029-4D34-A1F7-269073E323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9715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46ABE-C70F-4B7F-8394-449600EB78CB}" type="datetimeFigureOut">
              <a:rPr lang="pt-BR" smtClean="0"/>
              <a:pPr/>
              <a:t>24/02/2013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7E4A8-8029-4D34-A1F7-269073E323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51357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08562"/>
            <a:ext cx="8229600" cy="956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4384" y="1600200"/>
            <a:ext cx="760241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46ABE-C70F-4B7F-8394-449600EB78CB}" type="datetimeFigureOut">
              <a:rPr lang="pt-BR" smtClean="0"/>
              <a:pPr/>
              <a:t>24/02/2013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7E4A8-8029-4D34-A1F7-269073E3231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6702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COMO ESCOLHER O CÔNJUGE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Aula 03 – A Família Cristã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PADRÃO DOS SÁBIOS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Pv</a:t>
            </a:r>
            <a:r>
              <a:rPr lang="pt-BR" dirty="0" smtClean="0"/>
              <a:t> 24:3-4</a:t>
            </a:r>
          </a:p>
          <a:p>
            <a:pPr lvl="1"/>
            <a:r>
              <a:rPr lang="pt-BR" dirty="0" smtClean="0"/>
              <a:t>Sábio para edificar</a:t>
            </a:r>
          </a:p>
          <a:p>
            <a:pPr lvl="1"/>
            <a:r>
              <a:rPr lang="pt-BR" dirty="0" smtClean="0"/>
              <a:t>Inteligente para consolidar</a:t>
            </a:r>
          </a:p>
          <a:p>
            <a:pPr lvl="1"/>
            <a:r>
              <a:rPr lang="pt-BR" dirty="0" smtClean="0"/>
              <a:t>Conhecimento para prover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bom provedor</a:t>
            </a:r>
          </a:p>
          <a:p>
            <a:pPr lvl="1"/>
            <a:r>
              <a:rPr lang="pt-BR" dirty="0" smtClean="0"/>
              <a:t>Não é só material, é também emocional, social e espiritualmente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completo</a:t>
            </a:r>
          </a:p>
          <a:p>
            <a:r>
              <a:rPr lang="pt-BR" dirty="0" err="1" smtClean="0"/>
              <a:t>Pv</a:t>
            </a:r>
            <a:r>
              <a:rPr lang="pt-BR" dirty="0" smtClean="0"/>
              <a:t> 24:27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profissão estabelecida (homens)</a:t>
            </a:r>
            <a:endParaRPr lang="pt-BR" dirty="0"/>
          </a:p>
        </p:txBody>
      </p:sp>
      <p:pic>
        <p:nvPicPr>
          <p:cNvPr id="4" name="Imagem 3" descr="paiefilho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196752"/>
            <a:ext cx="2602178" cy="18135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MULHER VIRTUOSA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Pv</a:t>
            </a:r>
            <a:r>
              <a:rPr lang="pt-BR" dirty="0" smtClean="0"/>
              <a:t> 31:10-31</a:t>
            </a:r>
          </a:p>
          <a:p>
            <a:r>
              <a:rPr lang="pt-BR" dirty="0" smtClean="0"/>
              <a:t>Confiança do marido (v.11)</a:t>
            </a:r>
          </a:p>
          <a:p>
            <a:r>
              <a:rPr lang="pt-BR" dirty="0" smtClean="0"/>
              <a:t>Faz bem e não mal (v.12)</a:t>
            </a:r>
          </a:p>
          <a:p>
            <a:r>
              <a:rPr lang="pt-BR" dirty="0" smtClean="0"/>
              <a:t>Trabalhadora (v.13-14)</a:t>
            </a:r>
          </a:p>
          <a:p>
            <a:r>
              <a:rPr lang="pt-BR" dirty="0" smtClean="0"/>
              <a:t>Administra a casa (v.15)</a:t>
            </a:r>
          </a:p>
          <a:p>
            <a:r>
              <a:rPr lang="pt-BR" dirty="0" smtClean="0"/>
              <a:t>Ganha dinheiro (v.16-19)</a:t>
            </a:r>
          </a:p>
          <a:p>
            <a:r>
              <a:rPr lang="pt-BR" dirty="0" smtClean="0"/>
              <a:t>Caridosa (v.20)</a:t>
            </a:r>
          </a:p>
          <a:p>
            <a:endParaRPr lang="pt-BR" dirty="0"/>
          </a:p>
        </p:txBody>
      </p:sp>
      <p:pic>
        <p:nvPicPr>
          <p:cNvPr id="4" name="Imagem 3" descr="carida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2924944"/>
            <a:ext cx="2673680" cy="1779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MULHER VIRTUOSA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Cuida dos filhos e do marido (v.21)</a:t>
            </a:r>
          </a:p>
          <a:p>
            <a:r>
              <a:rPr lang="pt-BR" dirty="0" smtClean="0"/>
              <a:t>Cuida de si mesma (v.22)</a:t>
            </a:r>
          </a:p>
          <a:p>
            <a:r>
              <a:rPr lang="pt-BR" dirty="0" smtClean="0"/>
              <a:t>Marido honrado (v.23)</a:t>
            </a:r>
          </a:p>
          <a:p>
            <a:r>
              <a:rPr lang="pt-BR" dirty="0" smtClean="0"/>
              <a:t>Forte e digna (v.25)</a:t>
            </a:r>
          </a:p>
          <a:p>
            <a:r>
              <a:rPr lang="pt-BR" dirty="0" smtClean="0"/>
              <a:t>Segura (v.25)</a:t>
            </a:r>
          </a:p>
          <a:p>
            <a:r>
              <a:rPr lang="pt-BR" dirty="0" smtClean="0"/>
              <a:t>Sábia (v.26)</a:t>
            </a:r>
          </a:p>
          <a:p>
            <a:r>
              <a:rPr lang="pt-BR" dirty="0" smtClean="0"/>
              <a:t>Elogiada pelo marido e filhos (v.28-29)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MULHER VIRTUOSA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Teme ao Senhor (v.30)</a:t>
            </a:r>
          </a:p>
          <a:p>
            <a:r>
              <a:rPr lang="pt-BR" dirty="0" smtClean="0"/>
              <a:t>Frutífera (v.31)</a:t>
            </a:r>
            <a:endParaRPr lang="pt-BR" dirty="0"/>
          </a:p>
        </p:txBody>
      </p:sp>
      <p:pic>
        <p:nvPicPr>
          <p:cNvPr id="4" name="Imagem 3" descr="tangeri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5776" y="3068960"/>
            <a:ext cx="38100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HOMEM SÁBIO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Pv</a:t>
            </a:r>
            <a:r>
              <a:rPr lang="pt-BR" dirty="0" smtClean="0"/>
              <a:t> 2:1-22</a:t>
            </a:r>
          </a:p>
          <a:p>
            <a:r>
              <a:rPr lang="pt-BR" dirty="0" smtClean="0"/>
              <a:t>Busca a sabedora (v.1-4)</a:t>
            </a:r>
          </a:p>
          <a:p>
            <a:r>
              <a:rPr lang="pt-BR" dirty="0" smtClean="0"/>
              <a:t>Teme e conhece ao Senhor (v.5)</a:t>
            </a:r>
          </a:p>
          <a:p>
            <a:r>
              <a:rPr lang="pt-BR" dirty="0" smtClean="0"/>
              <a:t>Reto (v.7)</a:t>
            </a:r>
          </a:p>
          <a:p>
            <a:r>
              <a:rPr lang="pt-BR" dirty="0" smtClean="0"/>
              <a:t>Entende as boas veredas (v.9)</a:t>
            </a:r>
          </a:p>
          <a:p>
            <a:r>
              <a:rPr lang="pt-BR" dirty="0" smtClean="0"/>
              <a:t>Ama a sabedoria (v.10)</a:t>
            </a:r>
          </a:p>
          <a:p>
            <a:r>
              <a:rPr lang="pt-BR" dirty="0" smtClean="0"/>
              <a:t>Foge dos maus amigos (v.12-15)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HOMEM SÁBIO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Foge da adúltera (v.16-19)</a:t>
            </a:r>
          </a:p>
          <a:p>
            <a:r>
              <a:rPr lang="pt-BR" dirty="0" smtClean="0"/>
              <a:t>“Homem de bem” (v.20)</a:t>
            </a:r>
            <a:endParaRPr lang="pt-BR" dirty="0"/>
          </a:p>
        </p:txBody>
      </p:sp>
      <p:pic>
        <p:nvPicPr>
          <p:cNvPr id="4" name="Imagem 3" descr="Jose-potif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996952"/>
            <a:ext cx="38100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REVISÃO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Crise famílias modernas</a:t>
            </a:r>
          </a:p>
          <a:p>
            <a:pPr lvl="1"/>
            <a:r>
              <a:rPr lang="pt-BR" dirty="0" smtClean="0"/>
              <a:t>Falta de compromisso</a:t>
            </a:r>
          </a:p>
          <a:p>
            <a:pPr lvl="1"/>
            <a:r>
              <a:rPr lang="pt-BR" dirty="0" smtClean="0"/>
              <a:t>Novas “famílias”</a:t>
            </a:r>
          </a:p>
          <a:p>
            <a:r>
              <a:rPr lang="pt-BR" dirty="0" smtClean="0"/>
              <a:t>Homens 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garotos que se barbeiam</a:t>
            </a:r>
          </a:p>
          <a:p>
            <a:r>
              <a:rPr lang="pt-BR" dirty="0" smtClean="0"/>
              <a:t>Mulheres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“Barbie </a:t>
            </a:r>
            <a:r>
              <a:rPr lang="pt-BR" dirty="0" err="1" smtClean="0"/>
              <a:t>dream</a:t>
            </a:r>
            <a:r>
              <a:rPr lang="pt-BR" dirty="0" smtClean="0"/>
              <a:t>”</a:t>
            </a:r>
          </a:p>
          <a:p>
            <a:r>
              <a:rPr lang="pt-BR" dirty="0" smtClean="0"/>
              <a:t>Padrão Bíblico:</a:t>
            </a:r>
          </a:p>
          <a:p>
            <a:pPr lvl="1"/>
            <a:r>
              <a:rPr lang="pt-BR" dirty="0" smtClean="0"/>
              <a:t>Cristo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liderança amorosa e sábia</a:t>
            </a:r>
          </a:p>
          <a:p>
            <a:pPr lvl="1"/>
            <a:r>
              <a:rPr lang="pt-BR" dirty="0" smtClean="0"/>
              <a:t>Igreja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submissão pura e tranquila</a:t>
            </a:r>
          </a:p>
        </p:txBody>
      </p:sp>
      <p:pic>
        <p:nvPicPr>
          <p:cNvPr id="4" name="Imagem 3" descr="alianç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0"/>
            <a:ext cx="2555776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REVISÃO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Escolhendo o cônjuge errado:</a:t>
            </a:r>
          </a:p>
          <a:p>
            <a:pPr lvl="1"/>
            <a:r>
              <a:rPr lang="pt-BR" dirty="0" smtClean="0"/>
              <a:t>Incrédulo(a)</a:t>
            </a:r>
          </a:p>
          <a:p>
            <a:pPr lvl="1"/>
            <a:r>
              <a:rPr lang="pt-BR" dirty="0" smtClean="0"/>
              <a:t>Salvo(a), mas imaturo(a)</a:t>
            </a:r>
          </a:p>
          <a:p>
            <a:pPr lvl="1"/>
            <a:r>
              <a:rPr lang="pt-BR" dirty="0" smtClean="0"/>
              <a:t>Amor à primeira vista</a:t>
            </a:r>
          </a:p>
          <a:p>
            <a:pPr lvl="1"/>
            <a:r>
              <a:rPr lang="pt-BR" dirty="0" smtClean="0"/>
              <a:t>Baseado no sexo e no sentimento</a:t>
            </a:r>
          </a:p>
          <a:p>
            <a:pPr lvl="1"/>
            <a:r>
              <a:rPr lang="pt-BR" dirty="0" smtClean="0"/>
              <a:t>Cego para os defeitos</a:t>
            </a:r>
          </a:p>
          <a:p>
            <a:pPr lvl="1"/>
            <a:r>
              <a:rPr lang="pt-BR" dirty="0" smtClean="0"/>
              <a:t>Sem confiança mútua</a:t>
            </a:r>
          </a:p>
          <a:p>
            <a:pPr lvl="1"/>
            <a:r>
              <a:rPr lang="pt-BR" dirty="0" smtClean="0"/>
              <a:t>Traição</a:t>
            </a:r>
          </a:p>
          <a:p>
            <a:pPr lvl="1"/>
            <a:endParaRPr lang="pt-BR" dirty="0"/>
          </a:p>
        </p:txBody>
      </p:sp>
      <p:pic>
        <p:nvPicPr>
          <p:cNvPr id="4" name="Imagem 3" descr="aliança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0"/>
            <a:ext cx="2555776" cy="19168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 QUEM POSSO ME CASAR?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Mt</a:t>
            </a:r>
            <a:r>
              <a:rPr lang="pt-BR" dirty="0" smtClean="0"/>
              <a:t> 19:3-12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não pode com quem não se divorciou pelo motivo correto</a:t>
            </a:r>
          </a:p>
          <a:p>
            <a:pPr lvl="1"/>
            <a:r>
              <a:rPr lang="pt-BR" dirty="0" smtClean="0"/>
              <a:t>Só pode homem com mulher (</a:t>
            </a:r>
            <a:r>
              <a:rPr lang="pt-BR" dirty="0" err="1" smtClean="0"/>
              <a:t>Mt</a:t>
            </a:r>
            <a:r>
              <a:rPr lang="pt-BR" dirty="0" smtClean="0"/>
              <a:t> 19:4-5)</a:t>
            </a:r>
          </a:p>
          <a:p>
            <a:r>
              <a:rPr lang="pt-BR" dirty="0" smtClean="0"/>
              <a:t>2 Co 6:14-7:1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não pode com quem anda nas trevas (impureza)</a:t>
            </a:r>
          </a:p>
          <a:p>
            <a:endParaRPr lang="pt-BR" dirty="0" smtClean="0"/>
          </a:p>
          <a:p>
            <a:r>
              <a:rPr lang="pt-BR" dirty="0" smtClean="0"/>
              <a:t>1 Co 7:39 </a:t>
            </a:r>
            <a:r>
              <a:rPr lang="pt-BR" dirty="0" smtClean="0">
                <a:latin typeface="Times New Roman"/>
                <a:cs typeface="Times New Roman"/>
              </a:rPr>
              <a:t>→ </a:t>
            </a:r>
            <a:r>
              <a:rPr lang="pt-BR" dirty="0" smtClean="0"/>
              <a:t>com quem quiser, </a:t>
            </a:r>
            <a:r>
              <a:rPr lang="pt-BR" b="1" u="sng" dirty="0" smtClean="0">
                <a:solidFill>
                  <a:srgbClr val="FF0000"/>
                </a:solidFill>
              </a:rPr>
              <a:t>mas somente no Senhor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 QUEM POSSO ME CASAR?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“A todos os que são capazes de dar um consentimento ajuizado, é lícito casar, mas é dever dos cristãos casar </a:t>
            </a:r>
            <a:r>
              <a:rPr lang="pt-BR" u="sng" dirty="0" smtClean="0"/>
              <a:t>somente no Senhor</a:t>
            </a:r>
            <a:r>
              <a:rPr lang="pt-BR" dirty="0" smtClean="0"/>
              <a:t>; portanto, os que professam a verdadeira religião reformada </a:t>
            </a:r>
            <a:r>
              <a:rPr lang="pt-BR" u="sng" dirty="0" smtClean="0"/>
              <a:t>não devem casar-se</a:t>
            </a:r>
            <a:r>
              <a:rPr lang="pt-BR" dirty="0" smtClean="0"/>
              <a:t> com </a:t>
            </a:r>
            <a:r>
              <a:rPr lang="pt-BR" dirty="0" smtClean="0">
                <a:solidFill>
                  <a:srgbClr val="FF0000"/>
                </a:solidFill>
              </a:rPr>
              <a:t>infiéis</a:t>
            </a:r>
            <a:r>
              <a:rPr lang="pt-BR" dirty="0" smtClean="0"/>
              <a:t>, </a:t>
            </a:r>
            <a:r>
              <a:rPr lang="pt-BR" dirty="0" smtClean="0">
                <a:solidFill>
                  <a:srgbClr val="FF0000"/>
                </a:solidFill>
              </a:rPr>
              <a:t>papistas</a:t>
            </a:r>
            <a:r>
              <a:rPr lang="pt-BR" dirty="0" smtClean="0"/>
              <a:t> ou </a:t>
            </a:r>
            <a:r>
              <a:rPr lang="pt-BR" dirty="0" smtClean="0">
                <a:solidFill>
                  <a:srgbClr val="FF0000"/>
                </a:solidFill>
              </a:rPr>
              <a:t>outros idólatras</a:t>
            </a:r>
            <a:r>
              <a:rPr lang="pt-BR" dirty="0" smtClean="0"/>
              <a:t>, nem devem os piedosos prender-se a jugo desigual por meio do casamento...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 QUEM POSSO ME CASAR?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...com os que são notoriamente </a:t>
            </a:r>
            <a:r>
              <a:rPr lang="pt-BR" dirty="0" smtClean="0">
                <a:solidFill>
                  <a:srgbClr val="FF0000"/>
                </a:solidFill>
              </a:rPr>
              <a:t>ímpios em sua vida</a:t>
            </a:r>
            <a:r>
              <a:rPr lang="pt-BR" dirty="0" smtClean="0"/>
              <a:t> ou que </a:t>
            </a:r>
            <a:r>
              <a:rPr lang="pt-BR" dirty="0" smtClean="0">
                <a:solidFill>
                  <a:srgbClr val="FF0000"/>
                </a:solidFill>
              </a:rPr>
              <a:t>mantêm heresias perniciosas.</a:t>
            </a:r>
            <a:r>
              <a:rPr lang="pt-BR" dirty="0" smtClean="0"/>
              <a:t>” (CFW, XXIV, III)</a:t>
            </a:r>
          </a:p>
          <a:p>
            <a:r>
              <a:rPr lang="pt-BR" b="1" u="sng" dirty="0" smtClean="0">
                <a:solidFill>
                  <a:srgbClr val="FF0000"/>
                </a:solidFill>
              </a:rPr>
              <a:t>Não</a:t>
            </a:r>
            <a:r>
              <a:rPr lang="pt-BR" dirty="0" smtClean="0"/>
              <a:t> pode:</a:t>
            </a:r>
          </a:p>
          <a:p>
            <a:pPr lvl="1"/>
            <a:r>
              <a:rPr lang="pt-BR" dirty="0" smtClean="0"/>
              <a:t>Não cristãos (ateus, judeus, pagãos,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pPr lvl="1"/>
            <a:r>
              <a:rPr lang="pt-BR" dirty="0" smtClean="0"/>
              <a:t>Católicos romanos</a:t>
            </a:r>
          </a:p>
          <a:p>
            <a:pPr lvl="1"/>
            <a:r>
              <a:rPr lang="pt-BR" dirty="0" smtClean="0"/>
              <a:t>Idólatras em geral (incluindo adoradores de $)</a:t>
            </a:r>
          </a:p>
          <a:p>
            <a:pPr lvl="1"/>
            <a:r>
              <a:rPr lang="pt-BR" dirty="0" smtClean="0"/>
              <a:t>Falsos crentes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ímpios no dia-a-dia</a:t>
            </a:r>
          </a:p>
          <a:p>
            <a:pPr lvl="1"/>
            <a:r>
              <a:rPr lang="pt-BR" dirty="0" smtClean="0"/>
              <a:t>Hereges (adventistas, </a:t>
            </a:r>
            <a:r>
              <a:rPr lang="pt-BR" dirty="0" err="1" smtClean="0"/>
              <a:t>TJs</a:t>
            </a:r>
            <a:r>
              <a:rPr lang="pt-BR" dirty="0" smtClean="0"/>
              <a:t>, cristãos liberais, </a:t>
            </a:r>
            <a:r>
              <a:rPr lang="pt-BR" dirty="0" err="1" smtClean="0"/>
              <a:t>etc</a:t>
            </a:r>
            <a:r>
              <a:rPr lang="pt-BR" dirty="0" smtClean="0"/>
              <a:t>)</a:t>
            </a:r>
          </a:p>
          <a:p>
            <a:pPr lvl="1"/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PADRÃO DOS TOLOS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Pv</a:t>
            </a:r>
            <a:r>
              <a:rPr lang="pt-BR" dirty="0" smtClean="0"/>
              <a:t> 19:13</a:t>
            </a:r>
          </a:p>
          <a:p>
            <a:pPr lvl="1"/>
            <a:r>
              <a:rPr lang="pt-BR" dirty="0" smtClean="0"/>
              <a:t>Marido insensato (tolo, sem sabedoria)</a:t>
            </a:r>
          </a:p>
          <a:p>
            <a:pPr lvl="1"/>
            <a:r>
              <a:rPr lang="pt-BR" dirty="0" smtClean="0"/>
              <a:t>Esposa briguenta (brava, gosta de contendas)</a:t>
            </a:r>
          </a:p>
          <a:p>
            <a:r>
              <a:rPr lang="pt-BR" dirty="0" err="1" smtClean="0"/>
              <a:t>Pv</a:t>
            </a:r>
            <a:r>
              <a:rPr lang="pt-BR" dirty="0" smtClean="0"/>
              <a:t> 24:30-34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marido preguiçoso</a:t>
            </a:r>
          </a:p>
          <a:p>
            <a:r>
              <a:rPr lang="pt-BR" dirty="0" err="1" smtClean="0"/>
              <a:t>Pv</a:t>
            </a:r>
            <a:r>
              <a:rPr lang="pt-BR" dirty="0" smtClean="0"/>
              <a:t> 27:15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esposa implicante</a:t>
            </a:r>
          </a:p>
          <a:p>
            <a:r>
              <a:rPr lang="pt-BR" dirty="0" err="1" smtClean="0"/>
              <a:t>Pv</a:t>
            </a:r>
            <a:r>
              <a:rPr lang="pt-BR" dirty="0" smtClean="0"/>
              <a:t> 5:1-14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adultério</a:t>
            </a:r>
            <a:endParaRPr lang="pt-BR" dirty="0"/>
          </a:p>
        </p:txBody>
      </p:sp>
      <p:pic>
        <p:nvPicPr>
          <p:cNvPr id="4" name="Imagem 3" descr="briga de casal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4968314"/>
            <a:ext cx="2160240" cy="1598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PADRÃO DOS SÁBIOS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Pv</a:t>
            </a:r>
            <a:r>
              <a:rPr lang="pt-BR" dirty="0" smtClean="0"/>
              <a:t> 5:15-23</a:t>
            </a:r>
          </a:p>
          <a:p>
            <a:pPr lvl="1"/>
            <a:r>
              <a:rPr lang="pt-BR" dirty="0" smtClean="0"/>
              <a:t>Marido fiel e apaixonado</a:t>
            </a:r>
          </a:p>
          <a:p>
            <a:pPr lvl="1"/>
            <a:r>
              <a:rPr lang="pt-BR" dirty="0" smtClean="0"/>
              <a:t>Esposa apaixonada e carinhosa</a:t>
            </a:r>
          </a:p>
          <a:p>
            <a:r>
              <a:rPr lang="pt-BR" dirty="0" err="1" smtClean="0"/>
              <a:t>Pv</a:t>
            </a:r>
            <a:r>
              <a:rPr lang="pt-BR" dirty="0" smtClean="0"/>
              <a:t> 18:22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casar-se é bênção do Senhor</a:t>
            </a:r>
          </a:p>
          <a:p>
            <a:r>
              <a:rPr lang="pt-BR" dirty="0" err="1" smtClean="0"/>
              <a:t>Pv</a:t>
            </a:r>
            <a:r>
              <a:rPr lang="pt-BR" dirty="0" smtClean="0"/>
              <a:t> 17:1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a </a:t>
            </a:r>
            <a:r>
              <a:rPr lang="pt-BR" dirty="0" err="1" smtClean="0"/>
              <a:t>tranqüilidade</a:t>
            </a:r>
            <a:r>
              <a:rPr lang="pt-BR" dirty="0" smtClean="0"/>
              <a:t> vale mais que a riqueza</a:t>
            </a:r>
          </a:p>
          <a:p>
            <a:endParaRPr lang="pt-BR" dirty="0" smtClean="0"/>
          </a:p>
        </p:txBody>
      </p:sp>
      <p:pic>
        <p:nvPicPr>
          <p:cNvPr id="4" name="Imagem 3" descr="u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4869160"/>
            <a:ext cx="4047762" cy="18301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PADRÃO DOS SÁBIOS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Pv</a:t>
            </a:r>
            <a:r>
              <a:rPr lang="pt-BR" dirty="0" smtClean="0"/>
              <a:t> 19:14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esposa </a:t>
            </a:r>
            <a:r>
              <a:rPr lang="pt-BR" dirty="0" smtClean="0">
                <a:solidFill>
                  <a:srgbClr val="FF0000"/>
                </a:solidFill>
              </a:rPr>
              <a:t>prudente </a:t>
            </a:r>
            <a:r>
              <a:rPr lang="pt-BR" dirty="0" smtClean="0"/>
              <a:t>(cautelosa, sábia, próspera)</a:t>
            </a:r>
          </a:p>
          <a:p>
            <a:r>
              <a:rPr lang="pt-BR" dirty="0" err="1" smtClean="0"/>
              <a:t>Pv</a:t>
            </a:r>
            <a:r>
              <a:rPr lang="pt-BR" dirty="0" smtClean="0"/>
              <a:t> 12:4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mulher virtuosa (forte, poderosa), que não envergonha</a:t>
            </a:r>
          </a:p>
          <a:p>
            <a:r>
              <a:rPr lang="pt-BR" dirty="0" err="1" smtClean="0"/>
              <a:t>Pv</a:t>
            </a:r>
            <a:r>
              <a:rPr lang="pt-BR" dirty="0" smtClean="0"/>
              <a:t> 14:1 </a:t>
            </a:r>
            <a:r>
              <a:rPr lang="pt-BR" dirty="0" smtClean="0">
                <a:latin typeface="Times New Roman"/>
                <a:cs typeface="Times New Roman"/>
              </a:rPr>
              <a:t>→  </a:t>
            </a:r>
            <a:r>
              <a:rPr lang="pt-BR" dirty="0" smtClean="0"/>
              <a:t>sábia, que constrói o lar</a:t>
            </a:r>
          </a:p>
          <a:p>
            <a:endParaRPr lang="pt-BR" dirty="0"/>
          </a:p>
        </p:txBody>
      </p:sp>
      <p:pic>
        <p:nvPicPr>
          <p:cNvPr id="4" name="Imagem 3" descr="mulher orand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4485176"/>
            <a:ext cx="3575868" cy="23728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ebd2013</Template>
  <TotalTime>393</TotalTime>
  <Words>573</Words>
  <Application>Microsoft Office PowerPoint</Application>
  <PresentationFormat>Apresentação na tela (4:3)</PresentationFormat>
  <Paragraphs>90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COMO ESCOLHER O CÔNJUGE</vt:lpstr>
      <vt:lpstr>REVISÃO</vt:lpstr>
      <vt:lpstr>REVISÃO</vt:lpstr>
      <vt:lpstr>COM QUEM POSSO ME CASAR?</vt:lpstr>
      <vt:lpstr>COM QUEM POSSO ME CASAR?</vt:lpstr>
      <vt:lpstr>COM QUEM POSSO ME CASAR?</vt:lpstr>
      <vt:lpstr>O PADRÃO DOS TOLOS</vt:lpstr>
      <vt:lpstr>O PADRÃO DOS SÁBIOS</vt:lpstr>
      <vt:lpstr>O PADRÃO DOS SÁBIOS</vt:lpstr>
      <vt:lpstr>O PADRÃO DOS SÁBIOS</vt:lpstr>
      <vt:lpstr>A MULHER VIRTUOSA</vt:lpstr>
      <vt:lpstr>A MULHER VIRTUOSA</vt:lpstr>
      <vt:lpstr>A MULHER VIRTUOSA</vt:lpstr>
      <vt:lpstr>O HOMEM SÁBIO</vt:lpstr>
      <vt:lpstr>O HOMEM SÁBIO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Usuario</dc:creator>
  <cp:lastModifiedBy>Javã</cp:lastModifiedBy>
  <cp:revision>21</cp:revision>
  <dcterms:created xsi:type="dcterms:W3CDTF">2013-02-23T22:17:04Z</dcterms:created>
  <dcterms:modified xsi:type="dcterms:W3CDTF">2013-02-24T20:40:58Z</dcterms:modified>
</cp:coreProperties>
</file>