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1" r:id="rId1"/>
    <p:sldMasterId id="2147483699" r:id="rId2"/>
  </p:sldMasterIdLst>
  <p:notesMasterIdLst>
    <p:notesMasterId r:id="rId13"/>
  </p:notesMasterIdLst>
  <p:handoutMasterIdLst>
    <p:handoutMasterId r:id="rId14"/>
  </p:handoutMasterIdLst>
  <p:sldIdLst>
    <p:sldId id="315" r:id="rId3"/>
    <p:sldId id="305" r:id="rId4"/>
    <p:sldId id="357" r:id="rId5"/>
    <p:sldId id="406" r:id="rId6"/>
    <p:sldId id="415" r:id="rId7"/>
    <p:sldId id="432" r:id="rId8"/>
    <p:sldId id="433" r:id="rId9"/>
    <p:sldId id="417" r:id="rId10"/>
    <p:sldId id="310" r:id="rId11"/>
    <p:sldId id="431" r:id="rId12"/>
  </p:sldIdLst>
  <p:sldSz cx="9906000" cy="6858000" type="A4"/>
  <p:notesSz cx="6858000" cy="9144000"/>
  <p:defaultTextStyle>
    <a:defPPr>
      <a:defRPr lang="en-US"/>
    </a:defPPr>
    <a:lvl1pPr algn="l" defTabSz="238125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238125" indent="219075" algn="l" defTabSz="238125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477838" indent="436563" algn="l" defTabSz="238125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717550" indent="654050" algn="l" defTabSz="238125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957263" indent="871538" algn="l" defTabSz="238125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9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9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9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9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7B45"/>
    <a:srgbClr val="F99B34"/>
    <a:srgbClr val="DAE3F3"/>
    <a:srgbClr val="F7941E"/>
    <a:srgbClr val="F89C32"/>
    <a:srgbClr val="44749D"/>
    <a:srgbClr val="B56727"/>
    <a:srgbClr val="00A651"/>
    <a:srgbClr val="0695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Estilo Escuro 1 - Ênfas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Estilo Escuro 2 - Ênfase 3/Ênfas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Estilo Escuro 2 - Ênfase 1/Ênfas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077" autoAdjust="0"/>
    <p:restoredTop sz="87776" autoAdjust="0"/>
  </p:normalViewPr>
  <p:slideViewPr>
    <p:cSldViewPr snapToGrid="0" snapToObjects="1">
      <p:cViewPr varScale="1">
        <p:scale>
          <a:sx n="76" d="100"/>
          <a:sy n="76" d="100"/>
        </p:scale>
        <p:origin x="1118" y="5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1" d="100"/>
          <a:sy n="91" d="100"/>
        </p:scale>
        <p:origin x="328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23948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239481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A8B2537-39AB-4F58-9966-33C68047622C}" type="datetimeFigureOut">
              <a:rPr lang="en-US"/>
              <a:pPr>
                <a:defRPr/>
              </a:pPr>
              <a:t>6/13/2018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23948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239481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69126A9-6A64-4564-AD00-24F9A994E17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0946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23948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239481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F2B0C28-14D4-4541-9329-F7928A83F5DE}" type="datetimeFigureOut">
              <a:rPr lang="pt-BR"/>
              <a:pPr>
                <a:defRPr/>
              </a:pPr>
              <a:t>13/06/2018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/>
              <a:t>Editar estilos de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23948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239481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75230C5-E07D-43DD-8553-361D1210CD2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39909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77838" rtl="0" fontAlgn="base">
      <a:spcBef>
        <a:spcPct val="30000"/>
      </a:spcBef>
      <a:spcAft>
        <a:spcPct val="0"/>
      </a:spcAft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38125" algn="l" defTabSz="477838" rtl="0" fontAlgn="base">
      <a:spcBef>
        <a:spcPct val="30000"/>
      </a:spcBef>
      <a:spcAft>
        <a:spcPct val="0"/>
      </a:spcAft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77838" algn="l" defTabSz="477838" rtl="0" fontAlgn="base">
      <a:spcBef>
        <a:spcPct val="30000"/>
      </a:spcBef>
      <a:spcAft>
        <a:spcPct val="0"/>
      </a:spcAft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717550" algn="l" defTabSz="477838" rtl="0" fontAlgn="base">
      <a:spcBef>
        <a:spcPct val="30000"/>
      </a:spcBef>
      <a:spcAft>
        <a:spcPct val="0"/>
      </a:spcAft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57263" algn="l" defTabSz="477838" rtl="0" fontAlgn="base">
      <a:spcBef>
        <a:spcPct val="30000"/>
      </a:spcBef>
      <a:spcAft>
        <a:spcPct val="0"/>
      </a:spcAft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97407" algn="l" defTabSz="478963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436888" algn="l" defTabSz="478963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76370" algn="l" defTabSz="478963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915851" algn="l" defTabSz="478963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/>
          </a:p>
        </p:txBody>
      </p:sp>
      <p:sp>
        <p:nvSpPr>
          <p:cNvPr id="30723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238125" fontAlgn="base">
              <a:spcBef>
                <a:spcPct val="0"/>
              </a:spcBef>
              <a:spcAft>
                <a:spcPct val="0"/>
              </a:spcAft>
            </a:pPr>
            <a:fld id="{93205E23-CED8-4ECF-9277-AB48E42015F9}" type="slidenum">
              <a:rPr lang="pt-BR">
                <a:cs typeface="Arial" charset="0"/>
              </a:rPr>
              <a:pPr defTabSz="238125"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pt-B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9876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4400">
              <a:spcBef>
                <a:spcPct val="0"/>
              </a:spcBef>
            </a:pPr>
            <a:endParaRPr lang="pt-BR" sz="1200" b="1" dirty="0"/>
          </a:p>
        </p:txBody>
      </p:sp>
      <p:sp>
        <p:nvSpPr>
          <p:cNvPr id="32771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238125" fontAlgn="base">
              <a:spcBef>
                <a:spcPct val="0"/>
              </a:spcBef>
              <a:spcAft>
                <a:spcPct val="0"/>
              </a:spcAft>
            </a:pPr>
            <a:fld id="{6B054A46-4269-4940-821E-A895033171DC}" type="slidenum">
              <a:rPr lang="pt-BR">
                <a:cs typeface="Arial" charset="0"/>
              </a:rPr>
              <a:pPr defTabSz="238125"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pt-B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345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63491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238125" fontAlgn="base">
              <a:spcBef>
                <a:spcPct val="0"/>
              </a:spcBef>
              <a:spcAft>
                <a:spcPct val="0"/>
              </a:spcAft>
            </a:pPr>
            <a:fld id="{49D637FF-E2C1-4D49-91FF-C04DB5F51565}" type="slidenum">
              <a:rPr lang="pt-BR">
                <a:cs typeface="Arial" charset="0"/>
              </a:rPr>
              <a:pPr defTabSz="238125"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pt-B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9126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</a:pPr>
            <a:r>
              <a:rPr lang="pt-BR" sz="800" dirty="0"/>
              <a:t>EXEMPLO DO CARRO.</a:t>
            </a:r>
          </a:p>
          <a:p>
            <a:pPr>
              <a:lnSpc>
                <a:spcPct val="150000"/>
              </a:lnSpc>
            </a:pPr>
            <a:endParaRPr lang="pt-BR" sz="800" dirty="0"/>
          </a:p>
          <a:p>
            <a:pPr>
              <a:lnSpc>
                <a:spcPct val="150000"/>
              </a:lnSpc>
            </a:pPr>
            <a:r>
              <a:rPr lang="pt-BR" sz="800" dirty="0"/>
              <a:t>REFAZER AGENDA, REDEFINIR PRIORIDADES. </a:t>
            </a:r>
          </a:p>
        </p:txBody>
      </p:sp>
      <p:sp>
        <p:nvSpPr>
          <p:cNvPr id="32771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238125" fontAlgn="base">
              <a:spcBef>
                <a:spcPct val="0"/>
              </a:spcBef>
              <a:spcAft>
                <a:spcPct val="0"/>
              </a:spcAft>
            </a:pPr>
            <a:fld id="{6B054A46-4269-4940-821E-A895033171DC}" type="slidenum">
              <a:rPr lang="pt-BR">
                <a:cs typeface="Arial" charset="0"/>
              </a:rPr>
              <a:pPr defTabSz="238125"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pt-B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9970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</a:pPr>
            <a:r>
              <a:rPr lang="pt-BR" sz="800" dirty="0"/>
              <a:t>EXEMPLO DO CARRO.</a:t>
            </a:r>
          </a:p>
          <a:p>
            <a:pPr>
              <a:lnSpc>
                <a:spcPct val="150000"/>
              </a:lnSpc>
            </a:pPr>
            <a:endParaRPr lang="pt-BR" sz="800" dirty="0"/>
          </a:p>
          <a:p>
            <a:pPr>
              <a:lnSpc>
                <a:spcPct val="150000"/>
              </a:lnSpc>
            </a:pPr>
            <a:r>
              <a:rPr lang="pt-BR" sz="800" dirty="0"/>
              <a:t>REFAZER AGENDA, REDEFINIR PRIORIDADES. </a:t>
            </a:r>
          </a:p>
        </p:txBody>
      </p:sp>
      <p:sp>
        <p:nvSpPr>
          <p:cNvPr id="32771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238125" fontAlgn="base">
              <a:spcBef>
                <a:spcPct val="0"/>
              </a:spcBef>
              <a:spcAft>
                <a:spcPct val="0"/>
              </a:spcAft>
            </a:pPr>
            <a:fld id="{6B054A46-4269-4940-821E-A895033171DC}" type="slidenum">
              <a:rPr lang="pt-BR">
                <a:cs typeface="Arial" charset="0"/>
              </a:rPr>
              <a:pPr defTabSz="238125"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pt-B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9970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</a:pPr>
            <a:endParaRPr lang="pt-BR" sz="800" dirty="0"/>
          </a:p>
        </p:txBody>
      </p:sp>
      <p:sp>
        <p:nvSpPr>
          <p:cNvPr id="32771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238125" fontAlgn="base">
              <a:spcBef>
                <a:spcPct val="0"/>
              </a:spcBef>
              <a:spcAft>
                <a:spcPct val="0"/>
              </a:spcAft>
            </a:pPr>
            <a:fld id="{6B054A46-4269-4940-821E-A895033171DC}" type="slidenum">
              <a:rPr lang="pt-BR">
                <a:cs typeface="Arial" charset="0"/>
              </a:rPr>
              <a:pPr defTabSz="238125"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pt-B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9970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</a:pPr>
            <a:endParaRPr lang="pt-BR" sz="800" dirty="0"/>
          </a:p>
        </p:txBody>
      </p:sp>
      <p:sp>
        <p:nvSpPr>
          <p:cNvPr id="32771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238125" fontAlgn="base">
              <a:spcBef>
                <a:spcPct val="0"/>
              </a:spcBef>
              <a:spcAft>
                <a:spcPct val="0"/>
              </a:spcAft>
            </a:pPr>
            <a:fld id="{6B054A46-4269-4940-821E-A895033171DC}" type="slidenum">
              <a:rPr lang="pt-BR">
                <a:cs typeface="Arial" charset="0"/>
              </a:rPr>
              <a:pPr defTabSz="238125"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pt-B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552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5D0A0-4D6D-45DF-9A43-53ED9D34836B}" type="datetimeFigureOut">
              <a:rPr lang="en-US"/>
              <a:pPr>
                <a:defRPr/>
              </a:pPr>
              <a:t>6/13/2018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05BCB-7D30-4F65-9CC2-BF015F6B493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F8B6A-7F5F-45BF-8EFA-79DC2F1443EE}" type="datetimeFigureOut">
              <a:rPr lang="pt-BR"/>
              <a:pPr>
                <a:defRPr/>
              </a:pPr>
              <a:t>13/06/2018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F0F71-F807-49F7-B30B-8A4F9EB7A49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B0543-3D65-404E-8E9D-5A9735EFC7A7}" type="datetimeFigureOut">
              <a:rPr lang="pt-BR"/>
              <a:pPr>
                <a:defRPr/>
              </a:pPr>
              <a:t>13/06/2018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4CC19-EED0-4B77-9E44-1DBB3D4DF73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4E3EA-A1AB-4506-BFBC-C8D1CC96DCC6}" type="datetimeFigureOut">
              <a:rPr lang="pt-BR"/>
              <a:pPr>
                <a:defRPr/>
              </a:pPr>
              <a:t>13/06/2018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53E11-3341-4B0A-93CF-352A349BE00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D905D-B144-4F7D-9B1F-94D8EA028E20}" type="datetimeFigureOut">
              <a:rPr lang="pt-BR"/>
              <a:pPr>
                <a:defRPr/>
              </a:pPr>
              <a:t>13/06/2018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CE408-BCD5-46CE-98EE-EF7241CA670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C6DA1-2900-431B-8E9B-E915C66173B4}" type="datetimeFigureOut">
              <a:rPr lang="pt-BR"/>
              <a:pPr>
                <a:defRPr/>
              </a:pPr>
              <a:t>13/06/2018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A1448-5687-4118-967D-DEE83A5BBB0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04629-578B-4020-90B9-28A9D5B69665}" type="datetimeFigureOut">
              <a:rPr lang="pt-BR"/>
              <a:pPr>
                <a:defRPr/>
              </a:pPr>
              <a:t>13/06/2018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697E3-AD51-4EBC-AD04-B872DAAB0AA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4"/>
          <p:cNvSpPr/>
          <p:nvPr userDrawn="1"/>
        </p:nvSpPr>
        <p:spPr>
          <a:xfrm>
            <a:off x="0" y="1715170"/>
            <a:ext cx="9906000" cy="5142831"/>
          </a:xfrm>
          <a:prstGeom prst="rect">
            <a:avLst/>
          </a:prstGeom>
          <a:blipFill dpi="0" rotWithShape="1">
            <a:blip r:embed="rId2">
              <a:alphaModFix amt="64000"/>
            </a:blip>
            <a:srcRect/>
            <a:stretch>
              <a:fillRect t="20997" b="-209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896" tIns="23948" rIns="47896" bIns="23948" anchor="ctr"/>
          <a:lstStyle/>
          <a:p>
            <a:pPr algn="ctr" defTabSz="239481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/>
          </a:p>
        </p:txBody>
      </p:sp>
      <p:grpSp>
        <p:nvGrpSpPr>
          <p:cNvPr id="3" name="Agrupar 18"/>
          <p:cNvGrpSpPr>
            <a:grpSpLocks/>
          </p:cNvGrpSpPr>
          <p:nvPr userDrawn="1"/>
        </p:nvGrpSpPr>
        <p:grpSpPr bwMode="auto">
          <a:xfrm>
            <a:off x="6623050" y="6032500"/>
            <a:ext cx="3041650" cy="609600"/>
            <a:chOff x="2058806" y="5195668"/>
            <a:chExt cx="15315827" cy="3324666"/>
          </a:xfrm>
        </p:grpSpPr>
        <p:grpSp>
          <p:nvGrpSpPr>
            <p:cNvPr id="4" name="Agrupar 19"/>
            <p:cNvGrpSpPr>
              <a:grpSpLocks/>
            </p:cNvGrpSpPr>
            <p:nvPr/>
          </p:nvGrpSpPr>
          <p:grpSpPr bwMode="auto">
            <a:xfrm>
              <a:off x="7655266" y="5195668"/>
              <a:ext cx="9719367" cy="3324666"/>
              <a:chOff x="7930850" y="3391317"/>
              <a:chExt cx="12960844" cy="4433466"/>
            </a:xfrm>
          </p:grpSpPr>
          <p:pic>
            <p:nvPicPr>
              <p:cNvPr id="6" name="Imagem 8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1906272" y="3391317"/>
                <a:ext cx="8985422" cy="44334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" name="Imagem 9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7930850" y="3391317"/>
                <a:ext cx="3137349" cy="44334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5" name="Imagem 7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058806" y="5586775"/>
              <a:ext cx="4967987" cy="2542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96146-09C4-4F3A-8844-864A8AC9EB84}" type="datetimeFigureOut">
              <a:rPr lang="en-US"/>
              <a:pPr>
                <a:defRPr/>
              </a:pPr>
              <a:t>6/13/2018</a:t>
            </a:fld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3941E-3243-4320-BE74-1CE7A4F1559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3142945" cy="6858000"/>
          </a:xfrm>
        </p:spPr>
        <p:txBody>
          <a:bodyPr rtlCol="0">
            <a:normAutofit/>
          </a:bodyPr>
          <a:lstStyle>
            <a:lvl1pPr>
              <a:defRPr sz="1100"/>
            </a:lvl1pPr>
          </a:lstStyle>
          <a:p>
            <a:pPr lvl="0"/>
            <a:endParaRPr lang="en-US" noProof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" y="4127501"/>
            <a:ext cx="9906001" cy="2730500"/>
          </a:xfrm>
        </p:spPr>
        <p:txBody>
          <a:bodyPr rtlCol="0">
            <a:normAutofit/>
          </a:bodyPr>
          <a:lstStyle>
            <a:lvl1pPr>
              <a:defRPr sz="1100"/>
            </a:lvl1pPr>
          </a:lstStyle>
          <a:p>
            <a:pPr lvl="0"/>
            <a:endParaRPr lang="en-US" noProof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9C5D7-6770-4448-823B-D058BB5F0FB0}" type="datetimeFigureOut">
              <a:rPr lang="pt-BR"/>
              <a:pPr>
                <a:defRPr/>
              </a:pPr>
              <a:t>13/06/2018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E695B-F6B7-4B0B-95BC-01BFEA3317D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E2A78-B1BB-4002-8365-97DAB3A8A049}" type="datetimeFigureOut">
              <a:rPr lang="pt-BR"/>
              <a:pPr>
                <a:defRPr/>
              </a:pPr>
              <a:t>13/06/2018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D2BB1-19A2-4F61-9984-0D5C1678981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D402E-34BF-493B-81B9-76D3123D8A40}" type="datetimeFigureOut">
              <a:rPr lang="pt-BR"/>
              <a:pPr>
                <a:defRPr/>
              </a:pPr>
              <a:t>13/06/2018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8BE40-AA0D-4ABB-BD15-066526A30C8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ED8B6-FB74-4A79-8909-BE7BC70125B2}" type="datetimeFigureOut">
              <a:rPr lang="pt-BR"/>
              <a:pPr>
                <a:defRPr/>
              </a:pPr>
              <a:t>13/06/2018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9455C-4232-438F-B466-C4E86168B73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91C77-36F2-462A-A105-78B346D0DD40}" type="datetimeFigureOut">
              <a:rPr lang="pt-BR"/>
              <a:pPr>
                <a:defRPr/>
              </a:pPr>
              <a:t>13/06/2018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FED35-A9C6-47EA-AD4D-82C93D43040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81038" y="365125"/>
            <a:ext cx="8543925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7896" tIns="23948" rIns="47896" bIns="2394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1038" y="1825625"/>
            <a:ext cx="8543925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7896" tIns="23948" rIns="47896" bIns="239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 vert="horz" lIns="47896" tIns="23948" rIns="47896" bIns="23948" rtlCol="0" anchor="ctr"/>
          <a:lstStyle>
            <a:lvl1pPr algn="l" defTabSz="239481" fontAlgn="auto">
              <a:spcBef>
                <a:spcPts val="0"/>
              </a:spcBef>
              <a:spcAft>
                <a:spcPts val="0"/>
              </a:spcAft>
              <a:defRPr sz="13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DB5E42A-7788-4EDE-B448-F2092F94B048}" type="datetimeFigureOut">
              <a:rPr lang="en-US"/>
              <a:pPr>
                <a:defRPr/>
              </a:pPr>
              <a:t>6/13/2018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 vert="horz" lIns="47896" tIns="23948" rIns="47896" bIns="23948" rtlCol="0" anchor="ctr"/>
          <a:lstStyle>
            <a:lvl1pPr algn="ctr" defTabSz="239481" fontAlgn="auto">
              <a:spcBef>
                <a:spcPts val="0"/>
              </a:spcBef>
              <a:spcAft>
                <a:spcPts val="0"/>
              </a:spcAft>
              <a:defRPr sz="13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 vert="horz" lIns="47896" tIns="23948" rIns="47896" bIns="23948" rtlCol="0" anchor="ctr"/>
          <a:lstStyle>
            <a:lvl1pPr algn="r" defTabSz="239481" fontAlgn="auto">
              <a:spcBef>
                <a:spcPts val="0"/>
              </a:spcBef>
              <a:spcAft>
                <a:spcPts val="0"/>
              </a:spcAft>
              <a:defRPr sz="13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E41394-4B1A-4966-8634-137C3E06C63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7" name="Retângulo 6"/>
          <p:cNvSpPr/>
          <p:nvPr userDrawn="1"/>
        </p:nvSpPr>
        <p:spPr>
          <a:xfrm>
            <a:off x="0" y="1715170"/>
            <a:ext cx="9906000" cy="5142831"/>
          </a:xfrm>
          <a:prstGeom prst="rect">
            <a:avLst/>
          </a:prstGeom>
          <a:blipFill dpi="0" rotWithShape="1">
            <a:blip r:embed="rId6">
              <a:alphaModFix amt="64000"/>
            </a:blip>
            <a:srcRect/>
            <a:stretch>
              <a:fillRect t="20997" b="-209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896" tIns="23948" rIns="47896" bIns="23948" anchor="ctr"/>
          <a:lstStyle/>
          <a:p>
            <a:pPr algn="ctr" defTabSz="239481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/>
          </a:p>
        </p:txBody>
      </p:sp>
      <p:grpSp>
        <p:nvGrpSpPr>
          <p:cNvPr id="1034" name="Agrupar 18"/>
          <p:cNvGrpSpPr>
            <a:grpSpLocks/>
          </p:cNvGrpSpPr>
          <p:nvPr userDrawn="1"/>
        </p:nvGrpSpPr>
        <p:grpSpPr bwMode="auto">
          <a:xfrm>
            <a:off x="6623050" y="6032500"/>
            <a:ext cx="3041650" cy="609600"/>
            <a:chOff x="2058806" y="5195668"/>
            <a:chExt cx="15315827" cy="3324666"/>
          </a:xfrm>
        </p:grpSpPr>
        <p:grpSp>
          <p:nvGrpSpPr>
            <p:cNvPr id="1035" name="Agrupar 19"/>
            <p:cNvGrpSpPr>
              <a:grpSpLocks/>
            </p:cNvGrpSpPr>
            <p:nvPr/>
          </p:nvGrpSpPr>
          <p:grpSpPr bwMode="auto">
            <a:xfrm>
              <a:off x="7655266" y="5195668"/>
              <a:ext cx="9719367" cy="3324666"/>
              <a:chOff x="7930850" y="3391317"/>
              <a:chExt cx="12960844" cy="4433466"/>
            </a:xfrm>
          </p:grpSpPr>
          <p:pic>
            <p:nvPicPr>
              <p:cNvPr id="1037" name="Imagem 10"/>
              <p:cNvPicPr>
                <a:picLocks noChangeAspect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11906272" y="3391317"/>
                <a:ext cx="8985422" cy="44334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38" name="Imagem 11"/>
              <p:cNvPicPr>
                <a:picLocks noChangeAspect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7930850" y="3391317"/>
                <a:ext cx="3137349" cy="44334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036" name="Imagem 9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058806" y="5586775"/>
              <a:ext cx="4967987" cy="2542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17" r:id="rId2"/>
    <p:sldLayoutId id="2147483718" r:id="rId3"/>
    <p:sldLayoutId id="2147483719" r:id="rId4"/>
  </p:sldLayoutIdLst>
  <p:txStyles>
    <p:titleStyle>
      <a:lvl1pPr algn="l" defTabSz="957263" rtl="0" fontAlgn="base">
        <a:lnSpc>
          <a:spcPct val="90000"/>
        </a:lnSpc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57263" rtl="0" fontAlgn="base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itchFamily="34" charset="0"/>
        </a:defRPr>
      </a:lvl2pPr>
      <a:lvl3pPr algn="l" defTabSz="957263" rtl="0" fontAlgn="base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itchFamily="34" charset="0"/>
        </a:defRPr>
      </a:lvl3pPr>
      <a:lvl4pPr algn="l" defTabSz="957263" rtl="0" fontAlgn="base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itchFamily="34" charset="0"/>
        </a:defRPr>
      </a:lvl4pPr>
      <a:lvl5pPr algn="l" defTabSz="957263" rtl="0" fontAlgn="base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itchFamily="34" charset="0"/>
        </a:defRPr>
      </a:lvl5pPr>
      <a:lvl6pPr marL="457200" algn="l" defTabSz="957263" rtl="0" fontAlgn="base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itchFamily="34" charset="0"/>
        </a:defRPr>
      </a:lvl6pPr>
      <a:lvl7pPr marL="914400" algn="l" defTabSz="957263" rtl="0" fontAlgn="base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itchFamily="34" charset="0"/>
        </a:defRPr>
      </a:lvl7pPr>
      <a:lvl8pPr marL="1371600" algn="l" defTabSz="957263" rtl="0" fontAlgn="base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itchFamily="34" charset="0"/>
        </a:defRPr>
      </a:lvl8pPr>
      <a:lvl9pPr marL="1828800" algn="l" defTabSz="957263" rtl="0" fontAlgn="base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itchFamily="34" charset="0"/>
        </a:defRPr>
      </a:lvl9pPr>
    </p:titleStyle>
    <p:bodyStyle>
      <a:lvl1pPr marL="238125" indent="-238125" algn="l" defTabSz="957263" rtl="0" fontAlgn="base">
        <a:lnSpc>
          <a:spcPct val="90000"/>
        </a:lnSpc>
        <a:spcBef>
          <a:spcPts val="105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17550" indent="-238125" algn="l" defTabSz="957263" rtl="0" fontAlgn="base">
        <a:lnSpc>
          <a:spcPct val="90000"/>
        </a:lnSpc>
        <a:spcBef>
          <a:spcPts val="525"/>
        </a:spcBef>
        <a:spcAft>
          <a:spcPct val="0"/>
        </a:spcAft>
        <a:buFont typeface="Arial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196975" indent="-238125" algn="l" defTabSz="957263" rtl="0" fontAlgn="base">
        <a:lnSpc>
          <a:spcPct val="90000"/>
        </a:lnSpc>
        <a:spcBef>
          <a:spcPts val="525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74813" indent="-238125" algn="l" defTabSz="957263" rtl="0" fontAlgn="base">
        <a:lnSpc>
          <a:spcPct val="90000"/>
        </a:lnSpc>
        <a:spcBef>
          <a:spcPts val="525"/>
        </a:spcBef>
        <a:spcAft>
          <a:spcPct val="0"/>
        </a:spcAft>
        <a:buFont typeface="Arial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154238" indent="-238125" algn="l" defTabSz="957263" rtl="0" fontAlgn="base">
        <a:lnSpc>
          <a:spcPct val="90000"/>
        </a:lnSpc>
        <a:spcBef>
          <a:spcPts val="525"/>
        </a:spcBef>
        <a:spcAft>
          <a:spcPct val="0"/>
        </a:spcAft>
        <a:buFont typeface="Arial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634295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13258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592220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71183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963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925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888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851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814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776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739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1702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8195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239481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177B21D-6A94-4677-A77F-23813697F6D5}" type="datetimeFigureOut">
              <a:rPr lang="pt-BR"/>
              <a:pPr>
                <a:defRPr/>
              </a:pPr>
              <a:t>13/06/2018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239481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239481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B0D057-FBA4-4C6E-B8B1-B0C7B7CF972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5" r:id="rId2"/>
    <p:sldLayoutId id="2147483714" r:id="rId3"/>
    <p:sldLayoutId id="2147483713" r:id="rId4"/>
    <p:sldLayoutId id="2147483712" r:id="rId5"/>
    <p:sldLayoutId id="2147483711" r:id="rId6"/>
    <p:sldLayoutId id="2147483710" r:id="rId7"/>
    <p:sldLayoutId id="2147483709" r:id="rId8"/>
    <p:sldLayoutId id="2147483708" r:id="rId9"/>
    <p:sldLayoutId id="2147483707" r:id="rId10"/>
    <p:sldLayoutId id="214748370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Line 5"/>
          <p:cNvSpPr>
            <a:spLocks noChangeShapeType="1"/>
          </p:cNvSpPr>
          <p:nvPr/>
        </p:nvSpPr>
        <p:spPr bwMode="auto">
          <a:xfrm>
            <a:off x="608013" y="-655638"/>
            <a:ext cx="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lIns="95763" tIns="47882" rIns="95763" bIns="47882"/>
          <a:lstStyle/>
          <a:p>
            <a:endParaRPr lang="pt-BR"/>
          </a:p>
        </p:txBody>
      </p:sp>
      <p:sp>
        <p:nvSpPr>
          <p:cNvPr id="22530" name="Line 6"/>
          <p:cNvSpPr>
            <a:spLocks noChangeShapeType="1"/>
          </p:cNvSpPr>
          <p:nvPr/>
        </p:nvSpPr>
        <p:spPr bwMode="auto">
          <a:xfrm>
            <a:off x="608013" y="-655638"/>
            <a:ext cx="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lIns="95763" tIns="47882" rIns="95763" bIns="47882"/>
          <a:lstStyle/>
          <a:p>
            <a:endParaRPr lang="pt-BR"/>
          </a:p>
        </p:txBody>
      </p:sp>
      <p:pic>
        <p:nvPicPr>
          <p:cNvPr id="22531" name="Imagem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160963"/>
            <a:ext cx="9906000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Imagem 7" descr="Imagem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49488" y="2149475"/>
            <a:ext cx="5407025" cy="255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9811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aixaDeTexto 17"/>
          <p:cNvSpPr txBox="1"/>
          <p:nvPr/>
        </p:nvSpPr>
        <p:spPr>
          <a:xfrm>
            <a:off x="3535431" y="1858863"/>
            <a:ext cx="6129271" cy="817805"/>
          </a:xfrm>
          <a:prstGeom prst="rect">
            <a:avLst/>
          </a:prstGeom>
          <a:noFill/>
        </p:spPr>
        <p:txBody>
          <a:bodyPr lIns="47896" tIns="23948" rIns="47896" bIns="23948">
            <a:spAutoFit/>
          </a:bodyPr>
          <a:lstStyle/>
          <a:p>
            <a:pPr defTabSz="2394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spc="-59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+mn-lt"/>
                <a:cs typeface="+mn-cs"/>
              </a:rPr>
              <a:t>NEEMIAS</a:t>
            </a:r>
          </a:p>
          <a:p>
            <a:pPr defTabSz="2394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200" b="1" spc="-59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+mn-lt"/>
                <a:cs typeface="+mn-cs"/>
              </a:rPr>
              <a:t>Vasos de barro usados de modo surpreendente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3535432" y="3364173"/>
            <a:ext cx="6129271" cy="1664191"/>
          </a:xfrm>
          <a:prstGeom prst="rect">
            <a:avLst/>
          </a:prstGeom>
          <a:noFill/>
        </p:spPr>
        <p:txBody>
          <a:bodyPr lIns="47896" tIns="23948" rIns="47896" bIns="23948">
            <a:spAutoFit/>
          </a:bodyPr>
          <a:lstStyle/>
          <a:p>
            <a:pPr defTabSz="2394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300" b="1">
                <a:ln>
                  <a:solidFill>
                    <a:srgbClr val="F7941E"/>
                  </a:solidFill>
                </a:ln>
                <a:solidFill>
                  <a:srgbClr val="F99B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AULA 7: </a:t>
            </a:r>
            <a:r>
              <a:rPr lang="pt-BR" sz="2300" b="1" dirty="0">
                <a:ln>
                  <a:solidFill>
                    <a:srgbClr val="F7941E"/>
                  </a:solidFill>
                </a:ln>
                <a:solidFill>
                  <a:srgbClr val="F99B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SERVIR A DEUS DE MODO AGRADÁVEL REQUER FORTALECIMENTO E RESTAURAÇÃO DA FÉ. Neemias 7 e 8</a:t>
            </a:r>
          </a:p>
          <a:p>
            <a:pPr defTabSz="239481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100" b="1" dirty="0">
              <a:ln>
                <a:solidFill>
                  <a:srgbClr val="F7941E"/>
                </a:solidFill>
              </a:ln>
              <a:solidFill>
                <a:srgbClr val="F99B3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2394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500" b="1" dirty="0">
                <a:ln>
                  <a:solidFill>
                    <a:srgbClr val="F7941E"/>
                  </a:solidFill>
                </a:ln>
                <a:solidFill>
                  <a:srgbClr val="F99B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ONEIDA MERCADANTE</a:t>
            </a:r>
          </a:p>
        </p:txBody>
      </p:sp>
      <p:pic>
        <p:nvPicPr>
          <p:cNvPr id="29699" name="Imagem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8" y="1360488"/>
            <a:ext cx="2994025" cy="413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>
            <a:extLst/>
          </p:cNvPr>
          <p:cNvSpPr/>
          <p:nvPr/>
        </p:nvSpPr>
        <p:spPr>
          <a:xfrm>
            <a:off x="0" y="1"/>
            <a:ext cx="9906000" cy="517036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896" tIns="23948" rIns="47896" bIns="23948" anchor="ctr"/>
          <a:lstStyle/>
          <a:p>
            <a:pPr algn="ctr" defTabSz="2394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cs typeface="Arial" pitchFamily="34" charset="0"/>
              </a:rPr>
              <a:t>MUROS REEDIFICADOS...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1085222" y="988361"/>
            <a:ext cx="7758973" cy="4447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/>
              <a:t>Neemias 7.1 - Tarefa cumprida em 52 dias.</a:t>
            </a:r>
          </a:p>
          <a:p>
            <a:r>
              <a:rPr lang="pt-BR" sz="3200" b="1" dirty="0"/>
              <a:t>Neemias 7.4 -  O povo estava no exílio</a:t>
            </a:r>
          </a:p>
          <a:p>
            <a:r>
              <a:rPr lang="pt-BR" sz="3200" b="1" dirty="0"/>
              <a:t>Neemias 7.5-7 - O retorno do exílio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3200" b="1" dirty="0"/>
              <a:t> Número de exilados: 42.360 pessoas + 7.336 servos + animais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3200" b="1" dirty="0"/>
              <a:t>1.300 km ao longo do Rio Eufrates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3200" b="1" dirty="0"/>
              <a:t>Duração da viagem: 5 meses.</a:t>
            </a:r>
            <a:endParaRPr lang="pt-BR" sz="1800" dirty="0"/>
          </a:p>
          <a:p>
            <a:endParaRPr lang="pt-BR" sz="1800" dirty="0"/>
          </a:p>
          <a:p>
            <a:r>
              <a:rPr lang="pt-BR" dirty="0"/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tângulo 24">
            <a:extLst/>
          </p:cNvPr>
          <p:cNvSpPr/>
          <p:nvPr/>
        </p:nvSpPr>
        <p:spPr>
          <a:xfrm>
            <a:off x="0" y="0"/>
            <a:ext cx="9906000" cy="85883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896" tIns="23948" rIns="47896" bIns="23948" anchor="ctr"/>
          <a:lstStyle/>
          <a:p>
            <a:pPr algn="ctr" defTabSz="239481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6" name="CaixaDeTexto 25">
            <a:extLst/>
          </p:cNvPr>
          <p:cNvSpPr txBox="1"/>
          <p:nvPr/>
        </p:nvSpPr>
        <p:spPr>
          <a:xfrm>
            <a:off x="28575" y="158750"/>
            <a:ext cx="9877425" cy="602362"/>
          </a:xfrm>
          <a:prstGeom prst="rect">
            <a:avLst/>
          </a:prstGeom>
          <a:noFill/>
        </p:spPr>
        <p:txBody>
          <a:bodyPr lIns="47896" tIns="23948" rIns="47896" bIns="23948">
            <a:spAutoFit/>
          </a:bodyPr>
          <a:lstStyle/>
          <a:p>
            <a:pPr algn="ctr" defTabSz="2394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+mn-cs"/>
              </a:rPr>
              <a:t>O RETORNO DOS EXILADOS...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cs typeface="+mn-cs"/>
            </a:endParaRPr>
          </a:p>
        </p:txBody>
      </p:sp>
      <p:pic>
        <p:nvPicPr>
          <p:cNvPr id="1026" name="Picture 2" descr="Resultado de imagem para retorno do exÃ­lio babiloni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858838"/>
            <a:ext cx="9906001" cy="5999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/>
          </p:cNvPr>
          <p:cNvSpPr/>
          <p:nvPr/>
        </p:nvSpPr>
        <p:spPr>
          <a:xfrm>
            <a:off x="0" y="0"/>
            <a:ext cx="9906000" cy="85897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896" tIns="23948" rIns="47896" bIns="23948" anchor="ctr"/>
          <a:lstStyle/>
          <a:p>
            <a:pPr algn="ctr" defTabSz="2394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cs typeface="Arial" pitchFamily="34" charset="0"/>
              </a:rPr>
              <a:t>QUAL A IMPORTÂNCIA DO RETORNO?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754912" y="1648047"/>
            <a:ext cx="847414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pt-BR" sz="3200" b="1" dirty="0"/>
              <a:t>A manutenção da fé judaica no Deus vivo.</a:t>
            </a:r>
          </a:p>
          <a:p>
            <a:endParaRPr lang="pt-BR" sz="3200" b="1" dirty="0"/>
          </a:p>
          <a:p>
            <a:pPr marL="342900" indent="-342900">
              <a:buFont typeface="Wingdings" pitchFamily="2" charset="2"/>
              <a:buChar char="ü"/>
            </a:pPr>
            <a:r>
              <a:rPr lang="pt-BR" sz="3200" b="1" dirty="0"/>
              <a:t>Retorno de uma civilização com seus princípios doutrinários.</a:t>
            </a:r>
          </a:p>
          <a:p>
            <a:endParaRPr lang="pt-BR" sz="3200" b="1" dirty="0"/>
          </a:p>
          <a:p>
            <a:pPr marL="342900" indent="-342900">
              <a:buFont typeface="Wingdings" pitchFamily="2" charset="2"/>
              <a:buChar char="ü"/>
            </a:pPr>
            <a:r>
              <a:rPr lang="pt-BR" sz="3200" b="1" dirty="0"/>
              <a:t>A adoração era a razão de ser de Jerusalém</a:t>
            </a:r>
          </a:p>
          <a:p>
            <a:endParaRPr lang="pt-BR" sz="20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/>
          </p:cNvPr>
          <p:cNvSpPr/>
          <p:nvPr/>
        </p:nvSpPr>
        <p:spPr>
          <a:xfrm>
            <a:off x="0" y="0"/>
            <a:ext cx="9906000" cy="85897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896" tIns="23948" rIns="47896" bIns="23948" anchor="ctr"/>
          <a:lstStyle/>
          <a:p>
            <a:pPr algn="ctr" defTabSz="2394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cs typeface="Arial" pitchFamily="34" charset="0"/>
              </a:rPr>
              <a:t> O povo estava de volta, e agora?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754912" y="1124262"/>
            <a:ext cx="859895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pt-BR" sz="2400" b="1" dirty="0"/>
              <a:t>A leitura da Palavra </a:t>
            </a:r>
            <a:r>
              <a:rPr lang="pt-BR" sz="2000" b="1" dirty="0"/>
              <a:t>( 8.1,12)</a:t>
            </a:r>
          </a:p>
          <a:p>
            <a:pPr marL="342900" indent="-342900">
              <a:buFont typeface="Wingdings" pitchFamily="2" charset="2"/>
              <a:buChar char="ü"/>
            </a:pPr>
            <a:endParaRPr lang="pt-BR" sz="2000" b="1" dirty="0"/>
          </a:p>
          <a:p>
            <a:pPr marL="342900" indent="-342900">
              <a:buFont typeface="Arial" pitchFamily="34" charset="0"/>
              <a:buChar char="•"/>
            </a:pPr>
            <a:r>
              <a:rPr lang="pt-BR" sz="2000" b="1" dirty="0"/>
              <a:t>Deus moveu o coração do povo para reunir-se para buscar a palavra. ( espontâneo)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t-BR" sz="2000" b="1" dirty="0"/>
              <a:t>Todos se reuniram. Ninguém ficou de fora. ( coletivo)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t-BR" sz="2000" b="1" dirty="0"/>
              <a:t>Todo o povo se ajuntou como um só homem. ( harmonioso)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t-BR" sz="2000" b="1" dirty="0"/>
              <a:t>Não havia apenas um ajuntamento. ( comunhão)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t-BR" sz="2000" b="1" dirty="0"/>
              <a:t>A união era em torno da Palavra de Deus .Eles tinham sede da Palavra.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t-BR" sz="2000" b="1" dirty="0"/>
              <a:t>O povo permaneceu desde a alva até ao meio dia, com ouvidos atentos.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t-BR" sz="2000" b="1" dirty="0"/>
              <a:t>O </a:t>
            </a:r>
            <a:r>
              <a:rPr lang="pt-BR" sz="2000" b="1" dirty="0" err="1"/>
              <a:t>reavivamento</a:t>
            </a:r>
            <a:r>
              <a:rPr lang="pt-BR" sz="2000" b="1" dirty="0"/>
              <a:t> não foi um apelo ás emoções, mas ao entendimento.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t-BR" sz="2000" b="1" dirty="0"/>
              <a:t>O povo se pôs em pé. ( reverência)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t-BR" sz="2000" b="1" dirty="0"/>
              <a:t>Adoração (8.6)</a:t>
            </a:r>
          </a:p>
          <a:p>
            <a:r>
              <a:rPr lang="pt-BR" sz="2000" b="1" dirty="0"/>
              <a:t>                                             </a:t>
            </a:r>
            <a:r>
              <a:rPr lang="pt-BR" sz="1200" b="1" dirty="0"/>
              <a:t>Rev. Hernandes Dias Lopes</a:t>
            </a:r>
          </a:p>
        </p:txBody>
      </p:sp>
    </p:spTree>
    <p:extLst>
      <p:ext uri="{BB962C8B-B14F-4D97-AF65-F5344CB8AC3E}">
        <p14:creationId xmlns:p14="http://schemas.microsoft.com/office/powerpoint/2010/main" val="881176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/>
          </p:cNvPr>
          <p:cNvSpPr/>
          <p:nvPr/>
        </p:nvSpPr>
        <p:spPr>
          <a:xfrm>
            <a:off x="0" y="0"/>
            <a:ext cx="9906000" cy="85897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896" tIns="23948" rIns="47896" bIns="23948" anchor="ctr"/>
          <a:lstStyle/>
          <a:p>
            <a:pPr algn="ctr" defTabSz="2394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cs typeface="Arial" pitchFamily="34" charset="0"/>
              </a:rPr>
              <a:t>COMO O POVO REAGIU?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754912" y="1124262"/>
            <a:ext cx="859895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pt-BR" sz="2400" b="1" dirty="0"/>
              <a:t> ( 8.9)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t-BR" sz="2400" b="1" dirty="0"/>
              <a:t>A Palavra de Deus produz quebrantamento, arrependimento e choro pelo pecado.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pt-BR" sz="2400" b="1" dirty="0"/>
              <a:t>(8.10)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t-BR" sz="2400" b="1" dirty="0"/>
              <a:t>Alegria da restauração. O povo regozija-se não apenas por causa de Deus, mas em Deus: Sua graça, Seu amor, Seus dons. As festas deveriam ser celebradas com alegria ( </a:t>
            </a:r>
            <a:r>
              <a:rPr lang="pt-BR" sz="2400" b="1" dirty="0" err="1"/>
              <a:t>Dt</a:t>
            </a:r>
            <a:r>
              <a:rPr lang="pt-BR" sz="2400" b="1" dirty="0"/>
              <a:t> 16.11,14)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pt-BR" sz="2400" b="1" dirty="0"/>
              <a:t>(8.11,12)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t-BR" sz="2400" b="1" dirty="0"/>
              <a:t>O povo deixou o choro e começou a regozijar-se. O povo começou não apenas a alegrar-se em Deus, mas a manifestar seu amor ao próximo, enviando porções </a:t>
            </a:r>
            <a:r>
              <a:rPr lang="pt-BR" sz="2400" b="1" dirty="0" err="1"/>
              <a:t>áqueles</a:t>
            </a:r>
            <a:r>
              <a:rPr lang="pt-BR" sz="2400" b="1" dirty="0"/>
              <a:t> que nada tinham.</a:t>
            </a:r>
          </a:p>
          <a:p>
            <a:pPr marL="342900" indent="-342900">
              <a:buFont typeface="Wingdings" pitchFamily="2" charset="2"/>
              <a:buChar char="ü"/>
            </a:pPr>
            <a:endParaRPr lang="pt-BR" sz="2400" b="1" dirty="0"/>
          </a:p>
          <a:p>
            <a:endParaRPr lang="pt-BR" sz="2400" b="1" dirty="0"/>
          </a:p>
          <a:p>
            <a:endParaRPr lang="pt-BR" sz="2400" b="1" dirty="0"/>
          </a:p>
          <a:p>
            <a:endParaRPr lang="pt-BR" sz="1200" b="1" dirty="0"/>
          </a:p>
          <a:p>
            <a:r>
              <a:rPr lang="pt-BR" sz="1200" b="1" dirty="0"/>
              <a:t>                                                                                                                                               Rev. Hernandes Dias Lopes</a:t>
            </a:r>
          </a:p>
        </p:txBody>
      </p:sp>
    </p:spTree>
    <p:extLst>
      <p:ext uri="{BB962C8B-B14F-4D97-AF65-F5344CB8AC3E}">
        <p14:creationId xmlns:p14="http://schemas.microsoft.com/office/powerpoint/2010/main" val="9275971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424763" y="2402958"/>
            <a:ext cx="7740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1800" dirty="0"/>
          </a:p>
        </p:txBody>
      </p:sp>
      <p:pic>
        <p:nvPicPr>
          <p:cNvPr id="1026" name="Picture 2" descr="http://proavirtualg15.pbworks.com/f/1161632308/conclusa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534" y="149902"/>
            <a:ext cx="4400422" cy="1469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1424763" y="2143593"/>
            <a:ext cx="758432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ü"/>
            </a:pPr>
            <a:r>
              <a:rPr lang="pt-BR" sz="2000" b="1" dirty="0"/>
              <a:t> Neemias  buscou não apenas a reconstrução do muro, mas também a reconstrução espiritual do povo.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pt-BR" sz="2000" b="1" dirty="0"/>
              <a:t>Neemias restaurou não apenas os muros da cidade, mas também a ordem da cidade.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pt-BR" sz="2000" b="1" dirty="0"/>
              <a:t>A maior reforma que Neemias implementou foi a restauração da autoridade da Palavra de Deus sobre o povo.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pt-BR" sz="2000" b="1" dirty="0"/>
              <a:t>A leitura da Palavra causa um grande impacto sobre o povo.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pt-BR" sz="2000" b="1" dirty="0"/>
              <a:t>A alegria de Deus sempre vem sobre o povo quando este obedece á Palavra de Deus.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pt-BR" sz="2000" b="1" dirty="0"/>
              <a:t>A alegria do Senhor é a nossa força. (8.10)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>
            <a:extLst/>
          </p:cNvPr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896" tIns="23948" rIns="47896" bIns="23948" anchor="ctr"/>
          <a:lstStyle/>
          <a:p>
            <a:pPr algn="ctr" defTabSz="239481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1419225" y="1704975"/>
            <a:ext cx="6950075" cy="2265363"/>
          </a:xfrm>
          <a:prstGeom prst="rect">
            <a:avLst/>
          </a:prstGeom>
          <a:noFill/>
        </p:spPr>
        <p:txBody>
          <a:bodyPr lIns="47896" tIns="23948" rIns="47896" bIns="23948">
            <a:spAutoFit/>
          </a:bodyPr>
          <a:lstStyle/>
          <a:p>
            <a:pPr algn="ctr" defTabSz="2394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spc="-59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anose="020B0604020202020204" pitchFamily="34" charset="0"/>
              </a:rPr>
              <a:t>Que o SENHOR</a:t>
            </a:r>
          </a:p>
          <a:p>
            <a:pPr algn="ctr" defTabSz="2394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spc="-59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anose="020B0604020202020204" pitchFamily="34" charset="0"/>
              </a:rPr>
              <a:t>te abençoe e te guarde!</a:t>
            </a:r>
          </a:p>
          <a:p>
            <a:pPr algn="ctr" defTabSz="239481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spc="-59" dirty="0">
                <a:solidFill>
                  <a:schemeClr val="bg1"/>
                </a:solidFill>
                <a:latin typeface="Century Gothic" pitchFamily="34" charset="0"/>
                <a:cs typeface="Arial" panose="020B0604020202020204" pitchFamily="34" charset="0"/>
              </a:rPr>
              <a:t>Tenha um ótimo domingo!</a:t>
            </a:r>
          </a:p>
        </p:txBody>
      </p:sp>
      <p:sp>
        <p:nvSpPr>
          <p:cNvPr id="74755" name="CaixaDeTexto 7"/>
          <p:cNvSpPr txBox="1">
            <a:spLocks noChangeArrowheads="1"/>
          </p:cNvSpPr>
          <p:nvPr/>
        </p:nvSpPr>
        <p:spPr bwMode="auto">
          <a:xfrm>
            <a:off x="3381375" y="5624513"/>
            <a:ext cx="3025775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7896" tIns="23948" rIns="47896" bIns="23948">
            <a:spAutoFit/>
          </a:bodyPr>
          <a:lstStyle/>
          <a:p>
            <a:pPr algn="ctr"/>
            <a:r>
              <a:rPr lang="pt-BR">
                <a:solidFill>
                  <a:schemeClr val="bg1"/>
                </a:solidFill>
              </a:rPr>
              <a:t>email@professor.com.br</a:t>
            </a:r>
          </a:p>
        </p:txBody>
      </p:sp>
      <p:sp>
        <p:nvSpPr>
          <p:cNvPr id="2" name="Retângulo 1">
            <a:extLst/>
          </p:cNvPr>
          <p:cNvSpPr/>
          <p:nvPr/>
        </p:nvSpPr>
        <p:spPr>
          <a:xfrm>
            <a:off x="0" y="3868738"/>
            <a:ext cx="9906000" cy="1593850"/>
          </a:xfrm>
          <a:prstGeom prst="rect">
            <a:avLst/>
          </a:prstGeom>
          <a:solidFill>
            <a:srgbClr val="B56727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896" tIns="23948" rIns="47896" bIns="23948" anchor="ctr"/>
          <a:lstStyle/>
          <a:p>
            <a:pPr algn="ctr" defTabSz="239481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grpSp>
        <p:nvGrpSpPr>
          <p:cNvPr id="74757" name="Agrupar 12"/>
          <p:cNvGrpSpPr>
            <a:grpSpLocks/>
          </p:cNvGrpSpPr>
          <p:nvPr/>
        </p:nvGrpSpPr>
        <p:grpSpPr bwMode="auto">
          <a:xfrm>
            <a:off x="2017713" y="4086225"/>
            <a:ext cx="5753100" cy="1152525"/>
            <a:chOff x="2058806" y="5195668"/>
            <a:chExt cx="15315827" cy="3324666"/>
          </a:xfrm>
        </p:grpSpPr>
        <p:grpSp>
          <p:nvGrpSpPr>
            <p:cNvPr id="74758" name="Agrupar 13"/>
            <p:cNvGrpSpPr>
              <a:grpSpLocks/>
            </p:cNvGrpSpPr>
            <p:nvPr/>
          </p:nvGrpSpPr>
          <p:grpSpPr bwMode="auto">
            <a:xfrm>
              <a:off x="7655266" y="5195668"/>
              <a:ext cx="9719367" cy="3324666"/>
              <a:chOff x="7930850" y="3391317"/>
              <a:chExt cx="12960844" cy="4433466"/>
            </a:xfrm>
          </p:grpSpPr>
          <p:pic>
            <p:nvPicPr>
              <p:cNvPr id="74760" name="Imagem 15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1906272" y="3391317"/>
                <a:ext cx="8985422" cy="44334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4761" name="Imagem 16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7930850" y="3391317"/>
                <a:ext cx="3137349" cy="44334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74759" name="Imagem 14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058806" y="5586775"/>
              <a:ext cx="4967987" cy="2542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blipFill dpi="0" rotWithShape="1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7359</TotalTime>
  <Words>502</Words>
  <Application>Microsoft Office PowerPoint</Application>
  <PresentationFormat>Papel A4 (210 x 297 mm)</PresentationFormat>
  <Paragraphs>69</Paragraphs>
  <Slides>10</Slides>
  <Notes>7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Century Gothic</vt:lpstr>
      <vt:lpstr>Wingdings</vt:lpstr>
      <vt:lpstr>Office Theme</vt:lpstr>
      <vt:lpstr>Personalizar design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Modelo EBD IPN 2018</dc:title>
  <dc:creator>Igreja Presbiteriana Nacional</dc:creator>
  <cp:lastModifiedBy>Daniel de Souza Galvão</cp:lastModifiedBy>
  <cp:revision>206</cp:revision>
  <dcterms:created xsi:type="dcterms:W3CDTF">2016-03-02T16:16:57Z</dcterms:created>
  <dcterms:modified xsi:type="dcterms:W3CDTF">2018-06-13T20:02:57Z</dcterms:modified>
</cp:coreProperties>
</file>