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9" r:id="rId2"/>
  </p:sldMasterIdLst>
  <p:notesMasterIdLst>
    <p:notesMasterId r:id="rId30"/>
  </p:notesMasterIdLst>
  <p:handoutMasterIdLst>
    <p:handoutMasterId r:id="rId31"/>
  </p:handoutMasterIdLst>
  <p:sldIdLst>
    <p:sldId id="315" r:id="rId3"/>
    <p:sldId id="374" r:id="rId4"/>
    <p:sldId id="321" r:id="rId5"/>
    <p:sldId id="373" r:id="rId6"/>
    <p:sldId id="305" r:id="rId7"/>
    <p:sldId id="357" r:id="rId8"/>
    <p:sldId id="356" r:id="rId9"/>
    <p:sldId id="320" r:id="rId10"/>
    <p:sldId id="359" r:id="rId11"/>
    <p:sldId id="360" r:id="rId12"/>
    <p:sldId id="361" r:id="rId13"/>
    <p:sldId id="375" r:id="rId14"/>
    <p:sldId id="378" r:id="rId15"/>
    <p:sldId id="379" r:id="rId16"/>
    <p:sldId id="364" r:id="rId17"/>
    <p:sldId id="399" r:id="rId18"/>
    <p:sldId id="380" r:id="rId19"/>
    <p:sldId id="365" r:id="rId20"/>
    <p:sldId id="369" r:id="rId21"/>
    <p:sldId id="394" r:id="rId22"/>
    <p:sldId id="370" r:id="rId23"/>
    <p:sldId id="395" r:id="rId24"/>
    <p:sldId id="398" r:id="rId25"/>
    <p:sldId id="397" r:id="rId26"/>
    <p:sldId id="381" r:id="rId27"/>
    <p:sldId id="372" r:id="rId28"/>
    <p:sldId id="310" r:id="rId29"/>
  </p:sldIdLst>
  <p:sldSz cx="9906000" cy="6858000" type="A4"/>
  <p:notesSz cx="6858000" cy="9144000"/>
  <p:defaultTextStyle>
    <a:defPPr>
      <a:defRPr lang="en-US"/>
    </a:defPPr>
    <a:lvl1pPr marL="0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39481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78963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718444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57925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97407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436888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76370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915851" algn="l" defTabSz="23948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941E"/>
    <a:srgbClr val="F89C32"/>
    <a:srgbClr val="F99B34"/>
    <a:srgbClr val="A97B45"/>
    <a:srgbClr val="44749D"/>
    <a:srgbClr val="B56727"/>
    <a:srgbClr val="00A651"/>
    <a:srgbClr val="069542"/>
    <a:srgbClr val="0087D1"/>
    <a:srgbClr val="7F0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0" autoAdjust="0"/>
    <p:restoredTop sz="83154" autoAdjust="0"/>
  </p:normalViewPr>
  <p:slideViewPr>
    <p:cSldViewPr snapToGrid="0" snapToObjects="1" showGuides="1">
      <p:cViewPr varScale="1">
        <p:scale>
          <a:sx n="60" d="100"/>
          <a:sy n="60" d="100"/>
        </p:scale>
        <p:origin x="-132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F6740-8A26-4FE6-AE41-D8BD63C3664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2E262D5-1275-4275-BA2D-BB69AF383F2D}">
      <dgm:prSet/>
      <dgm:spPr/>
      <dgm:t>
        <a:bodyPr/>
        <a:lstStyle/>
        <a:p>
          <a:pPr rtl="0"/>
          <a:r>
            <a:rPr lang="pt-BR" dirty="0" smtClean="0"/>
            <a:t>ENTENDER</a:t>
          </a:r>
          <a:endParaRPr lang="pt-BR" dirty="0"/>
        </a:p>
      </dgm:t>
    </dgm:pt>
    <dgm:pt modelId="{415583FA-26B7-4A34-8C83-26A1F2898741}" type="parTrans" cxnId="{1548A781-B6B3-4ECF-86A4-DAC84D5F0828}">
      <dgm:prSet/>
      <dgm:spPr/>
      <dgm:t>
        <a:bodyPr/>
        <a:lstStyle/>
        <a:p>
          <a:endParaRPr lang="pt-BR"/>
        </a:p>
      </dgm:t>
    </dgm:pt>
    <dgm:pt modelId="{38DE9FD8-C772-4E74-8339-4E77E047719C}" type="sibTrans" cxnId="{1548A781-B6B3-4ECF-86A4-DAC84D5F0828}">
      <dgm:prSet/>
      <dgm:spPr/>
      <dgm:t>
        <a:bodyPr/>
        <a:lstStyle/>
        <a:p>
          <a:endParaRPr lang="pt-BR"/>
        </a:p>
      </dgm:t>
    </dgm:pt>
    <dgm:pt modelId="{3BBE1A97-65C8-431C-99F3-9A6B22117609}">
      <dgm:prSet/>
      <dgm:spPr/>
      <dgm:t>
        <a:bodyPr/>
        <a:lstStyle/>
        <a:p>
          <a:pPr rtl="0"/>
          <a:r>
            <a:rPr lang="pt-BR" dirty="0" smtClean="0"/>
            <a:t>COMPREENDER</a:t>
          </a:r>
          <a:endParaRPr lang="pt-BR" dirty="0"/>
        </a:p>
      </dgm:t>
    </dgm:pt>
    <dgm:pt modelId="{9615CA0A-BB48-4568-95BB-8852CA022D3F}" type="parTrans" cxnId="{20D0D9BA-3699-4D13-A212-BFC823648D50}">
      <dgm:prSet/>
      <dgm:spPr/>
      <dgm:t>
        <a:bodyPr/>
        <a:lstStyle/>
        <a:p>
          <a:endParaRPr lang="pt-BR"/>
        </a:p>
      </dgm:t>
    </dgm:pt>
    <dgm:pt modelId="{32C21C2F-3370-4BB5-B2B3-1B783739F313}" type="sibTrans" cxnId="{20D0D9BA-3699-4D13-A212-BFC823648D50}">
      <dgm:prSet/>
      <dgm:spPr/>
      <dgm:t>
        <a:bodyPr/>
        <a:lstStyle/>
        <a:p>
          <a:endParaRPr lang="pt-BR"/>
        </a:p>
      </dgm:t>
    </dgm:pt>
    <dgm:pt modelId="{F51A0F68-5FA9-4A60-87B9-16E9480ADD5C}">
      <dgm:prSet/>
      <dgm:spPr/>
      <dgm:t>
        <a:bodyPr/>
        <a:lstStyle/>
        <a:p>
          <a:pPr rtl="0"/>
          <a:r>
            <a:rPr lang="pt-BR" dirty="0" smtClean="0"/>
            <a:t>DISCERNIR</a:t>
          </a:r>
          <a:endParaRPr lang="pt-BR" dirty="0"/>
        </a:p>
      </dgm:t>
    </dgm:pt>
    <dgm:pt modelId="{3DF559C6-AA35-443E-BAFF-77DF56E21448}" type="parTrans" cxnId="{098217A7-0EB5-4B14-8DD3-1CD4D29D80AE}">
      <dgm:prSet/>
      <dgm:spPr/>
      <dgm:t>
        <a:bodyPr/>
        <a:lstStyle/>
        <a:p>
          <a:endParaRPr lang="pt-BR"/>
        </a:p>
      </dgm:t>
    </dgm:pt>
    <dgm:pt modelId="{D65C25C8-8719-4517-A78E-2061A4A6A550}" type="sibTrans" cxnId="{098217A7-0EB5-4B14-8DD3-1CD4D29D80AE}">
      <dgm:prSet/>
      <dgm:spPr/>
      <dgm:t>
        <a:bodyPr/>
        <a:lstStyle/>
        <a:p>
          <a:endParaRPr lang="pt-BR"/>
        </a:p>
      </dgm:t>
    </dgm:pt>
    <dgm:pt modelId="{25C43A25-9870-4BAE-8510-F02F2F747780}">
      <dgm:prSet/>
      <dgm:spPr/>
      <dgm:t>
        <a:bodyPr/>
        <a:lstStyle/>
        <a:p>
          <a:pPr rtl="0"/>
          <a:r>
            <a:rPr lang="pt-BR" dirty="0" smtClean="0"/>
            <a:t>SER</a:t>
          </a:r>
          <a:endParaRPr lang="pt-BR" dirty="0"/>
        </a:p>
      </dgm:t>
    </dgm:pt>
    <dgm:pt modelId="{8504B074-E31B-4441-8D09-C49C53CAF578}" type="parTrans" cxnId="{3F0EF2F1-DEC4-44F6-9BF2-2824D5A3375E}">
      <dgm:prSet/>
      <dgm:spPr/>
      <dgm:t>
        <a:bodyPr/>
        <a:lstStyle/>
        <a:p>
          <a:endParaRPr lang="pt-BR"/>
        </a:p>
      </dgm:t>
    </dgm:pt>
    <dgm:pt modelId="{9D91D973-878D-42CC-9B4F-306D039C2167}" type="sibTrans" cxnId="{3F0EF2F1-DEC4-44F6-9BF2-2824D5A3375E}">
      <dgm:prSet/>
      <dgm:spPr/>
      <dgm:t>
        <a:bodyPr/>
        <a:lstStyle/>
        <a:p>
          <a:endParaRPr lang="pt-BR"/>
        </a:p>
      </dgm:t>
    </dgm:pt>
    <dgm:pt modelId="{F3B2439B-3B20-4FA7-89D0-4DE3BE4A951D}">
      <dgm:prSet/>
      <dgm:spPr/>
      <dgm:t>
        <a:bodyPr/>
        <a:lstStyle/>
        <a:p>
          <a:pPr rtl="0"/>
          <a:r>
            <a:rPr lang="pt-BR" dirty="0" smtClean="0"/>
            <a:t>SERVIR</a:t>
          </a:r>
          <a:endParaRPr lang="pt-BR" dirty="0"/>
        </a:p>
      </dgm:t>
    </dgm:pt>
    <dgm:pt modelId="{62735C6D-AF8E-4938-8CA6-98D718132FBF}" type="parTrans" cxnId="{3BB7BC0C-B2DD-4118-8497-B70BE56837E7}">
      <dgm:prSet/>
      <dgm:spPr/>
      <dgm:t>
        <a:bodyPr/>
        <a:lstStyle/>
        <a:p>
          <a:endParaRPr lang="pt-BR"/>
        </a:p>
      </dgm:t>
    </dgm:pt>
    <dgm:pt modelId="{5CD46A86-BD05-4E34-98A2-652B899E46EB}" type="sibTrans" cxnId="{3BB7BC0C-B2DD-4118-8497-B70BE56837E7}">
      <dgm:prSet/>
      <dgm:spPr/>
      <dgm:t>
        <a:bodyPr/>
        <a:lstStyle/>
        <a:p>
          <a:endParaRPr lang="pt-BR"/>
        </a:p>
      </dgm:t>
    </dgm:pt>
    <dgm:pt modelId="{942871ED-3CD2-4084-A871-6DFA3D907651}">
      <dgm:prSet/>
      <dgm:spPr/>
      <dgm:t>
        <a:bodyPr/>
        <a:lstStyle/>
        <a:p>
          <a:pPr rtl="0"/>
          <a:r>
            <a:rPr lang="pt-BR" dirty="0" smtClean="0"/>
            <a:t>Esse importante capítulo da História de Israel.</a:t>
          </a:r>
          <a:endParaRPr lang="pt-BR" dirty="0"/>
        </a:p>
      </dgm:t>
    </dgm:pt>
    <dgm:pt modelId="{CCE0CAC6-7D4F-46E2-90A2-33C010985FBF}" type="parTrans" cxnId="{4BF80065-42F6-49D1-BAB7-ED18B1A62138}">
      <dgm:prSet/>
      <dgm:spPr/>
      <dgm:t>
        <a:bodyPr/>
        <a:lstStyle/>
        <a:p>
          <a:endParaRPr lang="pt-BR"/>
        </a:p>
      </dgm:t>
    </dgm:pt>
    <dgm:pt modelId="{C47F04C7-A6AB-459E-BE45-1968B5F7E8B1}" type="sibTrans" cxnId="{4BF80065-42F6-49D1-BAB7-ED18B1A62138}">
      <dgm:prSet/>
      <dgm:spPr/>
      <dgm:t>
        <a:bodyPr/>
        <a:lstStyle/>
        <a:p>
          <a:endParaRPr lang="pt-BR"/>
        </a:p>
      </dgm:t>
    </dgm:pt>
    <dgm:pt modelId="{E78A3824-0C81-4B1D-AA5E-795BB413DB29}">
      <dgm:prSet/>
      <dgm:spPr/>
      <dgm:t>
        <a:bodyPr/>
        <a:lstStyle/>
        <a:p>
          <a:pPr rtl="0"/>
          <a:r>
            <a:rPr lang="pt-BR" dirty="0" smtClean="0">
              <a:sym typeface="Wingdings" pitchFamily="2" charset="2"/>
            </a:rPr>
            <a:t>O </a:t>
          </a:r>
          <a:r>
            <a:rPr lang="pt-BR" dirty="0" smtClean="0"/>
            <a:t>maravilhoso chamado de Deus para o serviço cristão. </a:t>
          </a:r>
          <a:endParaRPr lang="pt-BR" dirty="0"/>
        </a:p>
      </dgm:t>
    </dgm:pt>
    <dgm:pt modelId="{F678BC84-BACD-49D3-AF35-8C174CD7EF50}" type="parTrans" cxnId="{9AEB1109-3820-455A-9BFF-076C16B60831}">
      <dgm:prSet/>
      <dgm:spPr/>
      <dgm:t>
        <a:bodyPr/>
        <a:lstStyle/>
        <a:p>
          <a:endParaRPr lang="pt-BR"/>
        </a:p>
      </dgm:t>
    </dgm:pt>
    <dgm:pt modelId="{0646EB1F-6A31-4D96-AC75-8F49B295AC53}" type="sibTrans" cxnId="{9AEB1109-3820-455A-9BFF-076C16B60831}">
      <dgm:prSet/>
      <dgm:spPr/>
      <dgm:t>
        <a:bodyPr/>
        <a:lstStyle/>
        <a:p>
          <a:endParaRPr lang="pt-BR"/>
        </a:p>
      </dgm:t>
    </dgm:pt>
    <dgm:pt modelId="{B36F1757-6DD6-4B9E-9456-6607ADDCEFF5}">
      <dgm:prSet/>
      <dgm:spPr/>
      <dgm:t>
        <a:bodyPr/>
        <a:lstStyle/>
        <a:p>
          <a:pPr rtl="0"/>
          <a:r>
            <a:rPr lang="pt-BR" dirty="0" smtClean="0"/>
            <a:t>princípios bíblicos para fazê-lo com fidelidade.</a:t>
          </a:r>
          <a:endParaRPr lang="pt-BR" dirty="0"/>
        </a:p>
      </dgm:t>
    </dgm:pt>
    <dgm:pt modelId="{D1677146-D26A-4F36-B337-BB2CA347939C}" type="parTrans" cxnId="{DD87D8C1-F8EC-4544-A1F9-32A415C7478A}">
      <dgm:prSet/>
      <dgm:spPr/>
      <dgm:t>
        <a:bodyPr/>
        <a:lstStyle/>
        <a:p>
          <a:endParaRPr lang="pt-BR"/>
        </a:p>
      </dgm:t>
    </dgm:pt>
    <dgm:pt modelId="{09712CD5-F77A-4FB6-92CC-C483550169A7}" type="sibTrans" cxnId="{DD87D8C1-F8EC-4544-A1F9-32A415C7478A}">
      <dgm:prSet/>
      <dgm:spPr/>
      <dgm:t>
        <a:bodyPr/>
        <a:lstStyle/>
        <a:p>
          <a:endParaRPr lang="pt-BR"/>
        </a:p>
      </dgm:t>
    </dgm:pt>
    <dgm:pt modelId="{F4D1F792-1100-4DCF-8C3F-16EAB500B610}">
      <dgm:prSet/>
      <dgm:spPr/>
      <dgm:t>
        <a:bodyPr/>
        <a:lstStyle/>
        <a:p>
          <a:pPr rtl="0"/>
          <a:r>
            <a:rPr lang="pt-BR" dirty="0" smtClean="0">
              <a:sym typeface="Wingdings" pitchFamily="2" charset="2"/>
            </a:rPr>
            <a:t>M</a:t>
          </a:r>
          <a:r>
            <a:rPr lang="pt-BR" dirty="0" smtClean="0"/>
            <a:t>ais consciente do seu chamado, da provisão, do sustento e da direção de Deus em sua vida.</a:t>
          </a:r>
          <a:endParaRPr lang="pt-BR" dirty="0"/>
        </a:p>
      </dgm:t>
    </dgm:pt>
    <dgm:pt modelId="{CB9FE597-3246-4C9D-8A92-5E51342553AE}" type="parTrans" cxnId="{C2171367-8739-4ED5-B89F-7B661D62E6A0}">
      <dgm:prSet/>
      <dgm:spPr/>
      <dgm:t>
        <a:bodyPr/>
        <a:lstStyle/>
        <a:p>
          <a:endParaRPr lang="pt-BR"/>
        </a:p>
      </dgm:t>
    </dgm:pt>
    <dgm:pt modelId="{0BA4FB6F-C28B-4218-8515-44408B5F5B3C}" type="sibTrans" cxnId="{C2171367-8739-4ED5-B89F-7B661D62E6A0}">
      <dgm:prSet/>
      <dgm:spPr/>
      <dgm:t>
        <a:bodyPr/>
        <a:lstStyle/>
        <a:p>
          <a:endParaRPr lang="pt-BR"/>
        </a:p>
      </dgm:t>
    </dgm:pt>
    <dgm:pt modelId="{2A2066EF-897C-4CBB-B0A6-6054F31A8334}">
      <dgm:prSet/>
      <dgm:spPr/>
      <dgm:t>
        <a:bodyPr/>
        <a:lstStyle/>
        <a:p>
          <a:pPr rtl="0"/>
          <a:r>
            <a:rPr lang="pt-BR" dirty="0" smtClean="0"/>
            <a:t>com mais dedicação e disposição em tudo que Deus confiar em suas mãos.</a:t>
          </a:r>
          <a:endParaRPr lang="pt-BR" dirty="0"/>
        </a:p>
      </dgm:t>
    </dgm:pt>
    <dgm:pt modelId="{28C375E3-A1B1-4E1F-8375-B30F8591223A}" type="parTrans" cxnId="{79366DAD-36C5-4555-AB85-88D591CD3E30}">
      <dgm:prSet/>
      <dgm:spPr/>
      <dgm:t>
        <a:bodyPr/>
        <a:lstStyle/>
        <a:p>
          <a:endParaRPr lang="pt-BR"/>
        </a:p>
      </dgm:t>
    </dgm:pt>
    <dgm:pt modelId="{9E648D5F-4199-41C9-9AA9-B822B5510C09}" type="sibTrans" cxnId="{79366DAD-36C5-4555-AB85-88D591CD3E30}">
      <dgm:prSet/>
      <dgm:spPr/>
      <dgm:t>
        <a:bodyPr/>
        <a:lstStyle/>
        <a:p>
          <a:endParaRPr lang="pt-BR"/>
        </a:p>
      </dgm:t>
    </dgm:pt>
    <dgm:pt modelId="{2852CF62-8971-4075-8544-E9DEE8B93431}" type="pres">
      <dgm:prSet presAssocID="{565F6740-8A26-4FE6-AE41-D8BD63C36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A21A08-AB37-4E71-A686-C8FC05F1F5E1}" type="pres">
      <dgm:prSet presAssocID="{D2E262D5-1275-4275-BA2D-BB69AF383F2D}" presName="linNode" presStyleCnt="0"/>
      <dgm:spPr/>
      <dgm:t>
        <a:bodyPr/>
        <a:lstStyle/>
        <a:p>
          <a:endParaRPr lang="pt-BR"/>
        </a:p>
      </dgm:t>
    </dgm:pt>
    <dgm:pt modelId="{02942DEC-AE4B-415D-9269-3CDC4C9C270C}" type="pres">
      <dgm:prSet presAssocID="{D2E262D5-1275-4275-BA2D-BB69AF383F2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7FED9-A055-4856-B042-B45DBDDB14A4}" type="pres">
      <dgm:prSet presAssocID="{D2E262D5-1275-4275-BA2D-BB69AF383F2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D558AA-599D-428A-BD74-DC6BD7A312C4}" type="pres">
      <dgm:prSet presAssocID="{38DE9FD8-C772-4E74-8339-4E77E047719C}" presName="sp" presStyleCnt="0"/>
      <dgm:spPr/>
      <dgm:t>
        <a:bodyPr/>
        <a:lstStyle/>
        <a:p>
          <a:endParaRPr lang="pt-BR"/>
        </a:p>
      </dgm:t>
    </dgm:pt>
    <dgm:pt modelId="{87AEDC39-E5BA-407C-9C79-892CD7953265}" type="pres">
      <dgm:prSet presAssocID="{3BBE1A97-65C8-431C-99F3-9A6B22117609}" presName="linNode" presStyleCnt="0"/>
      <dgm:spPr/>
      <dgm:t>
        <a:bodyPr/>
        <a:lstStyle/>
        <a:p>
          <a:endParaRPr lang="pt-BR"/>
        </a:p>
      </dgm:t>
    </dgm:pt>
    <dgm:pt modelId="{D8CCB0D9-1AE2-4A50-AF11-65559F7600FF}" type="pres">
      <dgm:prSet presAssocID="{3BBE1A97-65C8-431C-99F3-9A6B2211760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37F068-EA71-4FD2-9DC1-8BDC337F3FD4}" type="pres">
      <dgm:prSet presAssocID="{3BBE1A97-65C8-431C-99F3-9A6B2211760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7993B-EBE6-49D4-95B7-4764AA0E7A24}" type="pres">
      <dgm:prSet presAssocID="{32C21C2F-3370-4BB5-B2B3-1B783739F313}" presName="sp" presStyleCnt="0"/>
      <dgm:spPr/>
      <dgm:t>
        <a:bodyPr/>
        <a:lstStyle/>
        <a:p>
          <a:endParaRPr lang="pt-BR"/>
        </a:p>
      </dgm:t>
    </dgm:pt>
    <dgm:pt modelId="{889AADE7-8B04-4091-8F39-CD0C1F0D7A8C}" type="pres">
      <dgm:prSet presAssocID="{F51A0F68-5FA9-4A60-87B9-16E9480ADD5C}" presName="linNode" presStyleCnt="0"/>
      <dgm:spPr/>
      <dgm:t>
        <a:bodyPr/>
        <a:lstStyle/>
        <a:p>
          <a:endParaRPr lang="pt-BR"/>
        </a:p>
      </dgm:t>
    </dgm:pt>
    <dgm:pt modelId="{7DBEDAF4-801A-468B-AD14-10F245E28F8B}" type="pres">
      <dgm:prSet presAssocID="{F51A0F68-5FA9-4A60-87B9-16E9480ADD5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609100-920D-48CC-91D9-038433F99E0B}" type="pres">
      <dgm:prSet presAssocID="{F51A0F68-5FA9-4A60-87B9-16E9480ADD5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3FF596-5842-4291-9561-24B50C7633EF}" type="pres">
      <dgm:prSet presAssocID="{D65C25C8-8719-4517-A78E-2061A4A6A550}" presName="sp" presStyleCnt="0"/>
      <dgm:spPr/>
      <dgm:t>
        <a:bodyPr/>
        <a:lstStyle/>
        <a:p>
          <a:endParaRPr lang="pt-BR"/>
        </a:p>
      </dgm:t>
    </dgm:pt>
    <dgm:pt modelId="{3D9AF665-2F77-4075-8F4B-22AB6806796A}" type="pres">
      <dgm:prSet presAssocID="{25C43A25-9870-4BAE-8510-F02F2F747780}" presName="linNode" presStyleCnt="0"/>
      <dgm:spPr/>
      <dgm:t>
        <a:bodyPr/>
        <a:lstStyle/>
        <a:p>
          <a:endParaRPr lang="pt-BR"/>
        </a:p>
      </dgm:t>
    </dgm:pt>
    <dgm:pt modelId="{9560E780-0418-47F1-B0E7-C69E53BADDB7}" type="pres">
      <dgm:prSet presAssocID="{25C43A25-9870-4BAE-8510-F02F2F74778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93954A-9E62-4443-9B83-6178A2FDDA4F}" type="pres">
      <dgm:prSet presAssocID="{25C43A25-9870-4BAE-8510-F02F2F74778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E89ED-3A4E-4C0F-A27A-D70CC882F89D}" type="pres">
      <dgm:prSet presAssocID="{9D91D973-878D-42CC-9B4F-306D039C2167}" presName="sp" presStyleCnt="0"/>
      <dgm:spPr/>
      <dgm:t>
        <a:bodyPr/>
        <a:lstStyle/>
        <a:p>
          <a:endParaRPr lang="pt-BR"/>
        </a:p>
      </dgm:t>
    </dgm:pt>
    <dgm:pt modelId="{CA5B75DC-BCF5-43E9-A248-FE7ACDE09D0C}" type="pres">
      <dgm:prSet presAssocID="{F3B2439B-3B20-4FA7-89D0-4DE3BE4A951D}" presName="linNode" presStyleCnt="0"/>
      <dgm:spPr/>
      <dgm:t>
        <a:bodyPr/>
        <a:lstStyle/>
        <a:p>
          <a:endParaRPr lang="pt-BR"/>
        </a:p>
      </dgm:t>
    </dgm:pt>
    <dgm:pt modelId="{CA33FB01-1A5D-4CB2-AB8D-83771FA9422E}" type="pres">
      <dgm:prSet presAssocID="{F3B2439B-3B20-4FA7-89D0-4DE3BE4A951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3DC050-A143-4430-B07A-F00A78D48BB7}" type="pres">
      <dgm:prSet presAssocID="{F3B2439B-3B20-4FA7-89D0-4DE3BE4A951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BD6081-18FE-42E8-BEE9-7F14290FA0CB}" type="presOf" srcId="{D2E262D5-1275-4275-BA2D-BB69AF383F2D}" destId="{02942DEC-AE4B-415D-9269-3CDC4C9C270C}" srcOrd="0" destOrd="0" presId="urn:microsoft.com/office/officeart/2005/8/layout/vList5"/>
    <dgm:cxn modelId="{DBE196AD-E586-4353-AD1E-A0D386722D8C}" type="presOf" srcId="{E78A3824-0C81-4B1D-AA5E-795BB413DB29}" destId="{0B37F068-EA71-4FD2-9DC1-8BDC337F3FD4}" srcOrd="0" destOrd="0" presId="urn:microsoft.com/office/officeart/2005/8/layout/vList5"/>
    <dgm:cxn modelId="{3D5EB297-4A63-4477-BB51-106F48360FD9}" type="presOf" srcId="{942871ED-3CD2-4084-A871-6DFA3D907651}" destId="{5FC7FED9-A055-4856-B042-B45DBDDB14A4}" srcOrd="0" destOrd="0" presId="urn:microsoft.com/office/officeart/2005/8/layout/vList5"/>
    <dgm:cxn modelId="{46E1FBF0-9D27-4E38-B64E-F5138864918C}" type="presOf" srcId="{25C43A25-9870-4BAE-8510-F02F2F747780}" destId="{9560E780-0418-47F1-B0E7-C69E53BADDB7}" srcOrd="0" destOrd="0" presId="urn:microsoft.com/office/officeart/2005/8/layout/vList5"/>
    <dgm:cxn modelId="{20D0D9BA-3699-4D13-A212-BFC823648D50}" srcId="{565F6740-8A26-4FE6-AE41-D8BD63C36649}" destId="{3BBE1A97-65C8-431C-99F3-9A6B22117609}" srcOrd="1" destOrd="0" parTransId="{9615CA0A-BB48-4568-95BB-8852CA022D3F}" sibTransId="{32C21C2F-3370-4BB5-B2B3-1B783739F313}"/>
    <dgm:cxn modelId="{098217A7-0EB5-4B14-8DD3-1CD4D29D80AE}" srcId="{565F6740-8A26-4FE6-AE41-D8BD63C36649}" destId="{F51A0F68-5FA9-4A60-87B9-16E9480ADD5C}" srcOrd="2" destOrd="0" parTransId="{3DF559C6-AA35-443E-BAFF-77DF56E21448}" sibTransId="{D65C25C8-8719-4517-A78E-2061A4A6A550}"/>
    <dgm:cxn modelId="{53ADCAC4-2DAA-443D-AEA1-A47098155F28}" type="presOf" srcId="{565F6740-8A26-4FE6-AE41-D8BD63C36649}" destId="{2852CF62-8971-4075-8544-E9DEE8B93431}" srcOrd="0" destOrd="0" presId="urn:microsoft.com/office/officeart/2005/8/layout/vList5"/>
    <dgm:cxn modelId="{22DECF5A-5BA1-4C4B-A09A-B41A2B27EAF8}" type="presOf" srcId="{B36F1757-6DD6-4B9E-9456-6607ADDCEFF5}" destId="{D1609100-920D-48CC-91D9-038433F99E0B}" srcOrd="0" destOrd="0" presId="urn:microsoft.com/office/officeart/2005/8/layout/vList5"/>
    <dgm:cxn modelId="{E9F4EEB1-B15C-429E-849D-3B7D726AF215}" type="presOf" srcId="{3BBE1A97-65C8-431C-99F3-9A6B22117609}" destId="{D8CCB0D9-1AE2-4A50-AF11-65559F7600FF}" srcOrd="0" destOrd="0" presId="urn:microsoft.com/office/officeart/2005/8/layout/vList5"/>
    <dgm:cxn modelId="{3BB7BC0C-B2DD-4118-8497-B70BE56837E7}" srcId="{565F6740-8A26-4FE6-AE41-D8BD63C36649}" destId="{F3B2439B-3B20-4FA7-89D0-4DE3BE4A951D}" srcOrd="4" destOrd="0" parTransId="{62735C6D-AF8E-4938-8CA6-98D718132FBF}" sibTransId="{5CD46A86-BD05-4E34-98A2-652B899E46EB}"/>
    <dgm:cxn modelId="{7B923167-324F-4DC5-8799-6AC0046E84CD}" type="presOf" srcId="{F3B2439B-3B20-4FA7-89D0-4DE3BE4A951D}" destId="{CA33FB01-1A5D-4CB2-AB8D-83771FA9422E}" srcOrd="0" destOrd="0" presId="urn:microsoft.com/office/officeart/2005/8/layout/vList5"/>
    <dgm:cxn modelId="{38FA6537-5278-416F-B2CD-996CCF32BBCC}" type="presOf" srcId="{F4D1F792-1100-4DCF-8C3F-16EAB500B610}" destId="{5B93954A-9E62-4443-9B83-6178A2FDDA4F}" srcOrd="0" destOrd="0" presId="urn:microsoft.com/office/officeart/2005/8/layout/vList5"/>
    <dgm:cxn modelId="{4BF80065-42F6-49D1-BAB7-ED18B1A62138}" srcId="{D2E262D5-1275-4275-BA2D-BB69AF383F2D}" destId="{942871ED-3CD2-4084-A871-6DFA3D907651}" srcOrd="0" destOrd="0" parTransId="{CCE0CAC6-7D4F-46E2-90A2-33C010985FBF}" sibTransId="{C47F04C7-A6AB-459E-BE45-1968B5F7E8B1}"/>
    <dgm:cxn modelId="{9AEB1109-3820-455A-9BFF-076C16B60831}" srcId="{3BBE1A97-65C8-431C-99F3-9A6B22117609}" destId="{E78A3824-0C81-4B1D-AA5E-795BB413DB29}" srcOrd="0" destOrd="0" parTransId="{F678BC84-BACD-49D3-AF35-8C174CD7EF50}" sibTransId="{0646EB1F-6A31-4D96-AC75-8F49B295AC53}"/>
    <dgm:cxn modelId="{3F0EF2F1-DEC4-44F6-9BF2-2824D5A3375E}" srcId="{565F6740-8A26-4FE6-AE41-D8BD63C36649}" destId="{25C43A25-9870-4BAE-8510-F02F2F747780}" srcOrd="3" destOrd="0" parTransId="{8504B074-E31B-4441-8D09-C49C53CAF578}" sibTransId="{9D91D973-878D-42CC-9B4F-306D039C2167}"/>
    <dgm:cxn modelId="{004BA13C-6AA0-44A0-B740-952F4CFDEA6B}" type="presOf" srcId="{2A2066EF-897C-4CBB-B0A6-6054F31A8334}" destId="{803DC050-A143-4430-B07A-F00A78D48BB7}" srcOrd="0" destOrd="0" presId="urn:microsoft.com/office/officeart/2005/8/layout/vList5"/>
    <dgm:cxn modelId="{1548A781-B6B3-4ECF-86A4-DAC84D5F0828}" srcId="{565F6740-8A26-4FE6-AE41-D8BD63C36649}" destId="{D2E262D5-1275-4275-BA2D-BB69AF383F2D}" srcOrd="0" destOrd="0" parTransId="{415583FA-26B7-4A34-8C83-26A1F2898741}" sibTransId="{38DE9FD8-C772-4E74-8339-4E77E047719C}"/>
    <dgm:cxn modelId="{79366DAD-36C5-4555-AB85-88D591CD3E30}" srcId="{F3B2439B-3B20-4FA7-89D0-4DE3BE4A951D}" destId="{2A2066EF-897C-4CBB-B0A6-6054F31A8334}" srcOrd="0" destOrd="0" parTransId="{28C375E3-A1B1-4E1F-8375-B30F8591223A}" sibTransId="{9E648D5F-4199-41C9-9AA9-B822B5510C09}"/>
    <dgm:cxn modelId="{DD87D8C1-F8EC-4544-A1F9-32A415C7478A}" srcId="{F51A0F68-5FA9-4A60-87B9-16E9480ADD5C}" destId="{B36F1757-6DD6-4B9E-9456-6607ADDCEFF5}" srcOrd="0" destOrd="0" parTransId="{D1677146-D26A-4F36-B337-BB2CA347939C}" sibTransId="{09712CD5-F77A-4FB6-92CC-C483550169A7}"/>
    <dgm:cxn modelId="{C2171367-8739-4ED5-B89F-7B661D62E6A0}" srcId="{25C43A25-9870-4BAE-8510-F02F2F747780}" destId="{F4D1F792-1100-4DCF-8C3F-16EAB500B610}" srcOrd="0" destOrd="0" parTransId="{CB9FE597-3246-4C9D-8A92-5E51342553AE}" sibTransId="{0BA4FB6F-C28B-4218-8515-44408B5F5B3C}"/>
    <dgm:cxn modelId="{AE9F3537-A1C1-4158-B28F-05C1301942EF}" type="presOf" srcId="{F51A0F68-5FA9-4A60-87B9-16E9480ADD5C}" destId="{7DBEDAF4-801A-468B-AD14-10F245E28F8B}" srcOrd="0" destOrd="0" presId="urn:microsoft.com/office/officeart/2005/8/layout/vList5"/>
    <dgm:cxn modelId="{62D86AEE-3BE6-45B8-84BA-97148B39E021}" type="presParOf" srcId="{2852CF62-8971-4075-8544-E9DEE8B93431}" destId="{F2A21A08-AB37-4E71-A686-C8FC05F1F5E1}" srcOrd="0" destOrd="0" presId="urn:microsoft.com/office/officeart/2005/8/layout/vList5"/>
    <dgm:cxn modelId="{262FB05E-178A-46EF-873B-42C76ECE39E4}" type="presParOf" srcId="{F2A21A08-AB37-4E71-A686-C8FC05F1F5E1}" destId="{02942DEC-AE4B-415D-9269-3CDC4C9C270C}" srcOrd="0" destOrd="0" presId="urn:microsoft.com/office/officeart/2005/8/layout/vList5"/>
    <dgm:cxn modelId="{15671B44-7ABB-4500-8921-D2ED9A0CC897}" type="presParOf" srcId="{F2A21A08-AB37-4E71-A686-C8FC05F1F5E1}" destId="{5FC7FED9-A055-4856-B042-B45DBDDB14A4}" srcOrd="1" destOrd="0" presId="urn:microsoft.com/office/officeart/2005/8/layout/vList5"/>
    <dgm:cxn modelId="{5ECB2CB9-3AB4-41C2-9905-9AD7E5E693DB}" type="presParOf" srcId="{2852CF62-8971-4075-8544-E9DEE8B93431}" destId="{DBD558AA-599D-428A-BD74-DC6BD7A312C4}" srcOrd="1" destOrd="0" presId="urn:microsoft.com/office/officeart/2005/8/layout/vList5"/>
    <dgm:cxn modelId="{86F049D6-4C5A-43F9-B7A3-3AE90BBE6031}" type="presParOf" srcId="{2852CF62-8971-4075-8544-E9DEE8B93431}" destId="{87AEDC39-E5BA-407C-9C79-892CD7953265}" srcOrd="2" destOrd="0" presId="urn:microsoft.com/office/officeart/2005/8/layout/vList5"/>
    <dgm:cxn modelId="{4C1B86E8-19CD-4E3E-B998-2E943E02A684}" type="presParOf" srcId="{87AEDC39-E5BA-407C-9C79-892CD7953265}" destId="{D8CCB0D9-1AE2-4A50-AF11-65559F7600FF}" srcOrd="0" destOrd="0" presId="urn:microsoft.com/office/officeart/2005/8/layout/vList5"/>
    <dgm:cxn modelId="{E1BE4660-3AA7-472C-8BE0-B08372773B4E}" type="presParOf" srcId="{87AEDC39-E5BA-407C-9C79-892CD7953265}" destId="{0B37F068-EA71-4FD2-9DC1-8BDC337F3FD4}" srcOrd="1" destOrd="0" presId="urn:microsoft.com/office/officeart/2005/8/layout/vList5"/>
    <dgm:cxn modelId="{1B033B8B-2690-435C-A9B6-23E84C7DAD04}" type="presParOf" srcId="{2852CF62-8971-4075-8544-E9DEE8B93431}" destId="{5B37993B-EBE6-49D4-95B7-4764AA0E7A24}" srcOrd="3" destOrd="0" presId="urn:microsoft.com/office/officeart/2005/8/layout/vList5"/>
    <dgm:cxn modelId="{69722BFB-4887-4690-BAE7-AA5ED6186A52}" type="presParOf" srcId="{2852CF62-8971-4075-8544-E9DEE8B93431}" destId="{889AADE7-8B04-4091-8F39-CD0C1F0D7A8C}" srcOrd="4" destOrd="0" presId="urn:microsoft.com/office/officeart/2005/8/layout/vList5"/>
    <dgm:cxn modelId="{3739CF84-30F4-431F-A958-18C86B849D9D}" type="presParOf" srcId="{889AADE7-8B04-4091-8F39-CD0C1F0D7A8C}" destId="{7DBEDAF4-801A-468B-AD14-10F245E28F8B}" srcOrd="0" destOrd="0" presId="urn:microsoft.com/office/officeart/2005/8/layout/vList5"/>
    <dgm:cxn modelId="{99DD5D66-3E8F-44D2-AF7D-5A1FCD3D0C35}" type="presParOf" srcId="{889AADE7-8B04-4091-8F39-CD0C1F0D7A8C}" destId="{D1609100-920D-48CC-91D9-038433F99E0B}" srcOrd="1" destOrd="0" presId="urn:microsoft.com/office/officeart/2005/8/layout/vList5"/>
    <dgm:cxn modelId="{0E83DE28-275E-479D-B0C7-4EAD50C00AFC}" type="presParOf" srcId="{2852CF62-8971-4075-8544-E9DEE8B93431}" destId="{4E3FF596-5842-4291-9561-24B50C7633EF}" srcOrd="5" destOrd="0" presId="urn:microsoft.com/office/officeart/2005/8/layout/vList5"/>
    <dgm:cxn modelId="{16A4700D-BAB3-40B3-B445-4B7F60CE2E38}" type="presParOf" srcId="{2852CF62-8971-4075-8544-E9DEE8B93431}" destId="{3D9AF665-2F77-4075-8F4B-22AB6806796A}" srcOrd="6" destOrd="0" presId="urn:microsoft.com/office/officeart/2005/8/layout/vList5"/>
    <dgm:cxn modelId="{D1B02B76-6723-4A5C-BD02-28AAD1811BE7}" type="presParOf" srcId="{3D9AF665-2F77-4075-8F4B-22AB6806796A}" destId="{9560E780-0418-47F1-B0E7-C69E53BADDB7}" srcOrd="0" destOrd="0" presId="urn:microsoft.com/office/officeart/2005/8/layout/vList5"/>
    <dgm:cxn modelId="{BAA93E83-86BF-469E-B242-9F7DA104D774}" type="presParOf" srcId="{3D9AF665-2F77-4075-8F4B-22AB6806796A}" destId="{5B93954A-9E62-4443-9B83-6178A2FDDA4F}" srcOrd="1" destOrd="0" presId="urn:microsoft.com/office/officeart/2005/8/layout/vList5"/>
    <dgm:cxn modelId="{349441BC-5CD0-4156-B223-0FEA9C83C8EB}" type="presParOf" srcId="{2852CF62-8971-4075-8544-E9DEE8B93431}" destId="{137E89ED-3A4E-4C0F-A27A-D70CC882F89D}" srcOrd="7" destOrd="0" presId="urn:microsoft.com/office/officeart/2005/8/layout/vList5"/>
    <dgm:cxn modelId="{47E65EC0-118F-4A9E-835B-A93D691FE6EF}" type="presParOf" srcId="{2852CF62-8971-4075-8544-E9DEE8B93431}" destId="{CA5B75DC-BCF5-43E9-A248-FE7ACDE09D0C}" srcOrd="8" destOrd="0" presId="urn:microsoft.com/office/officeart/2005/8/layout/vList5"/>
    <dgm:cxn modelId="{3718F941-AA01-4232-9655-A3A968E0DBA4}" type="presParOf" srcId="{CA5B75DC-BCF5-43E9-A248-FE7ACDE09D0C}" destId="{CA33FB01-1A5D-4CB2-AB8D-83771FA9422E}" srcOrd="0" destOrd="0" presId="urn:microsoft.com/office/officeart/2005/8/layout/vList5"/>
    <dgm:cxn modelId="{D241A7AF-AB47-4A6B-BD86-480F93B833CE}" type="presParOf" srcId="{CA5B75DC-BCF5-43E9-A248-FE7ACDE09D0C}" destId="{803DC050-A143-4430-B07A-F00A78D48B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B573E-4690-4F0C-9C78-091245CAC6E1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C5A914D-F1FA-4150-8ECE-18ACC9BD5723}">
      <dgm:prSet custT="1"/>
      <dgm:spPr/>
      <dgm:t>
        <a:bodyPr/>
        <a:lstStyle/>
        <a:p>
          <a:pPr rtl="0"/>
          <a:r>
            <a:rPr lang="pt-BR" sz="2000" dirty="0" smtClean="0">
              <a:latin typeface="Century Gothic" pitchFamily="34" charset="0"/>
            </a:rPr>
            <a:t>Neemias é o autor do Livro.</a:t>
          </a:r>
          <a:endParaRPr lang="pt-BR" sz="2000" dirty="0">
            <a:latin typeface="Century Gothic" pitchFamily="34" charset="0"/>
          </a:endParaRPr>
        </a:p>
      </dgm:t>
    </dgm:pt>
    <dgm:pt modelId="{F6F9703E-EB55-434A-B649-6E4A07C578A8}" type="parTrans" cxnId="{52FA12DD-8D59-453D-81C5-57F1B5846087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5EA948A1-FD94-4247-8F68-667139888A37}" type="sibTrans" cxnId="{52FA12DD-8D59-453D-81C5-57F1B5846087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D765F3FB-11E4-4C15-9F5F-2A1285C1517F}">
      <dgm:prSet custT="1"/>
      <dgm:spPr/>
      <dgm:t>
        <a:bodyPr/>
        <a:lstStyle/>
        <a:p>
          <a:pPr rtl="0"/>
          <a:r>
            <a:rPr lang="pt-BR" sz="2000" dirty="0" smtClean="0">
              <a:latin typeface="Century Gothic" pitchFamily="34" charset="0"/>
            </a:rPr>
            <a:t>Esdras e Neemias eram um só livro nos tempos antigos.</a:t>
          </a:r>
          <a:endParaRPr lang="pt-BR" sz="2000" dirty="0">
            <a:latin typeface="Century Gothic" pitchFamily="34" charset="0"/>
          </a:endParaRPr>
        </a:p>
      </dgm:t>
    </dgm:pt>
    <dgm:pt modelId="{B5E58D20-592E-4BD5-90C7-ED00CC367338}" type="parTrans" cxnId="{0F79B421-502C-4EDC-9970-719F1F314AA8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308BD3E7-DAB7-4D2C-8832-F91E66BA7BA0}" type="sibTrans" cxnId="{0F79B421-502C-4EDC-9970-719F1F314AA8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45FAD8B4-29DE-4248-99DF-AD1FB732BB45}">
      <dgm:prSet custT="1"/>
      <dgm:spPr/>
      <dgm:t>
        <a:bodyPr/>
        <a:lstStyle/>
        <a:p>
          <a:pPr rtl="0"/>
          <a:r>
            <a:rPr lang="pt-BR" sz="2000" dirty="0" smtClean="0">
              <a:latin typeface="Century Gothic" pitchFamily="34" charset="0"/>
            </a:rPr>
            <a:t>Conforme a tradição judaica, Esdras foi o responsável pela compilação dos livros de Esdras e Neemias.</a:t>
          </a:r>
          <a:endParaRPr lang="pt-BR" sz="2000" dirty="0">
            <a:latin typeface="Century Gothic" pitchFamily="34" charset="0"/>
          </a:endParaRPr>
        </a:p>
      </dgm:t>
    </dgm:pt>
    <dgm:pt modelId="{5078A526-2930-4020-BCC0-DBE40759CF98}" type="parTrans" cxnId="{6CE6FEDE-6F57-4029-BB26-C84199668866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92ACEADA-B07E-4C5C-9A67-607DBE9849BA}" type="sibTrans" cxnId="{6CE6FEDE-6F57-4029-BB26-C84199668866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B5462C19-FEDC-48D1-9CD6-DE2B94E6560A}">
      <dgm:prSet custT="1"/>
      <dgm:spPr/>
      <dgm:t>
        <a:bodyPr/>
        <a:lstStyle/>
        <a:p>
          <a:pPr rtl="0"/>
          <a:r>
            <a:rPr lang="pt-BR" sz="2000" smtClean="0">
              <a:latin typeface="Century Gothic" pitchFamily="34" charset="0"/>
            </a:rPr>
            <a:t>A separação em dois livros ocorreu, provavelmente, na </a:t>
          </a:r>
          <a:r>
            <a:rPr lang="pt-BR" sz="2000" i="1" smtClean="0">
              <a:latin typeface="Century Gothic" pitchFamily="34" charset="0"/>
            </a:rPr>
            <a:t>Vulgata latina (Esdras A e Esdras B)</a:t>
          </a:r>
          <a:endParaRPr lang="pt-BR" sz="2000" dirty="0">
            <a:latin typeface="Century Gothic" pitchFamily="34" charset="0"/>
          </a:endParaRPr>
        </a:p>
      </dgm:t>
    </dgm:pt>
    <dgm:pt modelId="{945F4129-31C3-4C05-AFBB-2D88E3B72432}" type="parTrans" cxnId="{BFE3CC21-7B92-43FC-8FAC-0D4463881C3E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95340DCE-7163-410A-8D54-3A2E4CF634AD}" type="sibTrans" cxnId="{BFE3CC21-7B92-43FC-8FAC-0D4463881C3E}">
      <dgm:prSet/>
      <dgm:spPr/>
      <dgm:t>
        <a:bodyPr/>
        <a:lstStyle/>
        <a:p>
          <a:endParaRPr lang="pt-BR" sz="2000">
            <a:latin typeface="Century Gothic" pitchFamily="34" charset="0"/>
          </a:endParaRPr>
        </a:p>
      </dgm:t>
    </dgm:pt>
    <dgm:pt modelId="{EBC9C2B4-0481-4BBE-A20B-164DE6E230A0}" type="pres">
      <dgm:prSet presAssocID="{223B573E-4690-4F0C-9C78-091245CAC6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A2833A-50BC-41D0-B671-277BE989CBFF}" type="pres">
      <dgm:prSet presAssocID="{5C5A914D-F1FA-4150-8ECE-18ACC9BD57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35105-498F-4E6E-B7FC-375DEC9DC603}" type="pres">
      <dgm:prSet presAssocID="{5EA948A1-FD94-4247-8F68-667139888A37}" presName="sibTrans" presStyleCnt="0"/>
      <dgm:spPr/>
      <dgm:t>
        <a:bodyPr/>
        <a:lstStyle/>
        <a:p>
          <a:endParaRPr lang="pt-BR"/>
        </a:p>
      </dgm:t>
    </dgm:pt>
    <dgm:pt modelId="{27160E61-B9D2-4764-B4F5-E9BCE87A62C1}" type="pres">
      <dgm:prSet presAssocID="{D765F3FB-11E4-4C15-9F5F-2A1285C151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74540E-E75B-4375-AE21-B43A503E6243}" type="pres">
      <dgm:prSet presAssocID="{308BD3E7-DAB7-4D2C-8832-F91E66BA7BA0}" presName="sibTrans" presStyleCnt="0"/>
      <dgm:spPr/>
      <dgm:t>
        <a:bodyPr/>
        <a:lstStyle/>
        <a:p>
          <a:endParaRPr lang="pt-BR"/>
        </a:p>
      </dgm:t>
    </dgm:pt>
    <dgm:pt modelId="{BA251F46-2BAF-4A55-ACD9-B9B4A93A984F}" type="pres">
      <dgm:prSet presAssocID="{B5462C19-FEDC-48D1-9CD6-DE2B94E656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450C4D-CE83-46BB-9357-7348B71328B2}" type="pres">
      <dgm:prSet presAssocID="{95340DCE-7163-410A-8D54-3A2E4CF634AD}" presName="sibTrans" presStyleCnt="0"/>
      <dgm:spPr/>
      <dgm:t>
        <a:bodyPr/>
        <a:lstStyle/>
        <a:p>
          <a:endParaRPr lang="pt-BR"/>
        </a:p>
      </dgm:t>
    </dgm:pt>
    <dgm:pt modelId="{36575FAE-80ED-4E80-A1E0-0D5E8534AC1C}" type="pres">
      <dgm:prSet presAssocID="{45FAD8B4-29DE-4248-99DF-AD1FB732BB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FA12DD-8D59-453D-81C5-57F1B5846087}" srcId="{223B573E-4690-4F0C-9C78-091245CAC6E1}" destId="{5C5A914D-F1FA-4150-8ECE-18ACC9BD5723}" srcOrd="0" destOrd="0" parTransId="{F6F9703E-EB55-434A-B649-6E4A07C578A8}" sibTransId="{5EA948A1-FD94-4247-8F68-667139888A37}"/>
    <dgm:cxn modelId="{BFE3CC21-7B92-43FC-8FAC-0D4463881C3E}" srcId="{223B573E-4690-4F0C-9C78-091245CAC6E1}" destId="{B5462C19-FEDC-48D1-9CD6-DE2B94E6560A}" srcOrd="2" destOrd="0" parTransId="{945F4129-31C3-4C05-AFBB-2D88E3B72432}" sibTransId="{95340DCE-7163-410A-8D54-3A2E4CF634AD}"/>
    <dgm:cxn modelId="{DBE1E3DB-9942-4C27-91F3-C4EBAF504310}" type="presOf" srcId="{5C5A914D-F1FA-4150-8ECE-18ACC9BD5723}" destId="{56A2833A-50BC-41D0-B671-277BE989CBFF}" srcOrd="0" destOrd="0" presId="urn:microsoft.com/office/officeart/2005/8/layout/default"/>
    <dgm:cxn modelId="{E6BD28BD-3626-48DA-A78E-742C7D8F8A96}" type="presOf" srcId="{45FAD8B4-29DE-4248-99DF-AD1FB732BB45}" destId="{36575FAE-80ED-4E80-A1E0-0D5E8534AC1C}" srcOrd="0" destOrd="0" presId="urn:microsoft.com/office/officeart/2005/8/layout/default"/>
    <dgm:cxn modelId="{6CE6FEDE-6F57-4029-BB26-C84199668866}" srcId="{223B573E-4690-4F0C-9C78-091245CAC6E1}" destId="{45FAD8B4-29DE-4248-99DF-AD1FB732BB45}" srcOrd="3" destOrd="0" parTransId="{5078A526-2930-4020-BCC0-DBE40759CF98}" sibTransId="{92ACEADA-B07E-4C5C-9A67-607DBE9849BA}"/>
    <dgm:cxn modelId="{E2CA489D-549D-48F6-827C-0F040D2B1EE7}" type="presOf" srcId="{D765F3FB-11E4-4C15-9F5F-2A1285C1517F}" destId="{27160E61-B9D2-4764-B4F5-E9BCE87A62C1}" srcOrd="0" destOrd="0" presId="urn:microsoft.com/office/officeart/2005/8/layout/default"/>
    <dgm:cxn modelId="{E6FF64CB-BE80-4538-B925-7406D7D49844}" type="presOf" srcId="{B5462C19-FEDC-48D1-9CD6-DE2B94E6560A}" destId="{BA251F46-2BAF-4A55-ACD9-B9B4A93A984F}" srcOrd="0" destOrd="0" presId="urn:microsoft.com/office/officeart/2005/8/layout/default"/>
    <dgm:cxn modelId="{7023ACA4-F079-4554-904E-7D20B99F5DB6}" type="presOf" srcId="{223B573E-4690-4F0C-9C78-091245CAC6E1}" destId="{EBC9C2B4-0481-4BBE-A20B-164DE6E230A0}" srcOrd="0" destOrd="0" presId="urn:microsoft.com/office/officeart/2005/8/layout/default"/>
    <dgm:cxn modelId="{0F79B421-502C-4EDC-9970-719F1F314AA8}" srcId="{223B573E-4690-4F0C-9C78-091245CAC6E1}" destId="{D765F3FB-11E4-4C15-9F5F-2A1285C1517F}" srcOrd="1" destOrd="0" parTransId="{B5E58D20-592E-4BD5-90C7-ED00CC367338}" sibTransId="{308BD3E7-DAB7-4D2C-8832-F91E66BA7BA0}"/>
    <dgm:cxn modelId="{1B8C8B1D-72B4-47FD-BDD6-89760B2132F6}" type="presParOf" srcId="{EBC9C2B4-0481-4BBE-A20B-164DE6E230A0}" destId="{56A2833A-50BC-41D0-B671-277BE989CBFF}" srcOrd="0" destOrd="0" presId="urn:microsoft.com/office/officeart/2005/8/layout/default"/>
    <dgm:cxn modelId="{08F82C24-35F9-43B6-9DCC-B33BA5EF67A8}" type="presParOf" srcId="{EBC9C2B4-0481-4BBE-A20B-164DE6E230A0}" destId="{7D235105-498F-4E6E-B7FC-375DEC9DC603}" srcOrd="1" destOrd="0" presId="urn:microsoft.com/office/officeart/2005/8/layout/default"/>
    <dgm:cxn modelId="{8FB145FA-7D0B-4034-BD10-9C69B55FD094}" type="presParOf" srcId="{EBC9C2B4-0481-4BBE-A20B-164DE6E230A0}" destId="{27160E61-B9D2-4764-B4F5-E9BCE87A62C1}" srcOrd="2" destOrd="0" presId="urn:microsoft.com/office/officeart/2005/8/layout/default"/>
    <dgm:cxn modelId="{CEC101F9-5C6A-4714-B1B1-437D1255139D}" type="presParOf" srcId="{EBC9C2B4-0481-4BBE-A20B-164DE6E230A0}" destId="{4074540E-E75B-4375-AE21-B43A503E6243}" srcOrd="3" destOrd="0" presId="urn:microsoft.com/office/officeart/2005/8/layout/default"/>
    <dgm:cxn modelId="{CDA440FD-738A-4203-ABF2-ED7A00E81D94}" type="presParOf" srcId="{EBC9C2B4-0481-4BBE-A20B-164DE6E230A0}" destId="{BA251F46-2BAF-4A55-ACD9-B9B4A93A984F}" srcOrd="4" destOrd="0" presId="urn:microsoft.com/office/officeart/2005/8/layout/default"/>
    <dgm:cxn modelId="{73CE5FD1-137B-4B6C-A095-5015F523D5AF}" type="presParOf" srcId="{EBC9C2B4-0481-4BBE-A20B-164DE6E230A0}" destId="{2C450C4D-CE83-46BB-9357-7348B71328B2}" srcOrd="5" destOrd="0" presId="urn:microsoft.com/office/officeart/2005/8/layout/default"/>
    <dgm:cxn modelId="{1727B0C9-04E0-45E0-A79C-54420EA2D454}" type="presParOf" srcId="{EBC9C2B4-0481-4BBE-A20B-164DE6E230A0}" destId="{36575FAE-80ED-4E80-A1E0-0D5E8534AC1C}" srcOrd="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1E53B-C872-4326-996E-77689179635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80CA422-4067-4797-9DA3-B6E077FE2444}">
      <dgm:prSet phldrT="[Texto]" custT="1"/>
      <dgm:spPr/>
      <dgm:t>
        <a:bodyPr/>
        <a:lstStyle/>
        <a:p>
          <a:r>
            <a:rPr lang="pt-BR" sz="3200" b="1" dirty="0" smtClean="0">
              <a:latin typeface="Century Gothic" pitchFamily="34" charset="0"/>
            </a:rPr>
            <a:t>Esdras 1-6            </a:t>
          </a:r>
          <a:r>
            <a:rPr lang="pt-BR" sz="2000" dirty="0" smtClean="0">
              <a:latin typeface="Century Gothic" pitchFamily="34" charset="0"/>
            </a:rPr>
            <a:t>538 - 516 </a:t>
          </a:r>
          <a:r>
            <a:rPr lang="pt-BR" sz="2000" dirty="0" err="1" smtClean="0">
              <a:latin typeface="Century Gothic" pitchFamily="34" charset="0"/>
            </a:rPr>
            <a:t>a.C</a:t>
          </a:r>
          <a:r>
            <a:rPr lang="pt-BR" sz="2000" dirty="0" err="1" smtClean="0">
              <a:latin typeface="Century Gothic" pitchFamily="34" charset="0"/>
            </a:rPr>
            <a:t>.</a:t>
          </a:r>
          <a:endParaRPr lang="pt-BR" sz="2000" dirty="0" smtClean="0">
            <a:latin typeface="Century Gothic" pitchFamily="34" charset="0"/>
          </a:endParaRPr>
        </a:p>
        <a:p>
          <a:r>
            <a:rPr lang="pt-BR" sz="2000" dirty="0" smtClean="0">
              <a:latin typeface="Century Gothic" pitchFamily="34" charset="0"/>
            </a:rPr>
            <a:t>(Ciro e Dario)</a:t>
          </a:r>
          <a:endParaRPr lang="pt-BR" sz="2000" dirty="0">
            <a:latin typeface="Century Gothic" pitchFamily="34" charset="0"/>
          </a:endParaRPr>
        </a:p>
      </dgm:t>
    </dgm:pt>
    <dgm:pt modelId="{41AAA249-800B-474D-AC56-A2528B8000D2}" type="parTrans" cxnId="{0BEE1BA1-D522-4BBB-AACC-FA2FA818B311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C5FC12FA-B6A7-4241-8EC1-E5E9440FAD9F}" type="sibTrans" cxnId="{0BEE1BA1-D522-4BBB-AACC-FA2FA818B311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D5082DF9-47BB-4590-A3B1-D061C5CC6328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1º Retorno de judeus do cativeiro sob a liderança de </a:t>
          </a:r>
          <a:r>
            <a:rPr lang="pt-BR" b="1" dirty="0" err="1" smtClean="0">
              <a:latin typeface="Century Gothic" pitchFamily="34" charset="0"/>
            </a:rPr>
            <a:t>Zorobabel</a:t>
          </a:r>
          <a:r>
            <a:rPr lang="pt-BR" dirty="0" smtClean="0">
              <a:latin typeface="Century Gothic" pitchFamily="34" charset="0"/>
            </a:rPr>
            <a:t>.</a:t>
          </a:r>
          <a:endParaRPr lang="pt-BR" dirty="0">
            <a:latin typeface="Century Gothic" pitchFamily="34" charset="0"/>
          </a:endParaRPr>
        </a:p>
      </dgm:t>
    </dgm:pt>
    <dgm:pt modelId="{18002D55-CC10-4808-A0B4-1D6B467E4691}" type="parTrans" cxnId="{54ACD80D-6E96-42B1-BDB9-F5185C9195E3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129B3B49-2738-405E-9DB8-53E3C5F9DA64}" type="sibTrans" cxnId="{54ACD80D-6E96-42B1-BDB9-F5185C9195E3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69B24097-FF09-498A-9144-6934AF1C992A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Reconstrução do Templo. </a:t>
          </a:r>
          <a:endParaRPr lang="pt-BR" dirty="0">
            <a:latin typeface="Century Gothic" pitchFamily="34" charset="0"/>
          </a:endParaRPr>
        </a:p>
      </dgm:t>
    </dgm:pt>
    <dgm:pt modelId="{56708FFB-7927-40AD-83D3-115B4DA8290F}" type="parTrans" cxnId="{F1804A44-0DC8-4DC2-9919-1511324ABDEA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3B331070-76DA-4DAA-9A78-3943F1116DFD}" type="sibTrans" cxnId="{F1804A44-0DC8-4DC2-9919-1511324ABDEA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9DD90138-7A97-4B88-93DF-D9D5822185FB}">
      <dgm:prSet phldrT="[Texto]" custT="1"/>
      <dgm:spPr/>
      <dgm:t>
        <a:bodyPr/>
        <a:lstStyle/>
        <a:p>
          <a:r>
            <a:rPr lang="pt-BR" sz="3200" b="1" dirty="0" smtClean="0">
              <a:latin typeface="Century Gothic" pitchFamily="34" charset="0"/>
            </a:rPr>
            <a:t>Ester</a:t>
          </a:r>
          <a:r>
            <a:rPr lang="pt-BR" sz="3500" dirty="0" smtClean="0">
              <a:latin typeface="Century Gothic" pitchFamily="34" charset="0"/>
            </a:rPr>
            <a:t>  </a:t>
          </a:r>
          <a:r>
            <a:rPr lang="pt-BR" sz="2000" dirty="0" smtClean="0">
              <a:latin typeface="Century Gothic" pitchFamily="34" charset="0"/>
            </a:rPr>
            <a:t>                       483 – 471 </a:t>
          </a:r>
          <a:r>
            <a:rPr lang="pt-BR" sz="2000" dirty="0" err="1" smtClean="0">
              <a:latin typeface="Century Gothic" pitchFamily="34" charset="0"/>
            </a:rPr>
            <a:t>a.C</a:t>
          </a:r>
          <a:r>
            <a:rPr lang="pt-BR" sz="2000" dirty="0" err="1" smtClean="0">
              <a:latin typeface="Century Gothic" pitchFamily="34" charset="0"/>
            </a:rPr>
            <a:t>.</a:t>
          </a:r>
          <a:endParaRPr lang="pt-BR" sz="2000" dirty="0" smtClean="0">
            <a:latin typeface="Century Gothic" pitchFamily="34" charset="0"/>
          </a:endParaRPr>
        </a:p>
        <a:p>
          <a:r>
            <a:rPr lang="pt-BR" sz="2000" dirty="0" smtClean="0">
              <a:latin typeface="Century Gothic" pitchFamily="34" charset="0"/>
            </a:rPr>
            <a:t>(</a:t>
          </a:r>
          <a:r>
            <a:rPr lang="pt-BR" sz="2000" dirty="0" err="1" smtClean="0">
              <a:latin typeface="Century Gothic" pitchFamily="34" charset="0"/>
            </a:rPr>
            <a:t>Xerxes</a:t>
          </a:r>
          <a:r>
            <a:rPr lang="pt-BR" sz="2000" dirty="0" smtClean="0">
              <a:latin typeface="Century Gothic" pitchFamily="34" charset="0"/>
            </a:rPr>
            <a:t>)</a:t>
          </a:r>
          <a:endParaRPr lang="pt-BR" sz="2000" dirty="0">
            <a:latin typeface="Century Gothic" pitchFamily="34" charset="0"/>
          </a:endParaRPr>
        </a:p>
      </dgm:t>
    </dgm:pt>
    <dgm:pt modelId="{914D1036-A9D9-4527-B6B5-2FC8C3E83259}" type="parTrans" cxnId="{A40D1AF9-C5D1-46B1-BE10-1A3EDD0522A1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F4C60581-1501-43BB-ADB2-A69B57CDB2B8}" type="sibTrans" cxnId="{A40D1AF9-C5D1-46B1-BE10-1A3EDD0522A1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2A25E675-C66D-4A39-AC40-5854E196FBC8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Uma jovem órfã judia se torna rainha no Império Persa. </a:t>
          </a:r>
          <a:endParaRPr lang="pt-BR" dirty="0">
            <a:latin typeface="Century Gothic" pitchFamily="34" charset="0"/>
          </a:endParaRPr>
        </a:p>
      </dgm:t>
    </dgm:pt>
    <dgm:pt modelId="{5B8CE532-C642-46EA-BD4D-FBBBC35D9A4A}" type="parTrans" cxnId="{0001517C-5700-41B2-8721-3CCCA9E57713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184AEACE-33AD-4A10-9CE2-7A347224EF88}" type="sibTrans" cxnId="{0001517C-5700-41B2-8721-3CCCA9E57713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2AFE64A5-D1A7-4AF1-A7CA-5028D616665E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A preservação da vida dos judeus ameaçados por seus inimigos. </a:t>
          </a:r>
          <a:endParaRPr lang="pt-BR" dirty="0">
            <a:latin typeface="Century Gothic" pitchFamily="34" charset="0"/>
          </a:endParaRPr>
        </a:p>
      </dgm:t>
    </dgm:pt>
    <dgm:pt modelId="{641301C8-EAB7-4BF1-B6F2-122F335951DB}" type="parTrans" cxnId="{B05BD83F-C8EE-434E-A875-C4C03BB9EED5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062FE252-81B9-41F9-B0AA-962B3CDB2209}" type="sibTrans" cxnId="{B05BD83F-C8EE-434E-A875-C4C03BB9EED5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3AAE7F23-0C10-47B2-94F3-2A933A990D6A}">
      <dgm:prSet phldrT="[Texto]" custT="1"/>
      <dgm:spPr/>
      <dgm:t>
        <a:bodyPr/>
        <a:lstStyle/>
        <a:p>
          <a:r>
            <a:rPr lang="pt-BR" sz="3200" b="1" dirty="0" smtClean="0">
              <a:latin typeface="Century Gothic" pitchFamily="34" charset="0"/>
            </a:rPr>
            <a:t>Esdras 7-10        </a:t>
          </a:r>
          <a:r>
            <a:rPr lang="pt-BR" sz="2000" dirty="0" smtClean="0">
              <a:latin typeface="Century Gothic" pitchFamily="34" charset="0"/>
            </a:rPr>
            <a:t>458 </a:t>
          </a:r>
          <a:r>
            <a:rPr lang="pt-BR" sz="2000" dirty="0" err="1" smtClean="0">
              <a:latin typeface="Century Gothic" pitchFamily="34" charset="0"/>
            </a:rPr>
            <a:t>a.C</a:t>
          </a:r>
          <a:r>
            <a:rPr lang="pt-BR" sz="2000" dirty="0" err="1" smtClean="0">
              <a:latin typeface="Century Gothic" pitchFamily="34" charset="0"/>
            </a:rPr>
            <a:t>.</a:t>
          </a:r>
          <a:endParaRPr lang="pt-BR" sz="2000" dirty="0" smtClean="0">
            <a:latin typeface="Century Gothic" pitchFamily="34" charset="0"/>
          </a:endParaRPr>
        </a:p>
        <a:p>
          <a:r>
            <a:rPr lang="pt-BR" sz="2000" dirty="0" smtClean="0">
              <a:latin typeface="Century Gothic" pitchFamily="34" charset="0"/>
            </a:rPr>
            <a:t>(</a:t>
          </a:r>
          <a:r>
            <a:rPr lang="pt-BR" sz="2000" dirty="0" err="1" smtClean="0">
              <a:latin typeface="Century Gothic" pitchFamily="34" charset="0"/>
            </a:rPr>
            <a:t>Artaxerxes</a:t>
          </a:r>
          <a:r>
            <a:rPr lang="pt-BR" sz="2000" dirty="0" smtClean="0">
              <a:latin typeface="Century Gothic" pitchFamily="34" charset="0"/>
            </a:rPr>
            <a:t>)</a:t>
          </a:r>
          <a:endParaRPr lang="pt-BR" sz="2000" dirty="0">
            <a:latin typeface="Century Gothic" pitchFamily="34" charset="0"/>
          </a:endParaRPr>
        </a:p>
      </dgm:t>
    </dgm:pt>
    <dgm:pt modelId="{B101E2F3-79FC-474B-9E6E-D2D6E9627996}" type="parTrans" cxnId="{A5ECED7E-53BB-4E65-B88A-8AB4EDC1068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EB563891-5F17-491E-8AB5-AA90886AE558}" type="sibTrans" cxnId="{A5ECED7E-53BB-4E65-B88A-8AB4EDC1068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665B5445-FBDA-4889-95F6-6462F7015632}">
      <dgm:prSet phldrT="[Texto]" custT="1"/>
      <dgm:spPr/>
      <dgm:t>
        <a:bodyPr/>
        <a:lstStyle/>
        <a:p>
          <a:r>
            <a:rPr lang="pt-BR" sz="3200" b="1" dirty="0" smtClean="0">
              <a:latin typeface="Century Gothic" pitchFamily="34" charset="0"/>
            </a:rPr>
            <a:t>Neemias</a:t>
          </a:r>
          <a:r>
            <a:rPr lang="pt-BR" sz="3200" dirty="0" smtClean="0">
              <a:latin typeface="Century Gothic" pitchFamily="34" charset="0"/>
            </a:rPr>
            <a:t> </a:t>
          </a:r>
          <a:r>
            <a:rPr lang="pt-BR" sz="3900" dirty="0" smtClean="0">
              <a:latin typeface="Century Gothic" pitchFamily="34" charset="0"/>
            </a:rPr>
            <a:t>           </a:t>
          </a:r>
          <a:r>
            <a:rPr lang="pt-BR" sz="2000" dirty="0" smtClean="0">
              <a:latin typeface="Century Gothic" pitchFamily="34" charset="0"/>
            </a:rPr>
            <a:t>444 – 425 </a:t>
          </a:r>
          <a:r>
            <a:rPr lang="pt-BR" sz="2000" dirty="0" err="1" smtClean="0">
              <a:latin typeface="Century Gothic" pitchFamily="34" charset="0"/>
            </a:rPr>
            <a:t>a.C</a:t>
          </a:r>
          <a:r>
            <a:rPr lang="pt-BR" sz="2000" dirty="0" err="1" smtClean="0">
              <a:latin typeface="Century Gothic" pitchFamily="34" charset="0"/>
            </a:rPr>
            <a:t>.</a:t>
          </a:r>
          <a:endParaRPr lang="pt-BR" sz="2000" dirty="0" smtClean="0">
            <a:latin typeface="Century Gothic" pitchFamily="34" charset="0"/>
          </a:endParaRPr>
        </a:p>
        <a:p>
          <a:r>
            <a:rPr lang="pt-BR" sz="2000" dirty="0" smtClean="0">
              <a:latin typeface="Century Gothic" pitchFamily="34" charset="0"/>
            </a:rPr>
            <a:t>(</a:t>
          </a:r>
          <a:r>
            <a:rPr lang="pt-BR" sz="2000" dirty="0" err="1" smtClean="0">
              <a:latin typeface="Century Gothic" pitchFamily="34" charset="0"/>
            </a:rPr>
            <a:t>Artaxerxes</a:t>
          </a:r>
          <a:r>
            <a:rPr lang="pt-BR" sz="2000" dirty="0" smtClean="0">
              <a:latin typeface="Century Gothic" pitchFamily="34" charset="0"/>
            </a:rPr>
            <a:t>)</a:t>
          </a:r>
          <a:endParaRPr lang="pt-BR" sz="2000" dirty="0">
            <a:latin typeface="Century Gothic" pitchFamily="34" charset="0"/>
          </a:endParaRPr>
        </a:p>
      </dgm:t>
    </dgm:pt>
    <dgm:pt modelId="{022CD757-E7D4-413E-809B-7C35FE3467E8}" type="parTrans" cxnId="{0EFE1EF2-9555-4C48-A357-9DE030AF6C72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DA7BD10E-0F6E-4B52-9E7A-2C265EF7AF1E}" type="sibTrans" cxnId="{0EFE1EF2-9555-4C48-A357-9DE030AF6C72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3F49F251-43D8-4FD2-B27D-E3ECCBAEFEF8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Comissionado pelo imperador. (Ed 7.11-28)</a:t>
          </a:r>
          <a:endParaRPr lang="pt-BR" dirty="0">
            <a:latin typeface="Century Gothic" pitchFamily="34" charset="0"/>
          </a:endParaRPr>
        </a:p>
      </dgm:t>
    </dgm:pt>
    <dgm:pt modelId="{C4E69C2D-4D02-498C-8834-BEBD041A813A}" type="parTrans" cxnId="{E3CBB129-1A1F-4E11-B23F-55C2B79CE17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1BB95176-E271-4E61-80A0-F8D3F5235870}" type="sibTrans" cxnId="{E3CBB129-1A1F-4E11-B23F-55C2B79CE17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89D50A72-9619-4C6B-A5C5-EDA3DCDDD576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2º Retorno de judeus do cativeiro sob a liderança de </a:t>
          </a:r>
          <a:r>
            <a:rPr lang="pt-BR" b="1" dirty="0" smtClean="0">
              <a:latin typeface="Century Gothic" pitchFamily="34" charset="0"/>
            </a:rPr>
            <a:t>Esdras</a:t>
          </a:r>
          <a:r>
            <a:rPr lang="pt-BR" dirty="0" smtClean="0">
              <a:latin typeface="Century Gothic" pitchFamily="34" charset="0"/>
            </a:rPr>
            <a:t>. </a:t>
          </a:r>
          <a:endParaRPr lang="pt-BR" dirty="0">
            <a:latin typeface="Century Gothic" pitchFamily="34" charset="0"/>
          </a:endParaRPr>
        </a:p>
      </dgm:t>
    </dgm:pt>
    <dgm:pt modelId="{2CE67331-779A-4261-85F8-1BC2327D413E}" type="parTrans" cxnId="{B0B7AF10-A5D3-4866-BA26-373B5A73A966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9282F894-408A-4582-9816-C74D05B050B8}" type="sibTrans" cxnId="{B0B7AF10-A5D3-4866-BA26-373B5A73A966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E5009224-B012-4333-A753-4E5A985223A6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Reconstrução dos muros (realizada em 52 dias). </a:t>
          </a:r>
          <a:endParaRPr lang="pt-BR" dirty="0">
            <a:latin typeface="Century Gothic" pitchFamily="34" charset="0"/>
          </a:endParaRPr>
        </a:p>
      </dgm:t>
    </dgm:pt>
    <dgm:pt modelId="{25649AC4-9DC7-45D0-88F0-0548689A6641}" type="parTrans" cxnId="{9C69A4AE-B0F3-46E5-8FE9-EC39CDC7A8D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34FE71F4-ADD7-409D-9D1C-D039E3907798}" type="sibTrans" cxnId="{9C69A4AE-B0F3-46E5-8FE9-EC39CDC7A8D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F3124E01-8964-41FB-ADAE-C62416C66A62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Reconstrução Espiritual. </a:t>
          </a:r>
          <a:endParaRPr lang="pt-BR" dirty="0">
            <a:latin typeface="Century Gothic" pitchFamily="34" charset="0"/>
          </a:endParaRPr>
        </a:p>
      </dgm:t>
    </dgm:pt>
    <dgm:pt modelId="{D0FC5412-3C65-4CB0-A251-CAF445A32A7B}" type="parTrans" cxnId="{F9225694-0B6F-4DC7-9CFE-9223C5FFE6B6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FBE6C0AA-D3C1-46E6-B34A-B3F1E7C7D459}" type="sibTrans" cxnId="{F9225694-0B6F-4DC7-9CFE-9223C5FFE6B6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CCDC808-FAB5-48B7-8A4B-084310BDDC85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Consolidação da nação.</a:t>
          </a:r>
          <a:endParaRPr lang="pt-BR" dirty="0">
            <a:latin typeface="Century Gothic" pitchFamily="34" charset="0"/>
          </a:endParaRPr>
        </a:p>
      </dgm:t>
    </dgm:pt>
    <dgm:pt modelId="{2D9F5F91-3440-4400-977D-E2D7F7A7D02F}" type="parTrans" cxnId="{998406B4-136C-4FEA-A164-869FBB27FBB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067E83C1-7D38-46D6-B5E6-D7740919703A}" type="sibTrans" cxnId="{998406B4-136C-4FEA-A164-869FBB27FBB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832532F6-A06F-46D3-B907-5A256CD5A9A9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Inicia a restauração espiritual do povo da aliança. </a:t>
          </a:r>
          <a:endParaRPr lang="pt-BR" dirty="0">
            <a:latin typeface="Century Gothic" pitchFamily="34" charset="0"/>
          </a:endParaRPr>
        </a:p>
      </dgm:t>
    </dgm:pt>
    <dgm:pt modelId="{58E2BB57-4FAA-46A9-B98D-93688EFA422A}" type="parTrans" cxnId="{080515AD-9ACA-4003-A9D5-BB9A2E9A0EDF}">
      <dgm:prSet/>
      <dgm:spPr/>
      <dgm:t>
        <a:bodyPr/>
        <a:lstStyle/>
        <a:p>
          <a:endParaRPr lang="pt-BR"/>
        </a:p>
      </dgm:t>
    </dgm:pt>
    <dgm:pt modelId="{97AFF204-6661-458B-B014-0495685495D7}" type="sibTrans" cxnId="{080515AD-9ACA-4003-A9D5-BB9A2E9A0EDF}">
      <dgm:prSet/>
      <dgm:spPr/>
      <dgm:t>
        <a:bodyPr/>
        <a:lstStyle/>
        <a:p>
          <a:endParaRPr lang="pt-BR"/>
        </a:p>
      </dgm:t>
    </dgm:pt>
    <dgm:pt modelId="{2667F7E7-0771-43B5-83CB-B414F3433BFD}" type="pres">
      <dgm:prSet presAssocID="{6A01E53B-C872-4326-996E-7768917963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EE9F1D-65AE-4E6B-AFA2-8BF59DFE0508}" type="pres">
      <dgm:prSet presAssocID="{D80CA422-4067-4797-9DA3-B6E077FE2444}" presName="linNode" presStyleCnt="0"/>
      <dgm:spPr/>
    </dgm:pt>
    <dgm:pt modelId="{D8193883-DC48-42D9-ADD8-619B765C71BA}" type="pres">
      <dgm:prSet presAssocID="{D80CA422-4067-4797-9DA3-B6E077FE2444}" presName="parentText" presStyleLbl="node1" presStyleIdx="0" presStyleCnt="4" custScaleX="74572" custLinFactNeighborX="-56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F8E7BD-852F-4343-ADA0-3049125BC20E}" type="pres">
      <dgm:prSet presAssocID="{D80CA422-4067-4797-9DA3-B6E077FE2444}" presName="descendantText" presStyleLbl="alignAccFollowNode1" presStyleIdx="0" presStyleCnt="4" custScaleX="107827" custLinFactNeighborX="-5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04BFFB-697D-4EEB-8CEC-8407FE97F261}" type="pres">
      <dgm:prSet presAssocID="{C5FC12FA-B6A7-4241-8EC1-E5E9440FAD9F}" presName="sp" presStyleCnt="0"/>
      <dgm:spPr/>
    </dgm:pt>
    <dgm:pt modelId="{EC2A464F-BBBE-46F0-AA48-A4B7E2F1AF0E}" type="pres">
      <dgm:prSet presAssocID="{9DD90138-7A97-4B88-93DF-D9D5822185FB}" presName="linNode" presStyleCnt="0"/>
      <dgm:spPr/>
    </dgm:pt>
    <dgm:pt modelId="{57797E3B-8DF9-41A7-B30B-6156B79EB884}" type="pres">
      <dgm:prSet presAssocID="{9DD90138-7A97-4B88-93DF-D9D5822185FB}" presName="parentText" presStyleLbl="node1" presStyleIdx="1" presStyleCnt="4" custScaleX="74572" custLinFactNeighborX="-56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3219D1-2284-4B1F-88C8-0645FEA97974}" type="pres">
      <dgm:prSet presAssocID="{9DD90138-7A97-4B88-93DF-D9D5822185FB}" presName="descendantText" presStyleLbl="alignAccFollowNode1" presStyleIdx="1" presStyleCnt="4" custScaleX="107827" custLinFactNeighborX="-5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7C154A-4774-4F58-8A2B-2F575C89E8D7}" type="pres">
      <dgm:prSet presAssocID="{F4C60581-1501-43BB-ADB2-A69B57CDB2B8}" presName="sp" presStyleCnt="0"/>
      <dgm:spPr/>
    </dgm:pt>
    <dgm:pt modelId="{32D0E0C3-5A6D-4BE1-9EC7-2C568C9BF03B}" type="pres">
      <dgm:prSet presAssocID="{3AAE7F23-0C10-47B2-94F3-2A933A990D6A}" presName="linNode" presStyleCnt="0"/>
      <dgm:spPr/>
    </dgm:pt>
    <dgm:pt modelId="{A0FA1489-E6FF-4730-8A3B-C4097430C843}" type="pres">
      <dgm:prSet presAssocID="{3AAE7F23-0C10-47B2-94F3-2A933A990D6A}" presName="parentText" presStyleLbl="node1" presStyleIdx="2" presStyleCnt="4" custScaleX="74572" custLinFactNeighborX="-56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750E0-E2D9-43D3-BE32-A0574E249E29}" type="pres">
      <dgm:prSet presAssocID="{3AAE7F23-0C10-47B2-94F3-2A933A990D6A}" presName="descendantText" presStyleLbl="alignAccFollowNode1" presStyleIdx="2" presStyleCnt="4" custScaleX="107827" custLinFactNeighborX="-5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6904C6-D679-4479-92E8-84E86F18F964}" type="pres">
      <dgm:prSet presAssocID="{EB563891-5F17-491E-8AB5-AA90886AE558}" presName="sp" presStyleCnt="0"/>
      <dgm:spPr/>
    </dgm:pt>
    <dgm:pt modelId="{F6FE3E16-942B-46AA-A60E-497BA7E36128}" type="pres">
      <dgm:prSet presAssocID="{665B5445-FBDA-4889-95F6-6462F7015632}" presName="linNode" presStyleCnt="0"/>
      <dgm:spPr/>
    </dgm:pt>
    <dgm:pt modelId="{226A4822-0CFA-483F-B76F-C288B9D8FF29}" type="pres">
      <dgm:prSet presAssocID="{665B5445-FBDA-4889-95F6-6462F7015632}" presName="parentText" presStyleLbl="node1" presStyleIdx="3" presStyleCnt="4" custScaleX="74572" custLinFactNeighborX="-56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292E3-294B-4721-AB25-6ADAA542807A}" type="pres">
      <dgm:prSet presAssocID="{665B5445-FBDA-4889-95F6-6462F7015632}" presName="descendantText" presStyleLbl="alignAccFollowNode1" presStyleIdx="3" presStyleCnt="4" custScaleX="107827" custLinFactNeighborX="-5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BD1DB7-069B-42F9-AF2E-0C3D6AC69CAD}" type="presOf" srcId="{832532F6-A06F-46D3-B907-5A256CD5A9A9}" destId="{EF1750E0-E2D9-43D3-BE32-A0574E249E29}" srcOrd="0" destOrd="2" presId="urn:microsoft.com/office/officeart/2005/8/layout/vList5"/>
    <dgm:cxn modelId="{F1804A44-0DC8-4DC2-9919-1511324ABDEA}" srcId="{D80CA422-4067-4797-9DA3-B6E077FE2444}" destId="{69B24097-FF09-498A-9144-6934AF1C992A}" srcOrd="1" destOrd="0" parTransId="{56708FFB-7927-40AD-83D3-115B4DA8290F}" sibTransId="{3B331070-76DA-4DAA-9A78-3943F1116DFD}"/>
    <dgm:cxn modelId="{38F54D66-2A9C-44E3-9B54-18C812DADA55}" type="presOf" srcId="{2AFE64A5-D1A7-4AF1-A7CA-5028D616665E}" destId="{123219D1-2284-4B1F-88C8-0645FEA97974}" srcOrd="0" destOrd="1" presId="urn:microsoft.com/office/officeart/2005/8/layout/vList5"/>
    <dgm:cxn modelId="{32BC2552-3C4F-4553-AC68-E74C4257B2C4}" type="presOf" srcId="{3AAE7F23-0C10-47B2-94F3-2A933A990D6A}" destId="{A0FA1489-E6FF-4730-8A3B-C4097430C843}" srcOrd="0" destOrd="0" presId="urn:microsoft.com/office/officeart/2005/8/layout/vList5"/>
    <dgm:cxn modelId="{4FBEBABA-4EAB-4096-9CD1-99B0B98E8A78}" type="presOf" srcId="{665B5445-FBDA-4889-95F6-6462F7015632}" destId="{226A4822-0CFA-483F-B76F-C288B9D8FF29}" srcOrd="0" destOrd="0" presId="urn:microsoft.com/office/officeart/2005/8/layout/vList5"/>
    <dgm:cxn modelId="{F206EADA-7C15-425C-92DD-014F43AF8579}" type="presOf" srcId="{7CCDC808-FAB5-48B7-8A4B-084310BDDC85}" destId="{CED292E3-294B-4721-AB25-6ADAA542807A}" srcOrd="0" destOrd="2" presId="urn:microsoft.com/office/officeart/2005/8/layout/vList5"/>
    <dgm:cxn modelId="{75E275ED-ED11-4DCA-9B3E-86B216ADEC8B}" type="presOf" srcId="{D5082DF9-47BB-4590-A3B1-D061C5CC6328}" destId="{DFF8E7BD-852F-4343-ADA0-3049125BC20E}" srcOrd="0" destOrd="0" presId="urn:microsoft.com/office/officeart/2005/8/layout/vList5"/>
    <dgm:cxn modelId="{FCD7B4F6-82E5-4B14-BF78-CD332145222E}" type="presOf" srcId="{6A01E53B-C872-4326-996E-77689179635E}" destId="{2667F7E7-0771-43B5-83CB-B414F3433BFD}" srcOrd="0" destOrd="0" presId="urn:microsoft.com/office/officeart/2005/8/layout/vList5"/>
    <dgm:cxn modelId="{0001517C-5700-41B2-8721-3CCCA9E57713}" srcId="{9DD90138-7A97-4B88-93DF-D9D5822185FB}" destId="{2A25E675-C66D-4A39-AC40-5854E196FBC8}" srcOrd="0" destOrd="0" parTransId="{5B8CE532-C642-46EA-BD4D-FBBBC35D9A4A}" sibTransId="{184AEACE-33AD-4A10-9CE2-7A347224EF88}"/>
    <dgm:cxn modelId="{A5ECED7E-53BB-4E65-B88A-8AB4EDC10684}" srcId="{6A01E53B-C872-4326-996E-77689179635E}" destId="{3AAE7F23-0C10-47B2-94F3-2A933A990D6A}" srcOrd="2" destOrd="0" parTransId="{B101E2F3-79FC-474B-9E6E-D2D6E9627996}" sibTransId="{EB563891-5F17-491E-8AB5-AA90886AE558}"/>
    <dgm:cxn modelId="{FA960B52-EE63-4199-BBB2-47658AAD5F52}" type="presOf" srcId="{69B24097-FF09-498A-9144-6934AF1C992A}" destId="{DFF8E7BD-852F-4343-ADA0-3049125BC20E}" srcOrd="0" destOrd="1" presId="urn:microsoft.com/office/officeart/2005/8/layout/vList5"/>
    <dgm:cxn modelId="{54ACD80D-6E96-42B1-BDB9-F5185C9195E3}" srcId="{D80CA422-4067-4797-9DA3-B6E077FE2444}" destId="{D5082DF9-47BB-4590-A3B1-D061C5CC6328}" srcOrd="0" destOrd="0" parTransId="{18002D55-CC10-4808-A0B4-1D6B467E4691}" sibTransId="{129B3B49-2738-405E-9DB8-53E3C5F9DA64}"/>
    <dgm:cxn modelId="{22C11775-9D00-4EFF-A931-78D21EE2E614}" type="presOf" srcId="{F3124E01-8964-41FB-ADAE-C62416C66A62}" destId="{CED292E3-294B-4721-AB25-6ADAA542807A}" srcOrd="0" destOrd="1" presId="urn:microsoft.com/office/officeart/2005/8/layout/vList5"/>
    <dgm:cxn modelId="{A40D1AF9-C5D1-46B1-BE10-1A3EDD0522A1}" srcId="{6A01E53B-C872-4326-996E-77689179635E}" destId="{9DD90138-7A97-4B88-93DF-D9D5822185FB}" srcOrd="1" destOrd="0" parTransId="{914D1036-A9D9-4527-B6B5-2FC8C3E83259}" sibTransId="{F4C60581-1501-43BB-ADB2-A69B57CDB2B8}"/>
    <dgm:cxn modelId="{103AFD00-FD1F-4F75-9B57-0E2C2CBA0E02}" type="presOf" srcId="{D80CA422-4067-4797-9DA3-B6E077FE2444}" destId="{D8193883-DC48-42D9-ADD8-619B765C71BA}" srcOrd="0" destOrd="0" presId="urn:microsoft.com/office/officeart/2005/8/layout/vList5"/>
    <dgm:cxn modelId="{0B4B58A3-C3E5-45A5-AD66-653AC4033A4B}" type="presOf" srcId="{3F49F251-43D8-4FD2-B27D-E3ECCBAEFEF8}" destId="{EF1750E0-E2D9-43D3-BE32-A0574E249E29}" srcOrd="0" destOrd="1" presId="urn:microsoft.com/office/officeart/2005/8/layout/vList5"/>
    <dgm:cxn modelId="{0EFE1EF2-9555-4C48-A357-9DE030AF6C72}" srcId="{6A01E53B-C872-4326-996E-77689179635E}" destId="{665B5445-FBDA-4889-95F6-6462F7015632}" srcOrd="3" destOrd="0" parTransId="{022CD757-E7D4-413E-809B-7C35FE3467E8}" sibTransId="{DA7BD10E-0F6E-4B52-9E7A-2C265EF7AF1E}"/>
    <dgm:cxn modelId="{BC5250EE-1090-4B5A-BC7C-8CA434ED558D}" type="presOf" srcId="{E5009224-B012-4333-A753-4E5A985223A6}" destId="{CED292E3-294B-4721-AB25-6ADAA542807A}" srcOrd="0" destOrd="0" presId="urn:microsoft.com/office/officeart/2005/8/layout/vList5"/>
    <dgm:cxn modelId="{43EC3E33-52A2-4928-8DBB-780A6B0E6B8C}" type="presOf" srcId="{9DD90138-7A97-4B88-93DF-D9D5822185FB}" destId="{57797E3B-8DF9-41A7-B30B-6156B79EB884}" srcOrd="0" destOrd="0" presId="urn:microsoft.com/office/officeart/2005/8/layout/vList5"/>
    <dgm:cxn modelId="{E3CBB129-1A1F-4E11-B23F-55C2B79CE178}" srcId="{3AAE7F23-0C10-47B2-94F3-2A933A990D6A}" destId="{3F49F251-43D8-4FD2-B27D-E3ECCBAEFEF8}" srcOrd="1" destOrd="0" parTransId="{C4E69C2D-4D02-498C-8834-BEBD041A813A}" sibTransId="{1BB95176-E271-4E61-80A0-F8D3F5235870}"/>
    <dgm:cxn modelId="{B05BD83F-C8EE-434E-A875-C4C03BB9EED5}" srcId="{9DD90138-7A97-4B88-93DF-D9D5822185FB}" destId="{2AFE64A5-D1A7-4AF1-A7CA-5028D616665E}" srcOrd="1" destOrd="0" parTransId="{641301C8-EAB7-4BF1-B6F2-122F335951DB}" sibTransId="{062FE252-81B9-41F9-B0AA-962B3CDB2209}"/>
    <dgm:cxn modelId="{B0B7AF10-A5D3-4866-BA26-373B5A73A966}" srcId="{3AAE7F23-0C10-47B2-94F3-2A933A990D6A}" destId="{89D50A72-9619-4C6B-A5C5-EDA3DCDDD576}" srcOrd="0" destOrd="0" parTransId="{2CE67331-779A-4261-85F8-1BC2327D413E}" sibTransId="{9282F894-408A-4582-9816-C74D05B050B8}"/>
    <dgm:cxn modelId="{080515AD-9ACA-4003-A9D5-BB9A2E9A0EDF}" srcId="{3AAE7F23-0C10-47B2-94F3-2A933A990D6A}" destId="{832532F6-A06F-46D3-B907-5A256CD5A9A9}" srcOrd="2" destOrd="0" parTransId="{58E2BB57-4FAA-46A9-B98D-93688EFA422A}" sibTransId="{97AFF204-6661-458B-B014-0495685495D7}"/>
    <dgm:cxn modelId="{EF4AC8CB-DEDE-4170-A0D4-B08F00DA8C4A}" type="presOf" srcId="{2A25E675-C66D-4A39-AC40-5854E196FBC8}" destId="{123219D1-2284-4B1F-88C8-0645FEA97974}" srcOrd="0" destOrd="0" presId="urn:microsoft.com/office/officeart/2005/8/layout/vList5"/>
    <dgm:cxn modelId="{998406B4-136C-4FEA-A164-869FBB27FBBB}" srcId="{665B5445-FBDA-4889-95F6-6462F7015632}" destId="{7CCDC808-FAB5-48B7-8A4B-084310BDDC85}" srcOrd="2" destOrd="0" parTransId="{2D9F5F91-3440-4400-977D-E2D7F7A7D02F}" sibTransId="{067E83C1-7D38-46D6-B5E6-D7740919703A}"/>
    <dgm:cxn modelId="{E4B20BEE-F688-4F7A-B962-BD060C43B75D}" type="presOf" srcId="{89D50A72-9619-4C6B-A5C5-EDA3DCDDD576}" destId="{EF1750E0-E2D9-43D3-BE32-A0574E249E29}" srcOrd="0" destOrd="0" presId="urn:microsoft.com/office/officeart/2005/8/layout/vList5"/>
    <dgm:cxn modelId="{F9225694-0B6F-4DC7-9CFE-9223C5FFE6B6}" srcId="{665B5445-FBDA-4889-95F6-6462F7015632}" destId="{F3124E01-8964-41FB-ADAE-C62416C66A62}" srcOrd="1" destOrd="0" parTransId="{D0FC5412-3C65-4CB0-A251-CAF445A32A7B}" sibTransId="{FBE6C0AA-D3C1-46E6-B34A-B3F1E7C7D459}"/>
    <dgm:cxn modelId="{9C69A4AE-B0F3-46E5-8FE9-EC39CDC7A8DB}" srcId="{665B5445-FBDA-4889-95F6-6462F7015632}" destId="{E5009224-B012-4333-A753-4E5A985223A6}" srcOrd="0" destOrd="0" parTransId="{25649AC4-9DC7-45D0-88F0-0548689A6641}" sibTransId="{34FE71F4-ADD7-409D-9D1C-D039E3907798}"/>
    <dgm:cxn modelId="{0BEE1BA1-D522-4BBB-AACC-FA2FA818B311}" srcId="{6A01E53B-C872-4326-996E-77689179635E}" destId="{D80CA422-4067-4797-9DA3-B6E077FE2444}" srcOrd="0" destOrd="0" parTransId="{41AAA249-800B-474D-AC56-A2528B8000D2}" sibTransId="{C5FC12FA-B6A7-4241-8EC1-E5E9440FAD9F}"/>
    <dgm:cxn modelId="{559E8347-34A0-4A95-9FEA-1A57DAC1EABD}" type="presParOf" srcId="{2667F7E7-0771-43B5-83CB-B414F3433BFD}" destId="{F5EE9F1D-65AE-4E6B-AFA2-8BF59DFE0508}" srcOrd="0" destOrd="0" presId="urn:microsoft.com/office/officeart/2005/8/layout/vList5"/>
    <dgm:cxn modelId="{969F5610-DA06-4D2B-B3BD-2EA1EB072947}" type="presParOf" srcId="{F5EE9F1D-65AE-4E6B-AFA2-8BF59DFE0508}" destId="{D8193883-DC48-42D9-ADD8-619B765C71BA}" srcOrd="0" destOrd="0" presId="urn:microsoft.com/office/officeart/2005/8/layout/vList5"/>
    <dgm:cxn modelId="{DF0835DA-20CF-46BA-BBEA-7ADA21472B80}" type="presParOf" srcId="{F5EE9F1D-65AE-4E6B-AFA2-8BF59DFE0508}" destId="{DFF8E7BD-852F-4343-ADA0-3049125BC20E}" srcOrd="1" destOrd="0" presId="urn:microsoft.com/office/officeart/2005/8/layout/vList5"/>
    <dgm:cxn modelId="{01D5587E-D244-47DC-86C1-CC6404E5DFA7}" type="presParOf" srcId="{2667F7E7-0771-43B5-83CB-B414F3433BFD}" destId="{F104BFFB-697D-4EEB-8CEC-8407FE97F261}" srcOrd="1" destOrd="0" presId="urn:microsoft.com/office/officeart/2005/8/layout/vList5"/>
    <dgm:cxn modelId="{584E2698-FD37-47B8-83B5-AEBB27A78C5B}" type="presParOf" srcId="{2667F7E7-0771-43B5-83CB-B414F3433BFD}" destId="{EC2A464F-BBBE-46F0-AA48-A4B7E2F1AF0E}" srcOrd="2" destOrd="0" presId="urn:microsoft.com/office/officeart/2005/8/layout/vList5"/>
    <dgm:cxn modelId="{BB29C1AF-BBDE-43B2-A662-9710E54BB033}" type="presParOf" srcId="{EC2A464F-BBBE-46F0-AA48-A4B7E2F1AF0E}" destId="{57797E3B-8DF9-41A7-B30B-6156B79EB884}" srcOrd="0" destOrd="0" presId="urn:microsoft.com/office/officeart/2005/8/layout/vList5"/>
    <dgm:cxn modelId="{2490302D-5E49-4ED9-8CD1-34DEF1989867}" type="presParOf" srcId="{EC2A464F-BBBE-46F0-AA48-A4B7E2F1AF0E}" destId="{123219D1-2284-4B1F-88C8-0645FEA97974}" srcOrd="1" destOrd="0" presId="urn:microsoft.com/office/officeart/2005/8/layout/vList5"/>
    <dgm:cxn modelId="{2D8FC737-27F0-43C2-B5B0-5D32A5A57386}" type="presParOf" srcId="{2667F7E7-0771-43B5-83CB-B414F3433BFD}" destId="{D97C154A-4774-4F58-8A2B-2F575C89E8D7}" srcOrd="3" destOrd="0" presId="urn:microsoft.com/office/officeart/2005/8/layout/vList5"/>
    <dgm:cxn modelId="{8D0A911A-B05C-4958-8F2D-54596A634B57}" type="presParOf" srcId="{2667F7E7-0771-43B5-83CB-B414F3433BFD}" destId="{32D0E0C3-5A6D-4BE1-9EC7-2C568C9BF03B}" srcOrd="4" destOrd="0" presId="urn:microsoft.com/office/officeart/2005/8/layout/vList5"/>
    <dgm:cxn modelId="{43690242-E75B-4334-83DB-DA98EC67E412}" type="presParOf" srcId="{32D0E0C3-5A6D-4BE1-9EC7-2C568C9BF03B}" destId="{A0FA1489-E6FF-4730-8A3B-C4097430C843}" srcOrd="0" destOrd="0" presId="urn:microsoft.com/office/officeart/2005/8/layout/vList5"/>
    <dgm:cxn modelId="{59272108-8D78-4F75-A1C7-62972C7645A1}" type="presParOf" srcId="{32D0E0C3-5A6D-4BE1-9EC7-2C568C9BF03B}" destId="{EF1750E0-E2D9-43D3-BE32-A0574E249E29}" srcOrd="1" destOrd="0" presId="urn:microsoft.com/office/officeart/2005/8/layout/vList5"/>
    <dgm:cxn modelId="{4087F6BC-A6A5-45D6-9123-2CC3645468F8}" type="presParOf" srcId="{2667F7E7-0771-43B5-83CB-B414F3433BFD}" destId="{CA6904C6-D679-4479-92E8-84E86F18F964}" srcOrd="5" destOrd="0" presId="urn:microsoft.com/office/officeart/2005/8/layout/vList5"/>
    <dgm:cxn modelId="{D12A8954-8EA5-4A92-AD5D-3EA61F93EB09}" type="presParOf" srcId="{2667F7E7-0771-43B5-83CB-B414F3433BFD}" destId="{F6FE3E16-942B-46AA-A60E-497BA7E36128}" srcOrd="6" destOrd="0" presId="urn:microsoft.com/office/officeart/2005/8/layout/vList5"/>
    <dgm:cxn modelId="{BB0D223C-D1F8-4281-9E60-0D892463FC05}" type="presParOf" srcId="{F6FE3E16-942B-46AA-A60E-497BA7E36128}" destId="{226A4822-0CFA-483F-B76F-C288B9D8FF29}" srcOrd="0" destOrd="0" presId="urn:microsoft.com/office/officeart/2005/8/layout/vList5"/>
    <dgm:cxn modelId="{546684AE-7B07-4562-9D94-1DFDC5788569}" type="presParOf" srcId="{F6FE3E16-942B-46AA-A60E-497BA7E36128}" destId="{CED292E3-294B-4721-AB25-6ADAA54280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00F24-8962-4AA2-9B72-C5F5546EFE6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8463EF-6C69-4F32-9746-39DF83401B3C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BR" sz="2800" b="0" i="0" baseline="0" dirty="0" smtClean="0">
              <a:latin typeface="Century Gothic" pitchFamily="34" charset="0"/>
            </a:rPr>
            <a:t>Chamado</a:t>
          </a:r>
          <a:r>
            <a:rPr lang="pt-BR" sz="2800" b="0" i="0" dirty="0" smtClean="0">
              <a:latin typeface="Century Gothic" pitchFamily="34" charset="0"/>
            </a:rPr>
            <a:t> Primário ou Universal </a:t>
          </a:r>
          <a:endParaRPr lang="pt-BR" sz="2800" b="0" dirty="0">
            <a:latin typeface="Century Gothic" pitchFamily="34" charset="0"/>
          </a:endParaRPr>
        </a:p>
      </dgm:t>
    </dgm:pt>
    <dgm:pt modelId="{026F2547-0B8B-475B-94ED-D65CAAEDE928}" type="parTrans" cxnId="{2F7122C0-984D-477D-AC15-91F739A751C6}">
      <dgm:prSet/>
      <dgm:spPr/>
      <dgm:t>
        <a:bodyPr/>
        <a:lstStyle/>
        <a:p>
          <a:endParaRPr lang="pt-BR" b="0"/>
        </a:p>
      </dgm:t>
    </dgm:pt>
    <dgm:pt modelId="{45FBC50D-8E4D-4D34-B3A7-7CD1295F5F95}" type="sibTrans" cxnId="{2F7122C0-984D-477D-AC15-91F739A751C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pt-BR" b="0"/>
        </a:p>
      </dgm:t>
    </dgm:pt>
    <dgm:pt modelId="{4C416F15-4068-4344-83BF-91A0C3C8E7BB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BR" sz="2800" b="0" dirty="0" smtClean="0">
              <a:latin typeface="Century Gothic" pitchFamily="34" charset="0"/>
            </a:rPr>
            <a:t>Chamado Secundário ou Específico</a:t>
          </a:r>
          <a:endParaRPr lang="pt-BR" sz="2800" b="0" dirty="0">
            <a:latin typeface="Century Gothic" pitchFamily="34" charset="0"/>
          </a:endParaRPr>
        </a:p>
      </dgm:t>
    </dgm:pt>
    <dgm:pt modelId="{C891F8FC-3280-4D2E-AC99-BEF4B9455920}" type="parTrans" cxnId="{17F44667-9276-47C5-A95A-DEEF408459A5}">
      <dgm:prSet/>
      <dgm:spPr/>
      <dgm:t>
        <a:bodyPr/>
        <a:lstStyle/>
        <a:p>
          <a:endParaRPr lang="pt-BR" b="0"/>
        </a:p>
      </dgm:t>
    </dgm:pt>
    <dgm:pt modelId="{685196F7-200E-48F3-9FC1-7911F1987462}" type="sibTrans" cxnId="{17F44667-9276-47C5-A95A-DEEF408459A5}">
      <dgm:prSet/>
      <dgm:spPr/>
      <dgm:t>
        <a:bodyPr/>
        <a:lstStyle/>
        <a:p>
          <a:endParaRPr lang="pt-BR" b="0"/>
        </a:p>
      </dgm:t>
    </dgm:pt>
    <dgm:pt modelId="{5AD48592-3B9C-4353-A433-7E5974806C2D}" type="pres">
      <dgm:prSet presAssocID="{A5A00F24-8962-4AA2-9B72-C5F5546EFE6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BD55C4-FB70-42F3-989A-6F42074B1C13}" type="pres">
      <dgm:prSet presAssocID="{838463EF-6C69-4F32-9746-39DF83401B3C}" presName="node" presStyleLbl="node1" presStyleIdx="0" presStyleCnt="2" custScaleX="1193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15C32E-14D6-4A52-8ABC-1FF647BF2E5D}" type="pres">
      <dgm:prSet presAssocID="{45FBC50D-8E4D-4D34-B3A7-7CD1295F5F95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2F2BE35-D749-4D59-B409-1AF2D0BBAB59}" type="pres">
      <dgm:prSet presAssocID="{45FBC50D-8E4D-4D34-B3A7-7CD1295F5F95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F0DCF76B-950A-48AC-9423-403D478A03D4}" type="pres">
      <dgm:prSet presAssocID="{4C416F15-4068-4344-83BF-91A0C3C8E7BB}" presName="node" presStyleLbl="node1" presStyleIdx="1" presStyleCnt="2" custScaleX="1193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6CC753-33B9-47DF-A559-D1CB6B4EEF41}" type="presOf" srcId="{A5A00F24-8962-4AA2-9B72-C5F5546EFE6E}" destId="{5AD48592-3B9C-4353-A433-7E5974806C2D}" srcOrd="0" destOrd="0" presId="urn:microsoft.com/office/officeart/2005/8/layout/process2"/>
    <dgm:cxn modelId="{17F44667-9276-47C5-A95A-DEEF408459A5}" srcId="{A5A00F24-8962-4AA2-9B72-C5F5546EFE6E}" destId="{4C416F15-4068-4344-83BF-91A0C3C8E7BB}" srcOrd="1" destOrd="0" parTransId="{C891F8FC-3280-4D2E-AC99-BEF4B9455920}" sibTransId="{685196F7-200E-48F3-9FC1-7911F1987462}"/>
    <dgm:cxn modelId="{08D68F92-CD74-4B89-910C-3C42209685A0}" type="presOf" srcId="{45FBC50D-8E4D-4D34-B3A7-7CD1295F5F95}" destId="{82F2BE35-D749-4D59-B409-1AF2D0BBAB59}" srcOrd="1" destOrd="0" presId="urn:microsoft.com/office/officeart/2005/8/layout/process2"/>
    <dgm:cxn modelId="{2F7122C0-984D-477D-AC15-91F739A751C6}" srcId="{A5A00F24-8962-4AA2-9B72-C5F5546EFE6E}" destId="{838463EF-6C69-4F32-9746-39DF83401B3C}" srcOrd="0" destOrd="0" parTransId="{026F2547-0B8B-475B-94ED-D65CAAEDE928}" sibTransId="{45FBC50D-8E4D-4D34-B3A7-7CD1295F5F95}"/>
    <dgm:cxn modelId="{170867B9-A867-4287-8A48-2A5536306786}" type="presOf" srcId="{4C416F15-4068-4344-83BF-91A0C3C8E7BB}" destId="{F0DCF76B-950A-48AC-9423-403D478A03D4}" srcOrd="0" destOrd="0" presId="urn:microsoft.com/office/officeart/2005/8/layout/process2"/>
    <dgm:cxn modelId="{343E6199-861E-4896-B352-0C49B12FD0C1}" type="presOf" srcId="{838463EF-6C69-4F32-9746-39DF83401B3C}" destId="{BBBD55C4-FB70-42F3-989A-6F42074B1C13}" srcOrd="0" destOrd="0" presId="urn:microsoft.com/office/officeart/2005/8/layout/process2"/>
    <dgm:cxn modelId="{0A3F9D00-CEDE-4C7E-8CF6-4CFE23A7DF82}" type="presOf" srcId="{45FBC50D-8E4D-4D34-B3A7-7CD1295F5F95}" destId="{1A15C32E-14D6-4A52-8ABC-1FF647BF2E5D}" srcOrd="0" destOrd="0" presId="urn:microsoft.com/office/officeart/2005/8/layout/process2"/>
    <dgm:cxn modelId="{DE2D0CCB-F7AD-4250-B0F9-21D74653ABCE}" type="presParOf" srcId="{5AD48592-3B9C-4353-A433-7E5974806C2D}" destId="{BBBD55C4-FB70-42F3-989A-6F42074B1C13}" srcOrd="0" destOrd="0" presId="urn:microsoft.com/office/officeart/2005/8/layout/process2"/>
    <dgm:cxn modelId="{ED78B51E-92A5-4FC9-A601-5E7E45AAE8BB}" type="presParOf" srcId="{5AD48592-3B9C-4353-A433-7E5974806C2D}" destId="{1A15C32E-14D6-4A52-8ABC-1FF647BF2E5D}" srcOrd="1" destOrd="0" presId="urn:microsoft.com/office/officeart/2005/8/layout/process2"/>
    <dgm:cxn modelId="{9D3FF663-5A9C-4F3C-93CB-8D45671FA1C8}" type="presParOf" srcId="{1A15C32E-14D6-4A52-8ABC-1FF647BF2E5D}" destId="{82F2BE35-D749-4D59-B409-1AF2D0BBAB59}" srcOrd="0" destOrd="0" presId="urn:microsoft.com/office/officeart/2005/8/layout/process2"/>
    <dgm:cxn modelId="{1F3C0536-7F2C-4749-B023-F7BC10272AC8}" type="presParOf" srcId="{5AD48592-3B9C-4353-A433-7E5974806C2D}" destId="{F0DCF76B-950A-48AC-9423-403D478A03D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BA3481-E2B9-46DD-AE43-0633F989E34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6C9D58-7451-4D6E-8F80-000D1A46057F}">
      <dgm:prSet/>
      <dgm:spPr/>
      <dgm:t>
        <a:bodyPr/>
        <a:lstStyle/>
        <a:p>
          <a:pPr rtl="0"/>
          <a:r>
            <a:rPr lang="pt-BR" dirty="0" smtClean="0"/>
            <a:t>Chamado primário</a:t>
          </a:r>
          <a:endParaRPr lang="pt-BR" dirty="0"/>
        </a:p>
      </dgm:t>
    </dgm:pt>
    <dgm:pt modelId="{345C17B6-EEC9-4D87-92A5-63FB9658C045}" type="parTrans" cxnId="{A4DBB2E4-6E8A-425A-B8C4-DCD39FC5AA32}">
      <dgm:prSet/>
      <dgm:spPr/>
      <dgm:t>
        <a:bodyPr/>
        <a:lstStyle/>
        <a:p>
          <a:endParaRPr lang="pt-BR"/>
        </a:p>
      </dgm:t>
    </dgm:pt>
    <dgm:pt modelId="{356BE884-5A65-48A6-80DF-25DE84B0DD02}" type="sibTrans" cxnId="{A4DBB2E4-6E8A-425A-B8C4-DCD39FC5AA32}">
      <dgm:prSet/>
      <dgm:spPr/>
      <dgm:t>
        <a:bodyPr/>
        <a:lstStyle/>
        <a:p>
          <a:endParaRPr lang="pt-BR"/>
        </a:p>
      </dgm:t>
    </dgm:pt>
    <dgm:pt modelId="{FC7911BD-50D3-48E5-8ACF-92702EB506B6}">
      <dgm:prSet/>
      <dgm:spPr/>
      <dgm:t>
        <a:bodyPr/>
        <a:lstStyle/>
        <a:p>
          <a:pPr rtl="0"/>
          <a:r>
            <a:rPr lang="pt-BR" dirty="0" smtClean="0"/>
            <a:t>Chamado secundário</a:t>
          </a:r>
          <a:endParaRPr lang="pt-BR" dirty="0"/>
        </a:p>
      </dgm:t>
    </dgm:pt>
    <dgm:pt modelId="{57A0853A-162E-40B2-BFA7-39FC00149C6B}" type="parTrans" cxnId="{D157F418-D50F-42CE-AD9C-022BA44A792E}">
      <dgm:prSet/>
      <dgm:spPr/>
      <dgm:t>
        <a:bodyPr/>
        <a:lstStyle/>
        <a:p>
          <a:endParaRPr lang="pt-BR"/>
        </a:p>
      </dgm:t>
    </dgm:pt>
    <dgm:pt modelId="{6DD1A24E-95ED-491C-A112-A5F0E868385A}" type="sibTrans" cxnId="{D157F418-D50F-42CE-AD9C-022BA44A792E}">
      <dgm:prSet/>
      <dgm:spPr/>
      <dgm:t>
        <a:bodyPr/>
        <a:lstStyle/>
        <a:p>
          <a:endParaRPr lang="pt-BR"/>
        </a:p>
      </dgm:t>
    </dgm:pt>
    <dgm:pt modelId="{F4EB511A-5313-4EE2-95EB-37EB3D6B6C18}" type="pres">
      <dgm:prSet presAssocID="{41BA3481-E2B9-46DD-AE43-0633F989E3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2A4C64-8C50-481B-9338-1101FFA689D5}" type="pres">
      <dgm:prSet presAssocID="{796C9D58-7451-4D6E-8F80-000D1A46057F}" presName="parTxOnly" presStyleLbl="node1" presStyleIdx="0" presStyleCnt="2" custLinFactNeighborX="-1673" custLinFactNeighborY="44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E4A78D-CC51-4867-8659-8AA8A7E62500}" type="pres">
      <dgm:prSet presAssocID="{356BE884-5A65-48A6-80DF-25DE84B0DD02}" presName="parTxOnlySpace" presStyleCnt="0"/>
      <dgm:spPr/>
    </dgm:pt>
    <dgm:pt modelId="{E327EA29-C52C-4402-88BC-10E10EEF48E4}" type="pres">
      <dgm:prSet presAssocID="{FC7911BD-50D3-48E5-8ACF-92702EB506B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DBB2E4-6E8A-425A-B8C4-DCD39FC5AA32}" srcId="{41BA3481-E2B9-46DD-AE43-0633F989E34E}" destId="{796C9D58-7451-4D6E-8F80-000D1A46057F}" srcOrd="0" destOrd="0" parTransId="{345C17B6-EEC9-4D87-92A5-63FB9658C045}" sibTransId="{356BE884-5A65-48A6-80DF-25DE84B0DD02}"/>
    <dgm:cxn modelId="{0E11F8C2-8381-46AE-A667-829A4FA84DA2}" type="presOf" srcId="{FC7911BD-50D3-48E5-8ACF-92702EB506B6}" destId="{E327EA29-C52C-4402-88BC-10E10EEF48E4}" srcOrd="0" destOrd="0" presId="urn:microsoft.com/office/officeart/2005/8/layout/chevron1"/>
    <dgm:cxn modelId="{D157F418-D50F-42CE-AD9C-022BA44A792E}" srcId="{41BA3481-E2B9-46DD-AE43-0633F989E34E}" destId="{FC7911BD-50D3-48E5-8ACF-92702EB506B6}" srcOrd="1" destOrd="0" parTransId="{57A0853A-162E-40B2-BFA7-39FC00149C6B}" sibTransId="{6DD1A24E-95ED-491C-A112-A5F0E868385A}"/>
    <dgm:cxn modelId="{A9439FF8-B575-4931-9B20-7A7FA5DA51D6}" type="presOf" srcId="{796C9D58-7451-4D6E-8F80-000D1A46057F}" destId="{1C2A4C64-8C50-481B-9338-1101FFA689D5}" srcOrd="0" destOrd="0" presId="urn:microsoft.com/office/officeart/2005/8/layout/chevron1"/>
    <dgm:cxn modelId="{8B9685FD-7948-41A7-B024-85B446366AB6}" type="presOf" srcId="{41BA3481-E2B9-46DD-AE43-0633F989E34E}" destId="{F4EB511A-5313-4EE2-95EB-37EB3D6B6C18}" srcOrd="0" destOrd="0" presId="urn:microsoft.com/office/officeart/2005/8/layout/chevron1"/>
    <dgm:cxn modelId="{4DEC0EF2-4039-4200-AAC3-E76041C6EF13}" type="presParOf" srcId="{F4EB511A-5313-4EE2-95EB-37EB3D6B6C18}" destId="{1C2A4C64-8C50-481B-9338-1101FFA689D5}" srcOrd="0" destOrd="0" presId="urn:microsoft.com/office/officeart/2005/8/layout/chevron1"/>
    <dgm:cxn modelId="{7CEC8DFF-E3CB-49A7-8FC3-765DEF34C382}" type="presParOf" srcId="{F4EB511A-5313-4EE2-95EB-37EB3D6B6C18}" destId="{9DE4A78D-CC51-4867-8659-8AA8A7E62500}" srcOrd="1" destOrd="0" presId="urn:microsoft.com/office/officeart/2005/8/layout/chevron1"/>
    <dgm:cxn modelId="{BF221F69-1C39-43A4-8858-1A6A9E258695}" type="presParOf" srcId="{F4EB511A-5313-4EE2-95EB-37EB3D6B6C18}" destId="{E327EA29-C52C-4402-88BC-10E10EEF48E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C7FED9-A055-4856-B042-B45DBDDB14A4}">
      <dsp:nvSpPr>
        <dsp:cNvPr id="0" name=""/>
        <dsp:cNvSpPr/>
      </dsp:nvSpPr>
      <dsp:spPr>
        <a:xfrm rot="5400000">
          <a:off x="6254679" y="-2606099"/>
          <a:ext cx="859166" cy="62910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Esse importante capítulo da História de Israel.</a:t>
          </a:r>
          <a:endParaRPr lang="pt-BR" sz="2400" kern="1200" dirty="0"/>
        </a:p>
      </dsp:txBody>
      <dsp:txXfrm rot="5400000">
        <a:off x="6254679" y="-2606099"/>
        <a:ext cx="859166" cy="6291070"/>
      </dsp:txXfrm>
    </dsp:sp>
    <dsp:sp modelId="{02942DEC-AE4B-415D-9269-3CDC4C9C270C}">
      <dsp:nvSpPr>
        <dsp:cNvPr id="0" name=""/>
        <dsp:cNvSpPr/>
      </dsp:nvSpPr>
      <dsp:spPr>
        <a:xfrm>
          <a:off x="0" y="2456"/>
          <a:ext cx="3538727" cy="10739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ENTENDER</a:t>
          </a:r>
          <a:endParaRPr lang="pt-BR" sz="3600" kern="1200" dirty="0"/>
        </a:p>
      </dsp:txBody>
      <dsp:txXfrm>
        <a:off x="0" y="2456"/>
        <a:ext cx="3538727" cy="1073958"/>
      </dsp:txXfrm>
    </dsp:sp>
    <dsp:sp modelId="{0B37F068-EA71-4FD2-9DC1-8BDC337F3FD4}">
      <dsp:nvSpPr>
        <dsp:cNvPr id="0" name=""/>
        <dsp:cNvSpPr/>
      </dsp:nvSpPr>
      <dsp:spPr>
        <a:xfrm rot="5400000">
          <a:off x="6254679" y="-1478443"/>
          <a:ext cx="859166" cy="6291070"/>
        </a:xfrm>
        <a:prstGeom prst="round2SameRect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ym typeface="Wingdings" pitchFamily="2" charset="2"/>
            </a:rPr>
            <a:t>O </a:t>
          </a:r>
          <a:r>
            <a:rPr lang="pt-BR" sz="2400" kern="1200" dirty="0" smtClean="0"/>
            <a:t>maravilhoso chamado de Deus para o serviço cristão. </a:t>
          </a:r>
          <a:endParaRPr lang="pt-BR" sz="2400" kern="1200" dirty="0"/>
        </a:p>
      </dsp:txBody>
      <dsp:txXfrm rot="5400000">
        <a:off x="6254679" y="-1478443"/>
        <a:ext cx="859166" cy="6291070"/>
      </dsp:txXfrm>
    </dsp:sp>
    <dsp:sp modelId="{D8CCB0D9-1AE2-4A50-AF11-65559F7600FF}">
      <dsp:nvSpPr>
        <dsp:cNvPr id="0" name=""/>
        <dsp:cNvSpPr/>
      </dsp:nvSpPr>
      <dsp:spPr>
        <a:xfrm>
          <a:off x="0" y="1130112"/>
          <a:ext cx="3538727" cy="1073958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COMPREENDER</a:t>
          </a:r>
          <a:endParaRPr lang="pt-BR" sz="3600" kern="1200" dirty="0"/>
        </a:p>
      </dsp:txBody>
      <dsp:txXfrm>
        <a:off x="0" y="1130112"/>
        <a:ext cx="3538727" cy="1073958"/>
      </dsp:txXfrm>
    </dsp:sp>
    <dsp:sp modelId="{D1609100-920D-48CC-91D9-038433F99E0B}">
      <dsp:nvSpPr>
        <dsp:cNvPr id="0" name=""/>
        <dsp:cNvSpPr/>
      </dsp:nvSpPr>
      <dsp:spPr>
        <a:xfrm rot="5400000">
          <a:off x="6254679" y="-350787"/>
          <a:ext cx="859166" cy="6291070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princípios bíblicos para fazê-lo com fidelidade.</a:t>
          </a:r>
          <a:endParaRPr lang="pt-BR" sz="2400" kern="1200" dirty="0"/>
        </a:p>
      </dsp:txBody>
      <dsp:txXfrm rot="5400000">
        <a:off x="6254679" y="-350787"/>
        <a:ext cx="859166" cy="6291070"/>
      </dsp:txXfrm>
    </dsp:sp>
    <dsp:sp modelId="{7DBEDAF4-801A-468B-AD14-10F245E28F8B}">
      <dsp:nvSpPr>
        <dsp:cNvPr id="0" name=""/>
        <dsp:cNvSpPr/>
      </dsp:nvSpPr>
      <dsp:spPr>
        <a:xfrm>
          <a:off x="0" y="2257768"/>
          <a:ext cx="3538727" cy="1073958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DISCERNIR</a:t>
          </a:r>
          <a:endParaRPr lang="pt-BR" sz="3600" kern="1200" dirty="0"/>
        </a:p>
      </dsp:txBody>
      <dsp:txXfrm>
        <a:off x="0" y="2257768"/>
        <a:ext cx="3538727" cy="1073958"/>
      </dsp:txXfrm>
    </dsp:sp>
    <dsp:sp modelId="{5B93954A-9E62-4443-9B83-6178A2FDDA4F}">
      <dsp:nvSpPr>
        <dsp:cNvPr id="0" name=""/>
        <dsp:cNvSpPr/>
      </dsp:nvSpPr>
      <dsp:spPr>
        <a:xfrm rot="5400000">
          <a:off x="6254679" y="776868"/>
          <a:ext cx="859166" cy="6291070"/>
        </a:xfrm>
        <a:prstGeom prst="round2SameRect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ym typeface="Wingdings" pitchFamily="2" charset="2"/>
            </a:rPr>
            <a:t>M</a:t>
          </a:r>
          <a:r>
            <a:rPr lang="pt-BR" sz="2400" kern="1200" dirty="0" smtClean="0"/>
            <a:t>ais consciente do seu chamado, da provisão, do sustento e da direção de Deus em sua vida.</a:t>
          </a:r>
          <a:endParaRPr lang="pt-BR" sz="2400" kern="1200" dirty="0"/>
        </a:p>
      </dsp:txBody>
      <dsp:txXfrm rot="5400000">
        <a:off x="6254679" y="776868"/>
        <a:ext cx="859166" cy="6291070"/>
      </dsp:txXfrm>
    </dsp:sp>
    <dsp:sp modelId="{9560E780-0418-47F1-B0E7-C69E53BADDB7}">
      <dsp:nvSpPr>
        <dsp:cNvPr id="0" name=""/>
        <dsp:cNvSpPr/>
      </dsp:nvSpPr>
      <dsp:spPr>
        <a:xfrm>
          <a:off x="0" y="3385424"/>
          <a:ext cx="3538727" cy="1073958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SER</a:t>
          </a:r>
          <a:endParaRPr lang="pt-BR" sz="3600" kern="1200" dirty="0"/>
        </a:p>
      </dsp:txBody>
      <dsp:txXfrm>
        <a:off x="0" y="3385424"/>
        <a:ext cx="3538727" cy="1073958"/>
      </dsp:txXfrm>
    </dsp:sp>
    <dsp:sp modelId="{803DC050-A143-4430-B07A-F00A78D48BB7}">
      <dsp:nvSpPr>
        <dsp:cNvPr id="0" name=""/>
        <dsp:cNvSpPr/>
      </dsp:nvSpPr>
      <dsp:spPr>
        <a:xfrm rot="5400000">
          <a:off x="6254679" y="1904524"/>
          <a:ext cx="859166" cy="629107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com mais dedicação e disposição em tudo que Deus confiar em suas mãos.</a:t>
          </a:r>
          <a:endParaRPr lang="pt-BR" sz="2400" kern="1200" dirty="0"/>
        </a:p>
      </dsp:txBody>
      <dsp:txXfrm rot="5400000">
        <a:off x="6254679" y="1904524"/>
        <a:ext cx="859166" cy="6291070"/>
      </dsp:txXfrm>
    </dsp:sp>
    <dsp:sp modelId="{CA33FB01-1A5D-4CB2-AB8D-83771FA9422E}">
      <dsp:nvSpPr>
        <dsp:cNvPr id="0" name=""/>
        <dsp:cNvSpPr/>
      </dsp:nvSpPr>
      <dsp:spPr>
        <a:xfrm>
          <a:off x="0" y="4513080"/>
          <a:ext cx="3538727" cy="107395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SERVIR</a:t>
          </a:r>
          <a:endParaRPr lang="pt-BR" sz="3600" kern="1200" dirty="0"/>
        </a:p>
      </dsp:txBody>
      <dsp:txXfrm>
        <a:off x="0" y="4513080"/>
        <a:ext cx="3538727" cy="10739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A2833A-50BC-41D0-B671-277BE989CBFF}">
      <dsp:nvSpPr>
        <dsp:cNvPr id="0" name=""/>
        <dsp:cNvSpPr/>
      </dsp:nvSpPr>
      <dsp:spPr>
        <a:xfrm>
          <a:off x="503441" y="2271"/>
          <a:ext cx="3649846" cy="2189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entury Gothic" pitchFamily="34" charset="0"/>
            </a:rPr>
            <a:t>Neemias é o autor do Livro.</a:t>
          </a:r>
          <a:endParaRPr lang="pt-BR" sz="2000" kern="1200" dirty="0">
            <a:latin typeface="Century Gothic" pitchFamily="34" charset="0"/>
          </a:endParaRPr>
        </a:p>
      </dsp:txBody>
      <dsp:txXfrm>
        <a:off x="503441" y="2271"/>
        <a:ext cx="3649846" cy="2189907"/>
      </dsp:txXfrm>
    </dsp:sp>
    <dsp:sp modelId="{27160E61-B9D2-4764-B4F5-E9BCE87A62C1}">
      <dsp:nvSpPr>
        <dsp:cNvPr id="0" name=""/>
        <dsp:cNvSpPr/>
      </dsp:nvSpPr>
      <dsp:spPr>
        <a:xfrm>
          <a:off x="4518272" y="2271"/>
          <a:ext cx="3649846" cy="2189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entury Gothic" pitchFamily="34" charset="0"/>
            </a:rPr>
            <a:t>Esdras e Neemias eram um só livro nos tempos antigos.</a:t>
          </a:r>
          <a:endParaRPr lang="pt-BR" sz="2000" kern="1200" dirty="0">
            <a:latin typeface="Century Gothic" pitchFamily="34" charset="0"/>
          </a:endParaRPr>
        </a:p>
      </dsp:txBody>
      <dsp:txXfrm>
        <a:off x="4518272" y="2271"/>
        <a:ext cx="3649846" cy="2189907"/>
      </dsp:txXfrm>
    </dsp:sp>
    <dsp:sp modelId="{BA251F46-2BAF-4A55-ACD9-B9B4A93A984F}">
      <dsp:nvSpPr>
        <dsp:cNvPr id="0" name=""/>
        <dsp:cNvSpPr/>
      </dsp:nvSpPr>
      <dsp:spPr>
        <a:xfrm>
          <a:off x="503441" y="2557163"/>
          <a:ext cx="3649846" cy="2189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latin typeface="Century Gothic" pitchFamily="34" charset="0"/>
            </a:rPr>
            <a:t>A separação em dois livros ocorreu, provavelmente, na </a:t>
          </a:r>
          <a:r>
            <a:rPr lang="pt-BR" sz="2000" i="1" kern="1200" smtClean="0">
              <a:latin typeface="Century Gothic" pitchFamily="34" charset="0"/>
            </a:rPr>
            <a:t>Vulgata latina (Esdras A e Esdras B)</a:t>
          </a:r>
          <a:endParaRPr lang="pt-BR" sz="2000" kern="1200" dirty="0">
            <a:latin typeface="Century Gothic" pitchFamily="34" charset="0"/>
          </a:endParaRPr>
        </a:p>
      </dsp:txBody>
      <dsp:txXfrm>
        <a:off x="503441" y="2557163"/>
        <a:ext cx="3649846" cy="2189907"/>
      </dsp:txXfrm>
    </dsp:sp>
    <dsp:sp modelId="{36575FAE-80ED-4E80-A1E0-0D5E8534AC1C}">
      <dsp:nvSpPr>
        <dsp:cNvPr id="0" name=""/>
        <dsp:cNvSpPr/>
      </dsp:nvSpPr>
      <dsp:spPr>
        <a:xfrm>
          <a:off x="4518272" y="2557163"/>
          <a:ext cx="3649846" cy="2189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entury Gothic" pitchFamily="34" charset="0"/>
            </a:rPr>
            <a:t>Conforme a tradição judaica, Esdras foi o responsável pela compilação dos livros de Esdras e Neemias.</a:t>
          </a:r>
          <a:endParaRPr lang="pt-BR" sz="2000" kern="1200" dirty="0">
            <a:latin typeface="Century Gothic" pitchFamily="34" charset="0"/>
          </a:endParaRPr>
        </a:p>
      </dsp:txBody>
      <dsp:txXfrm>
        <a:off x="4518272" y="2557163"/>
        <a:ext cx="3649846" cy="21899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8E7BD-852F-4343-ADA0-3049125BC20E}">
      <dsp:nvSpPr>
        <dsp:cNvPr id="0" name=""/>
        <dsp:cNvSpPr/>
      </dsp:nvSpPr>
      <dsp:spPr>
        <a:xfrm rot="5400000">
          <a:off x="5357771" y="-2611891"/>
          <a:ext cx="1155307" cy="667392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1º Retorno de judeus do cativeiro sob a liderança de </a:t>
          </a:r>
          <a:r>
            <a:rPr lang="pt-BR" sz="1600" b="1" kern="1200" dirty="0" err="1" smtClean="0">
              <a:latin typeface="Century Gothic" pitchFamily="34" charset="0"/>
            </a:rPr>
            <a:t>Zorobabel</a:t>
          </a:r>
          <a:r>
            <a:rPr lang="pt-BR" sz="1600" kern="1200" dirty="0" smtClean="0">
              <a:latin typeface="Century Gothic" pitchFamily="34" charset="0"/>
            </a:rPr>
            <a:t>.</a:t>
          </a:r>
          <a:endParaRPr lang="pt-BR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Reconstrução do Templo. </a:t>
          </a:r>
          <a:endParaRPr lang="pt-BR" sz="1600" kern="1200" dirty="0">
            <a:latin typeface="Century Gothic" pitchFamily="34" charset="0"/>
          </a:endParaRPr>
        </a:p>
      </dsp:txBody>
      <dsp:txXfrm rot="5400000">
        <a:off x="5357771" y="-2611891"/>
        <a:ext cx="1155307" cy="6673921"/>
      </dsp:txXfrm>
    </dsp:sp>
    <dsp:sp modelId="{D8193883-DC48-42D9-ADD8-619B765C71BA}">
      <dsp:nvSpPr>
        <dsp:cNvPr id="0" name=""/>
        <dsp:cNvSpPr/>
      </dsp:nvSpPr>
      <dsp:spPr>
        <a:xfrm>
          <a:off x="0" y="3002"/>
          <a:ext cx="2596282" cy="14441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Century Gothic" pitchFamily="34" charset="0"/>
            </a:rPr>
            <a:t>Esdras 1-6            </a:t>
          </a:r>
          <a:r>
            <a:rPr lang="pt-BR" sz="2000" kern="1200" dirty="0" smtClean="0">
              <a:latin typeface="Century Gothic" pitchFamily="34" charset="0"/>
            </a:rPr>
            <a:t>538 - 516 </a:t>
          </a:r>
          <a:r>
            <a:rPr lang="pt-BR" sz="2000" kern="1200" dirty="0" err="1" smtClean="0">
              <a:latin typeface="Century Gothic" pitchFamily="34" charset="0"/>
            </a:rPr>
            <a:t>a.C</a:t>
          </a:r>
          <a:r>
            <a:rPr lang="pt-BR" sz="2000" kern="1200" dirty="0" err="1" smtClean="0">
              <a:latin typeface="Century Gothic" pitchFamily="34" charset="0"/>
            </a:rPr>
            <a:t>.</a:t>
          </a:r>
          <a:endParaRPr lang="pt-BR" sz="2000" kern="1200" dirty="0" smtClean="0">
            <a:latin typeface="Century Gothic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entury Gothic" pitchFamily="34" charset="0"/>
            </a:rPr>
            <a:t>(Ciro e Dario)</a:t>
          </a:r>
          <a:endParaRPr lang="pt-BR" sz="2000" kern="1200" dirty="0">
            <a:latin typeface="Century Gothic" pitchFamily="34" charset="0"/>
          </a:endParaRPr>
        </a:p>
      </dsp:txBody>
      <dsp:txXfrm>
        <a:off x="0" y="3002"/>
        <a:ext cx="2596282" cy="1444134"/>
      </dsp:txXfrm>
    </dsp:sp>
    <dsp:sp modelId="{123219D1-2284-4B1F-88C8-0645FEA97974}">
      <dsp:nvSpPr>
        <dsp:cNvPr id="0" name=""/>
        <dsp:cNvSpPr/>
      </dsp:nvSpPr>
      <dsp:spPr>
        <a:xfrm rot="5400000">
          <a:off x="5357771" y="-1095550"/>
          <a:ext cx="1155307" cy="667392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Uma jovem órfã judia se torna rainha no Império Persa. </a:t>
          </a:r>
          <a:endParaRPr lang="pt-BR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A preservação da vida dos judeus ameaçados por seus inimigos. </a:t>
          </a:r>
          <a:endParaRPr lang="pt-BR" sz="1600" kern="1200" dirty="0">
            <a:latin typeface="Century Gothic" pitchFamily="34" charset="0"/>
          </a:endParaRPr>
        </a:p>
      </dsp:txBody>
      <dsp:txXfrm rot="5400000">
        <a:off x="5357771" y="-1095550"/>
        <a:ext cx="1155307" cy="6673921"/>
      </dsp:txXfrm>
    </dsp:sp>
    <dsp:sp modelId="{57797E3B-8DF9-41A7-B30B-6156B79EB884}">
      <dsp:nvSpPr>
        <dsp:cNvPr id="0" name=""/>
        <dsp:cNvSpPr/>
      </dsp:nvSpPr>
      <dsp:spPr>
        <a:xfrm>
          <a:off x="0" y="1519343"/>
          <a:ext cx="2596282" cy="14441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Century Gothic" pitchFamily="34" charset="0"/>
            </a:rPr>
            <a:t>Ester</a:t>
          </a:r>
          <a:r>
            <a:rPr lang="pt-BR" sz="3500" kern="1200" dirty="0" smtClean="0">
              <a:latin typeface="Century Gothic" pitchFamily="34" charset="0"/>
            </a:rPr>
            <a:t>  </a:t>
          </a:r>
          <a:r>
            <a:rPr lang="pt-BR" sz="2000" kern="1200" dirty="0" smtClean="0">
              <a:latin typeface="Century Gothic" pitchFamily="34" charset="0"/>
            </a:rPr>
            <a:t>                       483 – 471 </a:t>
          </a:r>
          <a:r>
            <a:rPr lang="pt-BR" sz="2000" kern="1200" dirty="0" err="1" smtClean="0">
              <a:latin typeface="Century Gothic" pitchFamily="34" charset="0"/>
            </a:rPr>
            <a:t>a.C</a:t>
          </a:r>
          <a:r>
            <a:rPr lang="pt-BR" sz="2000" kern="1200" dirty="0" err="1" smtClean="0">
              <a:latin typeface="Century Gothic" pitchFamily="34" charset="0"/>
            </a:rPr>
            <a:t>.</a:t>
          </a:r>
          <a:endParaRPr lang="pt-BR" sz="2000" kern="1200" dirty="0" smtClean="0">
            <a:latin typeface="Century Gothic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entury Gothic" pitchFamily="34" charset="0"/>
            </a:rPr>
            <a:t>(</a:t>
          </a:r>
          <a:r>
            <a:rPr lang="pt-BR" sz="2000" kern="1200" dirty="0" err="1" smtClean="0">
              <a:latin typeface="Century Gothic" pitchFamily="34" charset="0"/>
            </a:rPr>
            <a:t>Xerxes</a:t>
          </a:r>
          <a:r>
            <a:rPr lang="pt-BR" sz="2000" kern="1200" dirty="0" smtClean="0">
              <a:latin typeface="Century Gothic" pitchFamily="34" charset="0"/>
            </a:rPr>
            <a:t>)</a:t>
          </a:r>
          <a:endParaRPr lang="pt-BR" sz="2000" kern="1200" dirty="0">
            <a:latin typeface="Century Gothic" pitchFamily="34" charset="0"/>
          </a:endParaRPr>
        </a:p>
      </dsp:txBody>
      <dsp:txXfrm>
        <a:off x="0" y="1519343"/>
        <a:ext cx="2596282" cy="1444134"/>
      </dsp:txXfrm>
    </dsp:sp>
    <dsp:sp modelId="{EF1750E0-E2D9-43D3-BE32-A0574E249E29}">
      <dsp:nvSpPr>
        <dsp:cNvPr id="0" name=""/>
        <dsp:cNvSpPr/>
      </dsp:nvSpPr>
      <dsp:spPr>
        <a:xfrm rot="5400000">
          <a:off x="5357771" y="420791"/>
          <a:ext cx="1155307" cy="667392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2º Retorno de judeus do cativeiro sob a liderança de </a:t>
          </a:r>
          <a:r>
            <a:rPr lang="pt-BR" sz="1600" b="1" kern="1200" dirty="0" smtClean="0">
              <a:latin typeface="Century Gothic" pitchFamily="34" charset="0"/>
            </a:rPr>
            <a:t>Esdras</a:t>
          </a:r>
          <a:r>
            <a:rPr lang="pt-BR" sz="1600" kern="1200" dirty="0" smtClean="0">
              <a:latin typeface="Century Gothic" pitchFamily="34" charset="0"/>
            </a:rPr>
            <a:t>. </a:t>
          </a:r>
          <a:endParaRPr lang="pt-BR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Comissionado pelo imperador. (Ed 7.11-28)</a:t>
          </a:r>
          <a:endParaRPr lang="pt-BR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Inicia a restauração espiritual do povo da aliança. </a:t>
          </a:r>
          <a:endParaRPr lang="pt-BR" sz="1600" kern="1200" dirty="0">
            <a:latin typeface="Century Gothic" pitchFamily="34" charset="0"/>
          </a:endParaRPr>
        </a:p>
      </dsp:txBody>
      <dsp:txXfrm rot="5400000">
        <a:off x="5357771" y="420791"/>
        <a:ext cx="1155307" cy="6673921"/>
      </dsp:txXfrm>
    </dsp:sp>
    <dsp:sp modelId="{A0FA1489-E6FF-4730-8A3B-C4097430C843}">
      <dsp:nvSpPr>
        <dsp:cNvPr id="0" name=""/>
        <dsp:cNvSpPr/>
      </dsp:nvSpPr>
      <dsp:spPr>
        <a:xfrm>
          <a:off x="0" y="3035684"/>
          <a:ext cx="2596282" cy="14441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Century Gothic" pitchFamily="34" charset="0"/>
            </a:rPr>
            <a:t>Esdras 7-10        </a:t>
          </a:r>
          <a:r>
            <a:rPr lang="pt-BR" sz="2000" kern="1200" dirty="0" smtClean="0">
              <a:latin typeface="Century Gothic" pitchFamily="34" charset="0"/>
            </a:rPr>
            <a:t>458 </a:t>
          </a:r>
          <a:r>
            <a:rPr lang="pt-BR" sz="2000" kern="1200" dirty="0" err="1" smtClean="0">
              <a:latin typeface="Century Gothic" pitchFamily="34" charset="0"/>
            </a:rPr>
            <a:t>a.C</a:t>
          </a:r>
          <a:r>
            <a:rPr lang="pt-BR" sz="2000" kern="1200" dirty="0" err="1" smtClean="0">
              <a:latin typeface="Century Gothic" pitchFamily="34" charset="0"/>
            </a:rPr>
            <a:t>.</a:t>
          </a:r>
          <a:endParaRPr lang="pt-BR" sz="2000" kern="1200" dirty="0" smtClean="0">
            <a:latin typeface="Century Gothic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entury Gothic" pitchFamily="34" charset="0"/>
            </a:rPr>
            <a:t>(</a:t>
          </a:r>
          <a:r>
            <a:rPr lang="pt-BR" sz="2000" kern="1200" dirty="0" err="1" smtClean="0">
              <a:latin typeface="Century Gothic" pitchFamily="34" charset="0"/>
            </a:rPr>
            <a:t>Artaxerxes</a:t>
          </a:r>
          <a:r>
            <a:rPr lang="pt-BR" sz="2000" kern="1200" dirty="0" smtClean="0">
              <a:latin typeface="Century Gothic" pitchFamily="34" charset="0"/>
            </a:rPr>
            <a:t>)</a:t>
          </a:r>
          <a:endParaRPr lang="pt-BR" sz="2000" kern="1200" dirty="0">
            <a:latin typeface="Century Gothic" pitchFamily="34" charset="0"/>
          </a:endParaRPr>
        </a:p>
      </dsp:txBody>
      <dsp:txXfrm>
        <a:off x="0" y="3035684"/>
        <a:ext cx="2596282" cy="1444134"/>
      </dsp:txXfrm>
    </dsp:sp>
    <dsp:sp modelId="{CED292E3-294B-4721-AB25-6ADAA542807A}">
      <dsp:nvSpPr>
        <dsp:cNvPr id="0" name=""/>
        <dsp:cNvSpPr/>
      </dsp:nvSpPr>
      <dsp:spPr>
        <a:xfrm rot="5400000">
          <a:off x="5357771" y="1937132"/>
          <a:ext cx="1155307" cy="667392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Reconstrução dos muros (realizada em 52 dias). </a:t>
          </a:r>
          <a:endParaRPr lang="pt-BR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Reconstrução Espiritual. </a:t>
          </a:r>
          <a:endParaRPr lang="pt-BR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entury Gothic" pitchFamily="34" charset="0"/>
            </a:rPr>
            <a:t>Consolidação da nação.</a:t>
          </a:r>
          <a:endParaRPr lang="pt-BR" sz="1600" kern="1200" dirty="0">
            <a:latin typeface="Century Gothic" pitchFamily="34" charset="0"/>
          </a:endParaRPr>
        </a:p>
      </dsp:txBody>
      <dsp:txXfrm rot="5400000">
        <a:off x="5357771" y="1937132"/>
        <a:ext cx="1155307" cy="6673921"/>
      </dsp:txXfrm>
    </dsp:sp>
    <dsp:sp modelId="{226A4822-0CFA-483F-B76F-C288B9D8FF29}">
      <dsp:nvSpPr>
        <dsp:cNvPr id="0" name=""/>
        <dsp:cNvSpPr/>
      </dsp:nvSpPr>
      <dsp:spPr>
        <a:xfrm>
          <a:off x="0" y="4552026"/>
          <a:ext cx="2596282" cy="14441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Century Gothic" pitchFamily="34" charset="0"/>
            </a:rPr>
            <a:t>Neemias</a:t>
          </a:r>
          <a:r>
            <a:rPr lang="pt-BR" sz="3200" kern="1200" dirty="0" smtClean="0">
              <a:latin typeface="Century Gothic" pitchFamily="34" charset="0"/>
            </a:rPr>
            <a:t> </a:t>
          </a:r>
          <a:r>
            <a:rPr lang="pt-BR" sz="3900" kern="1200" dirty="0" smtClean="0">
              <a:latin typeface="Century Gothic" pitchFamily="34" charset="0"/>
            </a:rPr>
            <a:t>           </a:t>
          </a:r>
          <a:r>
            <a:rPr lang="pt-BR" sz="2000" kern="1200" dirty="0" smtClean="0">
              <a:latin typeface="Century Gothic" pitchFamily="34" charset="0"/>
            </a:rPr>
            <a:t>444 – 425 </a:t>
          </a:r>
          <a:r>
            <a:rPr lang="pt-BR" sz="2000" kern="1200" dirty="0" err="1" smtClean="0">
              <a:latin typeface="Century Gothic" pitchFamily="34" charset="0"/>
            </a:rPr>
            <a:t>a.C</a:t>
          </a:r>
          <a:r>
            <a:rPr lang="pt-BR" sz="2000" kern="1200" dirty="0" err="1" smtClean="0">
              <a:latin typeface="Century Gothic" pitchFamily="34" charset="0"/>
            </a:rPr>
            <a:t>.</a:t>
          </a:r>
          <a:endParaRPr lang="pt-BR" sz="2000" kern="1200" dirty="0" smtClean="0">
            <a:latin typeface="Century Gothic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entury Gothic" pitchFamily="34" charset="0"/>
            </a:rPr>
            <a:t>(</a:t>
          </a:r>
          <a:r>
            <a:rPr lang="pt-BR" sz="2000" kern="1200" dirty="0" err="1" smtClean="0">
              <a:latin typeface="Century Gothic" pitchFamily="34" charset="0"/>
            </a:rPr>
            <a:t>Artaxerxes</a:t>
          </a:r>
          <a:r>
            <a:rPr lang="pt-BR" sz="2000" kern="1200" dirty="0" smtClean="0">
              <a:latin typeface="Century Gothic" pitchFamily="34" charset="0"/>
            </a:rPr>
            <a:t>)</a:t>
          </a:r>
          <a:endParaRPr lang="pt-BR" sz="2000" kern="1200" dirty="0">
            <a:latin typeface="Century Gothic" pitchFamily="34" charset="0"/>
          </a:endParaRPr>
        </a:p>
      </dsp:txBody>
      <dsp:txXfrm>
        <a:off x="0" y="4552026"/>
        <a:ext cx="2596282" cy="14441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D55C4-FB70-42F3-989A-6F42074B1C13}">
      <dsp:nvSpPr>
        <dsp:cNvPr id="0" name=""/>
        <dsp:cNvSpPr/>
      </dsp:nvSpPr>
      <dsp:spPr>
        <a:xfrm>
          <a:off x="0" y="588"/>
          <a:ext cx="3987385" cy="192696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i="0" kern="1200" baseline="0" dirty="0" smtClean="0">
              <a:latin typeface="Century Gothic" pitchFamily="34" charset="0"/>
            </a:rPr>
            <a:t>Chamado</a:t>
          </a:r>
          <a:r>
            <a:rPr lang="pt-BR" sz="2800" b="0" i="0" kern="1200" dirty="0" smtClean="0">
              <a:latin typeface="Century Gothic" pitchFamily="34" charset="0"/>
            </a:rPr>
            <a:t> Primário ou Universal </a:t>
          </a:r>
          <a:endParaRPr lang="pt-BR" sz="2800" b="0" kern="1200" dirty="0">
            <a:latin typeface="Century Gothic" pitchFamily="34" charset="0"/>
          </a:endParaRPr>
        </a:p>
      </dsp:txBody>
      <dsp:txXfrm>
        <a:off x="0" y="588"/>
        <a:ext cx="3987385" cy="1926964"/>
      </dsp:txXfrm>
    </dsp:sp>
    <dsp:sp modelId="{1A15C32E-14D6-4A52-8ABC-1FF647BF2E5D}">
      <dsp:nvSpPr>
        <dsp:cNvPr id="0" name=""/>
        <dsp:cNvSpPr/>
      </dsp:nvSpPr>
      <dsp:spPr>
        <a:xfrm rot="5400000">
          <a:off x="1632386" y="1975726"/>
          <a:ext cx="722611" cy="867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b="0" kern="1200"/>
        </a:p>
      </dsp:txBody>
      <dsp:txXfrm rot="5400000">
        <a:off x="1632386" y="1975726"/>
        <a:ext cx="722611" cy="867134"/>
      </dsp:txXfrm>
    </dsp:sp>
    <dsp:sp modelId="{F0DCF76B-950A-48AC-9423-403D478A03D4}">
      <dsp:nvSpPr>
        <dsp:cNvPr id="0" name=""/>
        <dsp:cNvSpPr/>
      </dsp:nvSpPr>
      <dsp:spPr>
        <a:xfrm>
          <a:off x="0" y="2891035"/>
          <a:ext cx="3987385" cy="192696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>
              <a:latin typeface="Century Gothic" pitchFamily="34" charset="0"/>
            </a:rPr>
            <a:t>Chamado Secundário ou Específico</a:t>
          </a:r>
          <a:endParaRPr lang="pt-BR" sz="2800" b="0" kern="1200" dirty="0">
            <a:latin typeface="Century Gothic" pitchFamily="34" charset="0"/>
          </a:endParaRPr>
        </a:p>
      </dsp:txBody>
      <dsp:txXfrm>
        <a:off x="0" y="2891035"/>
        <a:ext cx="3987385" cy="19269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9481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8963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8444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57925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97407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36888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76370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15851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800" dirty="0" smtClean="0">
                <a:latin typeface="Century Gothic" pitchFamily="34" charset="0"/>
              </a:rPr>
              <a:t>ENVOLVE o Retorno do Exílio e o início da RECONSTRUÇÃO</a:t>
            </a:r>
            <a:r>
              <a:rPr lang="pt-BR" sz="800" baseline="0" dirty="0" smtClean="0">
                <a:latin typeface="Century Gothic" pitchFamily="34" charset="0"/>
              </a:rPr>
              <a:t> </a:t>
            </a:r>
            <a:r>
              <a:rPr lang="pt-BR" sz="800" dirty="0" smtClean="0">
                <a:latin typeface="Century Gothic" pitchFamily="34" charset="0"/>
              </a:rPr>
              <a:t>nacional, relacionando-o ao contexto mais amplo da História da Redenção</a:t>
            </a:r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81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6260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2317DA-CD61-410A-AB5D-BD7DF2325B93}" type="slidenum">
              <a:rPr lang="pt-BR" sz="1200">
                <a:latin typeface="Calibri" pitchFamily="34" charset="0"/>
              </a:rPr>
              <a:pPr algn="r"/>
              <a:t>11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6260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2317DA-CD61-410A-AB5D-BD7DF2325B93}" type="slidenum">
              <a:rPr lang="pt-BR" sz="1200">
                <a:latin typeface="Calibri" pitchFamily="34" charset="0"/>
              </a:rPr>
              <a:pPr algn="r"/>
              <a:t>12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pt-BR" dirty="0" smtClean="0"/>
              <a:t>Nos mostra</a:t>
            </a:r>
            <a:r>
              <a:rPr lang="pt-BR" baseline="0" dirty="0" smtClean="0"/>
              <a:t> Deus atuando na história da redenção. Deus restaura a nação de Israel: física, moral e espiritualmente.</a:t>
            </a:r>
          </a:p>
          <a:p>
            <a:pPr defTabSz="914400">
              <a:spcBef>
                <a:spcPct val="0"/>
              </a:spcBef>
            </a:pPr>
            <a:endParaRPr lang="pt-BR" baseline="0" dirty="0" smtClean="0"/>
          </a:p>
          <a:p>
            <a:pPr defTabSz="914400">
              <a:spcBef>
                <a:spcPct val="0"/>
              </a:spcBef>
            </a:pPr>
            <a:r>
              <a:rPr lang="pt-BR" sz="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política do império PERSA era  diferente. A Babilônia ARRANCAVA os súditos da sua terra e os levava cativos, enquanto, o Império Medo-Persa adotava a política de manter os súditos em seu próprio território.</a:t>
            </a:r>
            <a:endParaRPr lang="pt-BR" baseline="0" dirty="0" smtClean="0"/>
          </a:p>
          <a:p>
            <a:pPr defTabSz="914400">
              <a:spcBef>
                <a:spcPct val="0"/>
              </a:spcBef>
            </a:pPr>
            <a:endParaRPr lang="pt-BR" baseline="0" dirty="0" smtClean="0"/>
          </a:p>
          <a:p>
            <a:pPr defTabSz="914400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43B8AB54-EB23-430A-A3AD-534E7F60FC93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z="800" dirty="0" smtClean="0">
                <a:latin typeface="Calibri" pitchFamily="34" charset="0"/>
              </a:rPr>
              <a:t>Esdras abrange, juntamente com o livro de Neemias, pouco mais do que CEM ANOS.</a:t>
            </a:r>
            <a:r>
              <a:rPr lang="pt-BR" sz="800" baseline="0" dirty="0" smtClean="0">
                <a:latin typeface="Calibri" pitchFamily="34" charset="0"/>
              </a:rPr>
              <a:t> </a:t>
            </a:r>
            <a:r>
              <a:rPr lang="pt-BR" sz="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retorno do cativeiro babilônico em três levas.</a:t>
            </a:r>
          </a:p>
          <a:p>
            <a:pPr>
              <a:spcBef>
                <a:spcPct val="0"/>
              </a:spcBef>
            </a:pPr>
            <a:r>
              <a:rPr lang="pt-BR" sz="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Esdras inicia</a:t>
            </a:r>
            <a:r>
              <a:rPr lang="pt-BR" sz="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restauração espiritual do povo.</a:t>
            </a:r>
          </a:p>
          <a:p>
            <a:pPr>
              <a:spcBef>
                <a:spcPct val="0"/>
              </a:spcBef>
            </a:pPr>
            <a:r>
              <a:rPr lang="pt-BR" sz="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Neemias chega 13 anos depois</a:t>
            </a:r>
            <a:r>
              <a:rPr lang="pt-BR" sz="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ajudar Esdras na restauração.</a:t>
            </a:r>
            <a:endParaRPr lang="pt-BR" dirty="0" smtClean="0"/>
          </a:p>
        </p:txBody>
      </p:sp>
      <p:sp>
        <p:nvSpPr>
          <p:cNvPr id="10035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E5015F-2A8F-4F58-A384-FD22E023A788}" type="slidenum">
              <a:rPr lang="pt-BR" sz="1200">
                <a:latin typeface="Calibri" pitchFamily="34" charset="0"/>
              </a:rPr>
              <a:pPr algn="r"/>
              <a:t>14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Deus foi conduzindo a história até esse momento. Usando reis para seus propósitos. 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1 Pergunta, 1 resposta</a:t>
            </a:r>
            <a:r>
              <a:rPr lang="pt-BR" baseline="0" dirty="0" smtClean="0"/>
              <a:t> e a reação de </a:t>
            </a:r>
            <a:r>
              <a:rPr lang="pt-BR" baseline="0" dirty="0" err="1" smtClean="0"/>
              <a:t>Neemias</a:t>
            </a:r>
            <a:r>
              <a:rPr lang="pt-BR" baseline="0" dirty="0" smtClean="0"/>
              <a:t>: fica TRANSTORNADO e PERPLEXO. Então ele busca a direção de Deus.</a:t>
            </a:r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Uma pergunta desencadeou tudo isso. Mudou a vida de </a:t>
            </a:r>
            <a:r>
              <a:rPr lang="pt-BR" dirty="0" err="1" smtClean="0"/>
              <a:t>Neemias</a:t>
            </a:r>
            <a:r>
              <a:rPr lang="pt-BR" dirty="0" smtClean="0"/>
              <a:t>, de </a:t>
            </a:r>
            <a:r>
              <a:rPr lang="pt-BR" dirty="0" err="1" smtClean="0"/>
              <a:t>israel</a:t>
            </a:r>
            <a:r>
              <a:rPr lang="pt-BR" baseline="0" dirty="0" smtClean="0"/>
              <a:t> do mundo.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CUIDADO</a:t>
            </a:r>
            <a:r>
              <a:rPr lang="pt-BR" baseline="0" dirty="0" smtClean="0"/>
              <a:t> com as perguntas que você faz. Uma pergunta pode MUDAR TUDO.</a:t>
            </a:r>
          </a:p>
          <a:p>
            <a:pPr>
              <a:spcBef>
                <a:spcPct val="0"/>
              </a:spcBef>
            </a:pPr>
            <a:r>
              <a:rPr lang="pt-BR" baseline="0" dirty="0" smtClean="0"/>
              <a:t>DEUS AGE EM NOSSAS VIDAS NOS PEQUENOS DETALHES.</a:t>
            </a:r>
            <a:endParaRPr lang="pt-BR" dirty="0" smtClean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9FCF1815-63D4-4DA3-9627-C5C7B267D05B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pt-BR" dirty="0" smtClean="0"/>
              <a:t>DEUS LEVANTA NEEMIAS PARA CUMPRIR SEUS PROPÓSITOS E SEUS PLANOS.</a:t>
            </a:r>
            <a:r>
              <a:rPr lang="pt-BR" baseline="0" dirty="0" smtClean="0"/>
              <a:t> </a:t>
            </a:r>
            <a:endParaRPr lang="pt-BR" dirty="0" smtClean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43B8AB54-EB23-430A-A3AD-534E7F60FC93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b="1" dirty="0" smtClean="0"/>
              <a:t>ASSIM COMO DEUS CHAMOU</a:t>
            </a:r>
            <a:r>
              <a:rPr lang="pt-BR" b="1" baseline="0" dirty="0" smtClean="0"/>
              <a:t> E COMISSIONOU NEEMIAS, DEUS TAMBÉM CHAMA A CADA UM DE NÓS.</a:t>
            </a:r>
          </a:p>
          <a:p>
            <a:pPr>
              <a:spcBef>
                <a:spcPct val="0"/>
              </a:spcBef>
            </a:pPr>
            <a:r>
              <a:rPr lang="pt-BR" b="1" baseline="0" dirty="0" smtClean="0"/>
              <a:t>A forma como Deus vai conduzindo soberanamente nossas vidas para poder nos usar no seu serviço. O fato de estarmos na IPN – Deus quer nos usar aqui.</a:t>
            </a:r>
          </a:p>
          <a:p>
            <a:pPr>
              <a:spcBef>
                <a:spcPct val="0"/>
              </a:spcBef>
            </a:pPr>
            <a:r>
              <a:rPr lang="pt-BR" b="1" baseline="0" dirty="0" smtClean="0"/>
              <a:t>Como é esse chamado de Deus. O que a bíblia nos ensina.</a:t>
            </a:r>
          </a:p>
          <a:p>
            <a:pPr>
              <a:spcBef>
                <a:spcPct val="0"/>
              </a:spcBef>
            </a:pPr>
            <a:endParaRPr lang="pt-BR" b="1" baseline="0" dirty="0" smtClean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9FCF1815-63D4-4DA3-9627-C5C7B267D05B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pt-BR" dirty="0" smtClean="0"/>
              <a:t>COMO É ESSE CHAMADO DE DEUS.</a:t>
            </a:r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CA81486-EBA6-43DF-A696-602AE3921287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pt-BR" dirty="0" smtClean="0"/>
              <a:t>UNIVERSAL – PARA TODOS OS CRENTES</a:t>
            </a:r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CA81486-EBA6-43DF-A696-602AE3921287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811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i="0" dirty="0" smtClean="0"/>
          </a:p>
          <a:p>
            <a:pPr defTabSz="914400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68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E87D2428-7A7E-4717-9DC5-46B6260570BF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0" dirty="0" smtClean="0"/>
              <a:t>SER DE DEUS, PERTENCER</a:t>
            </a:r>
            <a:r>
              <a:rPr lang="pt-BR" i="0" baseline="0" dirty="0" smtClean="0"/>
              <a:t> À DEUS. AMAR A DEUS. RELACIONAMENTO ÍNTIMO E PESSOAL COM DEUS. BUSCAR A DEUS (ORAÇÃO E PALAVRA).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0" baseline="0" dirty="0" smtClean="0"/>
              <a:t>BUSCAR SANTIFICAÇÃO. FRUTO DO ESPÍRITO.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0" dirty="0" smtClean="0"/>
              <a:t>“Vós, porém, sois raça eleita, sacerdócio real, nação santa, povo de propriedade exclusiva de Deus, a fim de proclamardes as virtudes daquele que vos chamou das trevas para a sua maravilhosa luz;” 1 </a:t>
            </a:r>
            <a:r>
              <a:rPr lang="pt-BR" i="0" dirty="0" err="1" smtClean="0"/>
              <a:t>Pe</a:t>
            </a:r>
            <a:r>
              <a:rPr lang="pt-BR" i="0" dirty="0" smtClean="0"/>
              <a:t> 2.9</a:t>
            </a:r>
          </a:p>
          <a:p>
            <a:pPr defTabSz="914400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68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E87D2428-7A7E-4717-9DC5-46B6260570BF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pt-BR" dirty="0" smtClean="0"/>
              <a:t>Servi uns aos outros,</a:t>
            </a:r>
            <a:r>
              <a:rPr lang="pt-BR" baseline="0" dirty="0" smtClean="0"/>
              <a:t> cada um conforme o dom que recebeu, como bons despenseiros da multiforme graça de Deus. I </a:t>
            </a:r>
            <a:r>
              <a:rPr lang="pt-BR" baseline="0" dirty="0" err="1" smtClean="0"/>
              <a:t>Pe</a:t>
            </a:r>
            <a:r>
              <a:rPr lang="pt-BR" baseline="0" dirty="0" smtClean="0"/>
              <a:t> 4.10</a:t>
            </a:r>
            <a:endParaRPr lang="pt-BR" dirty="0" smtClean="0"/>
          </a:p>
        </p:txBody>
      </p:sp>
      <p:sp>
        <p:nvSpPr>
          <p:cNvPr id="368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E87D2428-7A7E-4717-9DC5-46B6260570BF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SER PRECEDE O FAZER</a:t>
            </a:r>
            <a:r>
              <a:rPr lang="pt-BR" baseline="0" dirty="0" smtClean="0"/>
              <a:t> E É MAIS IMPORTANTE.</a:t>
            </a:r>
          </a:p>
          <a:p>
            <a:r>
              <a:rPr lang="pt-BR" baseline="0" dirty="0" smtClean="0"/>
              <a:t>O FAZER É CONSEQUÊNCIA DO SER.</a:t>
            </a:r>
          </a:p>
          <a:p>
            <a:r>
              <a:rPr lang="pt-BR" baseline="0" dirty="0" smtClean="0"/>
              <a:t>FAZER SEM SER NÃO É POSSÍVEL. </a:t>
            </a:r>
          </a:p>
          <a:p>
            <a:endParaRPr lang="pt-BR" dirty="0" smtClean="0"/>
          </a:p>
          <a:p>
            <a:r>
              <a:rPr lang="pt-BR" dirty="0" smtClean="0"/>
              <a:t>Por que a obra não é nossa. A obra é do</a:t>
            </a:r>
            <a:r>
              <a:rPr lang="pt-BR" baseline="0" dirty="0" smtClean="0"/>
              <a:t> Senhor.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6E98-C13A-4B00-B817-13A06EAE9682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054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497566-9F66-41D7-8D5D-CBB8F2A8CC91}" type="slidenum">
              <a:rPr lang="pt-BR" sz="1200">
                <a:latin typeface="Calibri" pitchFamily="34" charset="0"/>
              </a:rPr>
              <a:pPr algn="r"/>
              <a:t>25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pt-BR" dirty="0" smtClean="0"/>
              <a:t>DEUS LEVANTOU</a:t>
            </a:r>
            <a:r>
              <a:rPr lang="pt-BR" baseline="0" dirty="0" smtClean="0"/>
              <a:t> NEEMIAS PARA RESTAURAR A NAÇÃO DE ISRAEL E CUMPRIR SEU PROPÓSITO NA HISTÓRIA DA REDENÇÃO.</a:t>
            </a:r>
          </a:p>
          <a:p>
            <a:pPr defTabSz="914400">
              <a:spcBef>
                <a:spcPct val="0"/>
              </a:spcBef>
            </a:pPr>
            <a:r>
              <a:rPr lang="pt-BR" baseline="0" dirty="0" smtClean="0"/>
              <a:t>DEUS QUER LEVANTAR VOCÊ </a:t>
            </a:r>
            <a:r>
              <a:rPr lang="pt-BR" baseline="0" smtClean="0"/>
              <a:t>E EU PARA O SERVIÇO.</a:t>
            </a:r>
            <a:endParaRPr lang="pt-BR" dirty="0" smtClean="0"/>
          </a:p>
        </p:txBody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4C2318FC-FC3D-4C8B-A167-527D15CE752A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830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C75C6A-0A5D-4C40-B539-110ED80EAC5F}" type="slidenum">
              <a:rPr lang="pt-BR" sz="1200">
                <a:latin typeface="Calibri" pitchFamily="34" charset="0"/>
              </a:rPr>
              <a:pPr algn="r"/>
              <a:t>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853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81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baseline="0" dirty="0" smtClean="0"/>
              <a:t>- 1 só livro: confirmado nos mais antigos manuscritos hebraicos.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baseline="0" dirty="0" smtClean="0"/>
              <a:t>- VULGATA: tradução da bíblia para o latim (</a:t>
            </a:r>
            <a:r>
              <a:rPr lang="pt-BR" sz="1200" b="0" baseline="0" dirty="0" err="1" smtClean="0"/>
              <a:t>Sec</a:t>
            </a:r>
            <a:r>
              <a:rPr lang="pt-BR" sz="1200" b="0" baseline="0" dirty="0" smtClean="0"/>
              <a:t> IV por Jerônimo – teólogo e historiador – Santo católico)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81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sz="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aquele que consola.</a:t>
            </a:r>
          </a:p>
          <a:p>
            <a:pPr>
              <a:buFontTx/>
              <a:buChar char="-"/>
            </a:pPr>
            <a:r>
              <a:rPr lang="pt-BR" sz="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um alto oficial no palácio real, dever básico escolher e provar o vinho para comprovar que não fora envenenado, acesso frequente à presença do rei e tornava-o potencialmente um homem de influência. </a:t>
            </a:r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81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pt-BR" dirty="0" smtClean="0"/>
              <a:t>SUSÃ: principal palácio e residência de inverno do Rei</a:t>
            </a:r>
            <a:r>
              <a:rPr lang="pt-BR" baseline="0" dirty="0" smtClean="0"/>
              <a:t> Persa</a:t>
            </a:r>
            <a:r>
              <a:rPr lang="pt-BR" dirty="0" smtClean="0"/>
              <a:t>. </a:t>
            </a:r>
          </a:p>
          <a:p>
            <a:pPr defTabSz="914400">
              <a:spcBef>
                <a:spcPct val="0"/>
              </a:spcBef>
            </a:pPr>
            <a:r>
              <a:rPr lang="pt-BR" dirty="0" smtClean="0"/>
              <a:t>SUSÃ era uma fortaleza, onde Dario levantou um magnificente palácio. </a:t>
            </a:r>
            <a:r>
              <a:rPr lang="pt-BR" b="1" dirty="0" smtClean="0"/>
              <a:t>(HDL </a:t>
            </a:r>
            <a:r>
              <a:rPr lang="pt-BR" b="1" dirty="0" err="1" smtClean="0"/>
              <a:t>pg</a:t>
            </a:r>
            <a:r>
              <a:rPr lang="pt-BR" b="1" dirty="0" smtClean="0"/>
              <a:t> 21) </a:t>
            </a:r>
          </a:p>
          <a:p>
            <a:pPr defTabSz="914400">
              <a:spcBef>
                <a:spcPct val="0"/>
              </a:spcBef>
            </a:pPr>
            <a:r>
              <a:rPr lang="pt-BR" b="1" dirty="0" smtClean="0"/>
              <a:t>Jerusalém estava a 1.600 km de </a:t>
            </a:r>
            <a:r>
              <a:rPr lang="pt-BR" b="1" dirty="0" err="1" smtClean="0"/>
              <a:t>Susã</a:t>
            </a:r>
            <a:r>
              <a:rPr lang="pt-BR" b="1" dirty="0" smtClean="0"/>
              <a:t> (</a:t>
            </a:r>
            <a:r>
              <a:rPr lang="pt-BR" b="1" dirty="0" err="1" smtClean="0"/>
              <a:t>pg</a:t>
            </a:r>
            <a:r>
              <a:rPr lang="pt-BR" b="1" dirty="0" smtClean="0"/>
              <a:t> 22).</a:t>
            </a: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140800C9-6CEF-4209-8B69-4AF0A0200F3F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QUISLEU</a:t>
            </a:r>
            <a:r>
              <a:rPr lang="pt-BR" baseline="0" dirty="0" smtClean="0"/>
              <a:t> – </a:t>
            </a:r>
            <a:r>
              <a:rPr lang="pt-BR" b="0" baseline="0" dirty="0" smtClean="0"/>
              <a:t>Nono mês do calendário judaico (entre novembro e dezembro)</a:t>
            </a:r>
          </a:p>
          <a:p>
            <a:pPr>
              <a:spcBef>
                <a:spcPct val="0"/>
              </a:spcBef>
            </a:pPr>
            <a:r>
              <a:rPr lang="pt-BR" dirty="0" err="1" smtClean="0"/>
              <a:t>Artaxexes</a:t>
            </a:r>
            <a:r>
              <a:rPr lang="pt-BR" dirty="0" smtClean="0"/>
              <a:t> - reinou desde 464 até 423 </a:t>
            </a:r>
            <a:r>
              <a:rPr lang="pt-BR" dirty="0" err="1" smtClean="0"/>
              <a:t>a.C.</a:t>
            </a: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PENTATEUCO – 5 livros. </a:t>
            </a:r>
            <a:r>
              <a:rPr lang="pt-BR" dirty="0" err="1" smtClean="0"/>
              <a:t>Torá</a:t>
            </a:r>
            <a:r>
              <a:rPr lang="pt-BR" dirty="0" smtClean="0"/>
              <a:t> ou Livros da Lei – Moisés 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JÓ – Considerando escrito por Moisés.</a:t>
            </a:r>
          </a:p>
          <a:p>
            <a:pPr marL="0" marR="0" indent="0" algn="l" defTabSz="4789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dirty="0" smtClean="0">
                <a:latin typeface="Century Gothic" pitchFamily="34" charset="0"/>
              </a:rPr>
              <a:t>Com a morte de Salomão, em 931 </a:t>
            </a:r>
            <a:r>
              <a:rPr lang="pt-BR" sz="800" dirty="0" err="1" smtClean="0">
                <a:latin typeface="Century Gothic" pitchFamily="34" charset="0"/>
              </a:rPr>
              <a:t>aC.</a:t>
            </a:r>
            <a:r>
              <a:rPr lang="pt-BR" sz="800" dirty="0" smtClean="0">
                <a:latin typeface="Century Gothic" pitchFamily="34" charset="0"/>
              </a:rPr>
              <a:t> , o reino de Israel foi dividido. </a:t>
            </a:r>
          </a:p>
        </p:txBody>
      </p:sp>
      <p:sp>
        <p:nvSpPr>
          <p:cNvPr id="9216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BE0FAC-C12A-4DE8-A398-B15BB61D02BC}" type="slidenum">
              <a:rPr lang="pt-BR" sz="1200">
                <a:latin typeface="Calibri" pitchFamily="34" charset="0"/>
              </a:rPr>
              <a:pPr algn="r"/>
              <a:t>10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57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rtlCol="0" anchor="ctr"/>
          <a:lstStyle/>
          <a:p>
            <a:pPr algn="ctr"/>
            <a:endParaRPr lang="pt-BR" sz="1400" dirty="0"/>
          </a:p>
        </p:txBody>
      </p:sp>
      <p:grpSp>
        <p:nvGrpSpPr>
          <p:cNvPr id="6" name="Agrupar 18">
            <a:extLst>
              <a:ext uri="{FF2B5EF4-FFF2-40B4-BE49-F238E27FC236}">
                <a16:creationId xmlns:a16="http://schemas.microsoft.com/office/drawing/2014/main" xmlns="" id="{DF02759F-410A-44DA-BCA2-25AC090A20A8}"/>
              </a:ext>
            </a:extLst>
          </p:cNvPr>
          <p:cNvGrpSpPr/>
          <p:nvPr userDrawn="1"/>
        </p:nvGrpSpPr>
        <p:grpSpPr>
          <a:xfrm>
            <a:off x="6622453" y="6032266"/>
            <a:ext cx="3042250" cy="609594"/>
            <a:chOff x="2058806" y="5195668"/>
            <a:chExt cx="15315827" cy="3324666"/>
          </a:xfrm>
        </p:grpSpPr>
        <p:grpSp>
          <p:nvGrpSpPr>
            <p:cNvPr id="7" name="Agrupar 19">
              <a:extLst>
                <a:ext uri="{FF2B5EF4-FFF2-40B4-BE49-F238E27FC236}">
                  <a16:creationId xmlns:a16="http://schemas.microsoft.com/office/drawing/2014/main" xmlns="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xmlns="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xmlns="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26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142945" cy="685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8514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4127501"/>
            <a:ext cx="9906001" cy="2730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352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34094" y="0"/>
            <a:ext cx="3271908" cy="6858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3271908" cy="6858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17048" y="0"/>
            <a:ext cx="3271908" cy="6858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70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63056" y="0"/>
            <a:ext cx="3142945" cy="685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2124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47896" tIns="23948" rIns="47896" bIns="23948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47896" tIns="23948" rIns="47896" bIns="23948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8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rtlCol="0" anchor="ctr"/>
          <a:lstStyle/>
          <a:p>
            <a:pPr algn="ctr"/>
            <a:endParaRPr lang="pt-BR" sz="1400" dirty="0"/>
          </a:p>
        </p:txBody>
      </p:sp>
      <p:grpSp>
        <p:nvGrpSpPr>
          <p:cNvPr id="8" name="Agrupar 18">
            <a:extLst>
              <a:ext uri="{FF2B5EF4-FFF2-40B4-BE49-F238E27FC236}">
                <a16:creationId xmlns:a16="http://schemas.microsoft.com/office/drawing/2014/main" xmlns="" id="{DF02759F-410A-44DA-BCA2-25AC090A20A8}"/>
              </a:ext>
            </a:extLst>
          </p:cNvPr>
          <p:cNvGrpSpPr/>
          <p:nvPr userDrawn="1"/>
        </p:nvGrpSpPr>
        <p:grpSpPr>
          <a:xfrm>
            <a:off x="6622453" y="6032266"/>
            <a:ext cx="3042250" cy="609594"/>
            <a:chOff x="2058806" y="5195668"/>
            <a:chExt cx="15315827" cy="3324666"/>
          </a:xfrm>
        </p:grpSpPr>
        <p:grpSp>
          <p:nvGrpSpPr>
            <p:cNvPr id="9" name="Agrupar 19">
              <a:extLst>
                <a:ext uri="{FF2B5EF4-FFF2-40B4-BE49-F238E27FC236}">
                  <a16:creationId xmlns:a16="http://schemas.microsoft.com/office/drawing/2014/main" xmlns="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xmlns="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xmlns="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  <p:sldLayoutId id="2147483693" r:id="rId3"/>
    <p:sldLayoutId id="2147483696" r:id="rId4"/>
    <p:sldLayoutId id="2147483697" r:id="rId5"/>
    <p:sldLayoutId id="2147483698" r:id="rId6"/>
  </p:sldLayoutIdLst>
  <p:txStyles>
    <p:titleStyle>
      <a:lvl1pPr algn="l" defTabSz="957925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F94B-6228-422C-BF9C-E1171187AB44}" type="datetimeFigureOut">
              <a:rPr lang="pt-BR" smtClean="0"/>
              <a:pPr/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F09B-0CEE-434F-9481-4168C9CEF8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3.jpe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608785" y="-65555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608785" y="-65555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B79C3E2-16F9-445F-AF58-93425B80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1749"/>
            <a:ext cx="9906000" cy="1425479"/>
          </a:xfrm>
          <a:prstGeom prst="rect">
            <a:avLst/>
          </a:prstGeom>
        </p:spPr>
      </p:pic>
      <p:pic>
        <p:nvPicPr>
          <p:cNvPr id="8" name="Imagem 7" descr="Image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886" y="2148946"/>
            <a:ext cx="5408229" cy="2560109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55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82550" y="105632"/>
            <a:ext cx="9515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 mês de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quisleu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no ano vigésimo </a:t>
            </a:r>
            <a:r>
              <a:rPr lang="pt-BR" sz="3200" dirty="0" smtClean="0">
                <a:solidFill>
                  <a:schemeClr val="bg1"/>
                </a:solidFill>
                <a:latin typeface="Calibri" pitchFamily="34" charset="0"/>
              </a:rPr>
              <a:t>(v.1)</a:t>
            </a:r>
            <a:endParaRPr lang="pt-BR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82550" y="1374807"/>
            <a:ext cx="67505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QUISLEU </a:t>
            </a:r>
            <a:r>
              <a:rPr lang="pt-BR" sz="2000" dirty="0" smtClean="0">
                <a:latin typeface="Century Gothic" pitchFamily="34" charset="0"/>
              </a:rPr>
              <a:t>– Nono Mês do calendário judaico </a:t>
            </a:r>
          </a:p>
          <a:p>
            <a:r>
              <a:rPr lang="pt-BR" sz="2000" dirty="0" smtClean="0">
                <a:latin typeface="Century Gothic" pitchFamily="34" charset="0"/>
              </a:rPr>
              <a:t>(Entre </a:t>
            </a:r>
            <a:r>
              <a:rPr lang="pt-BR" sz="2000" dirty="0">
                <a:latin typeface="Century Gothic" pitchFamily="34" charset="0"/>
              </a:rPr>
              <a:t>os meses de novembro-dezembro </a:t>
            </a:r>
            <a:r>
              <a:rPr lang="pt-BR" sz="2000" dirty="0" smtClean="0">
                <a:latin typeface="Century Gothic" pitchFamily="34" charset="0"/>
              </a:rPr>
              <a:t>)</a:t>
            </a:r>
          </a:p>
          <a:p>
            <a:endParaRPr lang="pt-BR" sz="2000" dirty="0" smtClean="0">
              <a:latin typeface="Century Gothic" pitchFamily="34" charset="0"/>
            </a:endParaRP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ANO VIGÉSIMO </a:t>
            </a:r>
            <a:r>
              <a:rPr lang="pt-BR" sz="2000" dirty="0" smtClean="0">
                <a:latin typeface="Century Gothic" pitchFamily="34" charset="0"/>
              </a:rPr>
              <a:t>do </a:t>
            </a:r>
            <a:r>
              <a:rPr lang="pt-BR" sz="2000" dirty="0">
                <a:latin typeface="Century Gothic" pitchFamily="34" charset="0"/>
              </a:rPr>
              <a:t>Reinado de </a:t>
            </a:r>
            <a:r>
              <a:rPr lang="pt-BR" sz="2000" dirty="0" err="1">
                <a:latin typeface="Century Gothic" pitchFamily="34" charset="0"/>
              </a:rPr>
              <a:t>Artaxexes</a:t>
            </a:r>
            <a:r>
              <a:rPr lang="pt-BR" sz="2000" dirty="0">
                <a:latin typeface="Century Gothic" pitchFamily="34" charset="0"/>
              </a:rPr>
              <a:t> (444 </a:t>
            </a:r>
            <a:r>
              <a:rPr lang="pt-BR" sz="2000" dirty="0" err="1">
                <a:latin typeface="Century Gothic" pitchFamily="34" charset="0"/>
              </a:rPr>
              <a:t>a.C.</a:t>
            </a:r>
            <a:r>
              <a:rPr lang="pt-BR" sz="2000" dirty="0">
                <a:latin typeface="Century Gothic" pitchFamily="34" charset="0"/>
              </a:rPr>
              <a:t>). </a:t>
            </a:r>
          </a:p>
        </p:txBody>
      </p:sp>
      <p:pic>
        <p:nvPicPr>
          <p:cNvPr id="91153" name="Picture 17" descr="AT-complet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" y="858837"/>
            <a:ext cx="9906001" cy="599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lvl="0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REINO DIVIDIDO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530225" y="856027"/>
            <a:ext cx="507809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 smtClean="0">
                <a:latin typeface="Century Gothic" pitchFamily="34" charset="0"/>
              </a:rPr>
              <a:t>O </a:t>
            </a:r>
            <a:r>
              <a:rPr lang="pt-BR" sz="2000" i="1" u="sng" dirty="0">
                <a:latin typeface="Century Gothic" pitchFamily="34" charset="0"/>
              </a:rPr>
              <a:t>Reino do Norte</a:t>
            </a:r>
            <a:r>
              <a:rPr lang="pt-BR" sz="2000" i="1" dirty="0">
                <a:latin typeface="Century Gothic" pitchFamily="34" charset="0"/>
              </a:rPr>
              <a:t> teve </a:t>
            </a:r>
            <a:r>
              <a:rPr lang="pt-BR" sz="2000" b="1" i="1" dirty="0">
                <a:latin typeface="Century Gothic" pitchFamily="34" charset="0"/>
              </a:rPr>
              <a:t>dezenove</a:t>
            </a:r>
            <a:r>
              <a:rPr lang="pt-BR" sz="2000" i="1" dirty="0">
                <a:latin typeface="Century Gothic" pitchFamily="34" charset="0"/>
              </a:rPr>
              <a:t> reis e </a:t>
            </a:r>
            <a:r>
              <a:rPr lang="pt-BR" sz="2000" b="1" i="1" dirty="0">
                <a:latin typeface="Century Gothic" pitchFamily="34" charset="0"/>
              </a:rPr>
              <a:t>oito</a:t>
            </a:r>
            <a:r>
              <a:rPr lang="pt-BR" sz="2000" i="1" dirty="0">
                <a:latin typeface="Century Gothic" pitchFamily="34" charset="0"/>
              </a:rPr>
              <a:t> dinastias. Em um período de </a:t>
            </a:r>
            <a:r>
              <a:rPr lang="pt-BR" sz="2000" b="1" i="1" dirty="0">
                <a:latin typeface="Century Gothic" pitchFamily="34" charset="0"/>
              </a:rPr>
              <a:t>209 anos</a:t>
            </a:r>
            <a:r>
              <a:rPr lang="pt-BR" sz="2000" b="1" i="1" dirty="0" smtClean="0">
                <a:latin typeface="Century Gothic" pitchFamily="34" charset="0"/>
              </a:rPr>
              <a:t>, nenhum </a:t>
            </a:r>
            <a:r>
              <a:rPr lang="pt-BR" sz="2000" b="1" i="1" dirty="0">
                <a:latin typeface="Century Gothic" pitchFamily="34" charset="0"/>
              </a:rPr>
              <a:t>desses reis buscou a Deus</a:t>
            </a:r>
            <a:r>
              <a:rPr lang="pt-BR" sz="2000" i="1" dirty="0">
                <a:latin typeface="Century Gothic" pitchFamily="34" charset="0"/>
              </a:rPr>
              <a:t>, sendo todos rebeldes. Deus enviou lhes profetas, mas os nobres e o povo </a:t>
            </a:r>
            <a:r>
              <a:rPr lang="pt-BR" sz="2000" b="1" i="1" dirty="0">
                <a:latin typeface="Century Gothic" pitchFamily="34" charset="0"/>
              </a:rPr>
              <a:t>não se arrependeram</a:t>
            </a:r>
            <a:r>
              <a:rPr lang="pt-BR" sz="2000" i="1" dirty="0">
                <a:latin typeface="Century Gothic" pitchFamily="34" charset="0"/>
              </a:rPr>
              <a:t>. Então, Deus enviou o chicote e os entregou nas mãos da </a:t>
            </a:r>
            <a:r>
              <a:rPr lang="pt-BR" sz="2000" b="1" i="1" dirty="0">
                <a:latin typeface="Century Gothic" pitchFamily="34" charset="0"/>
              </a:rPr>
              <a:t>Assíria</a:t>
            </a:r>
            <a:r>
              <a:rPr lang="pt-BR" sz="2000" i="1" dirty="0">
                <a:latin typeface="Century Gothic" pitchFamily="34" charset="0"/>
              </a:rPr>
              <a:t>, em 722 </a:t>
            </a:r>
            <a:r>
              <a:rPr lang="pt-BR" sz="2000" i="1" dirty="0" err="1">
                <a:latin typeface="Century Gothic" pitchFamily="34" charset="0"/>
              </a:rPr>
              <a:t>a.C.</a:t>
            </a:r>
            <a:r>
              <a:rPr lang="pt-BR" sz="2000" i="1" dirty="0">
                <a:latin typeface="Century Gothic" pitchFamily="34" charset="0"/>
              </a:rPr>
              <a:t> </a:t>
            </a:r>
            <a:r>
              <a:rPr lang="pt-BR" sz="2000" b="1" i="1" dirty="0">
                <a:latin typeface="Century Gothic" pitchFamily="34" charset="0"/>
              </a:rPr>
              <a:t>Eles foram levados cativos e nunca foram restaurados</a:t>
            </a:r>
            <a:r>
              <a:rPr lang="pt-BR" sz="2000" i="1" dirty="0">
                <a:latin typeface="Century Gothic" pitchFamily="34" charset="0"/>
              </a:rPr>
              <a:t>. </a:t>
            </a:r>
            <a:endParaRPr lang="pt-BR" sz="2000" i="1" dirty="0" smtClean="0">
              <a:latin typeface="Century Gothic" pitchFamily="34" charset="0"/>
            </a:endParaRPr>
          </a:p>
          <a:p>
            <a:pPr algn="just"/>
            <a:endParaRPr lang="pt-BR" sz="2400" dirty="0" smtClean="0">
              <a:latin typeface="Century Gothic" pitchFamily="34" charset="0"/>
            </a:endParaRPr>
          </a:p>
          <a:p>
            <a:pPr algn="r"/>
            <a:r>
              <a:rPr lang="pt-BR" sz="1600" dirty="0" smtClean="0">
                <a:latin typeface="Century Gothic" pitchFamily="34" charset="0"/>
              </a:rPr>
              <a:t>Neemias </a:t>
            </a:r>
            <a:r>
              <a:rPr lang="pt-BR" sz="1600" dirty="0">
                <a:latin typeface="Century Gothic" pitchFamily="34" charset="0"/>
              </a:rPr>
              <a:t>– o Líder que restaurou uma </a:t>
            </a:r>
            <a:r>
              <a:rPr lang="pt-BR" sz="1600" dirty="0" smtClean="0">
                <a:latin typeface="Century Gothic" pitchFamily="34" charset="0"/>
              </a:rPr>
              <a:t>nação </a:t>
            </a:r>
            <a:r>
              <a:rPr lang="pt-BR" sz="1600" dirty="0">
                <a:latin typeface="Century Gothic" pitchFamily="34" charset="0"/>
              </a:rPr>
              <a:t>Hernandes Dias </a:t>
            </a:r>
            <a:r>
              <a:rPr lang="pt-BR" sz="1600" dirty="0" smtClean="0">
                <a:latin typeface="Century Gothic" pitchFamily="34" charset="0"/>
              </a:rPr>
              <a:t>Lopes</a:t>
            </a:r>
            <a:endParaRPr lang="pt-BR" sz="1600" dirty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pt-BR" sz="2200" dirty="0">
              <a:latin typeface="Century Gothic" pitchFamily="34" charset="0"/>
            </a:endParaRPr>
          </a:p>
        </p:txBody>
      </p:sp>
      <p:pic>
        <p:nvPicPr>
          <p:cNvPr id="11" name="Picture 13" descr="HD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163" y="1270318"/>
            <a:ext cx="3157537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lvl="0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REINO DIVIDIDO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316865" y="900667"/>
            <a:ext cx="5123815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 smtClean="0">
                <a:latin typeface="Century Gothic" pitchFamily="34" charset="0"/>
              </a:rPr>
              <a:t>O </a:t>
            </a:r>
            <a:r>
              <a:rPr lang="pt-BR" sz="2000" i="1" u="sng" dirty="0" smtClean="0">
                <a:latin typeface="Century Gothic" pitchFamily="34" charset="0"/>
              </a:rPr>
              <a:t>Reino do Sul</a:t>
            </a:r>
            <a:r>
              <a:rPr lang="pt-BR" sz="2000" i="1" dirty="0" smtClean="0">
                <a:latin typeface="Century Gothic" pitchFamily="34" charset="0"/>
              </a:rPr>
              <a:t> teve </a:t>
            </a:r>
            <a:r>
              <a:rPr lang="pt-BR" sz="2000" b="1" i="1" dirty="0" smtClean="0">
                <a:latin typeface="Century Gothic" pitchFamily="34" charset="0"/>
              </a:rPr>
              <a:t>vinte Reis </a:t>
            </a:r>
            <a:r>
              <a:rPr lang="pt-BR" sz="2000" i="1" dirty="0" smtClean="0">
                <a:latin typeface="Century Gothic" pitchFamily="34" charset="0"/>
              </a:rPr>
              <a:t>na mesma </a:t>
            </a:r>
            <a:r>
              <a:rPr lang="pt-BR" sz="2000" b="1" i="1" dirty="0" smtClean="0">
                <a:latin typeface="Century Gothic" pitchFamily="34" charset="0"/>
              </a:rPr>
              <a:t>dinastia </a:t>
            </a:r>
            <a:r>
              <a:rPr lang="pt-BR" sz="2000" b="1" i="1" dirty="0" err="1" smtClean="0">
                <a:latin typeface="Century Gothic" pitchFamily="34" charset="0"/>
              </a:rPr>
              <a:t>davídica</a:t>
            </a:r>
            <a:r>
              <a:rPr lang="pt-BR" sz="2000" i="1" dirty="0" smtClean="0">
                <a:latin typeface="Century Gothic" pitchFamily="34" charset="0"/>
              </a:rPr>
              <a:t>. Judá não aprendeu a lição do Reino do  Norte e também começou a se desviar de Deus. Os reis taparam os ouvidos à voz profética </a:t>
            </a:r>
            <a:r>
              <a:rPr lang="pt-BR" sz="2000" b="1" i="1" dirty="0" smtClean="0">
                <a:latin typeface="Century Gothic" pitchFamily="34" charset="0"/>
              </a:rPr>
              <a:t>prenderam e mataram os profetas</a:t>
            </a:r>
            <a:r>
              <a:rPr lang="pt-BR" sz="2000" i="1" dirty="0" smtClean="0">
                <a:latin typeface="Century Gothic" pitchFamily="34" charset="0"/>
              </a:rPr>
              <a:t>. Então Deus os entregou nas mãos de seus inimigos e eles foram </a:t>
            </a:r>
            <a:r>
              <a:rPr lang="pt-BR" sz="2000" b="1" i="1" dirty="0" smtClean="0">
                <a:latin typeface="Century Gothic" pitchFamily="34" charset="0"/>
              </a:rPr>
              <a:t>levados cativos </a:t>
            </a:r>
            <a:r>
              <a:rPr lang="pt-BR" sz="2000" i="1" dirty="0" smtClean="0">
                <a:latin typeface="Century Gothic" pitchFamily="34" charset="0"/>
              </a:rPr>
              <a:t>no ano de</a:t>
            </a:r>
            <a:r>
              <a:rPr lang="pt-BR" sz="2000" b="1" i="1" dirty="0" smtClean="0">
                <a:latin typeface="Century Gothic" pitchFamily="34" charset="0"/>
              </a:rPr>
              <a:t> 586 a. C</a:t>
            </a:r>
            <a:r>
              <a:rPr lang="pt-BR" sz="2000" i="1" dirty="0" smtClean="0">
                <a:latin typeface="Century Gothic" pitchFamily="34" charset="0"/>
              </a:rPr>
              <a:t>. </a:t>
            </a:r>
            <a:r>
              <a:rPr lang="pt-BR" sz="2000" b="1" i="1" dirty="0" smtClean="0">
                <a:latin typeface="Century Gothic" pitchFamily="34" charset="0"/>
              </a:rPr>
              <a:t>para a Babilônia e lá permaneceram 70 anos. </a:t>
            </a:r>
          </a:p>
          <a:p>
            <a:pPr algn="r"/>
            <a:r>
              <a:rPr lang="pt-BR" sz="1600" dirty="0" smtClean="0">
                <a:latin typeface="Century Gothic" pitchFamily="34" charset="0"/>
              </a:rPr>
              <a:t>Neemias – o Líder que restaurou uma nação - Hernandes Dias Lopes</a:t>
            </a:r>
            <a:endParaRPr lang="pt-BR" sz="1600" dirty="0">
              <a:latin typeface="Century Gothic" pitchFamily="34" charset="0"/>
            </a:endParaRPr>
          </a:p>
        </p:txBody>
      </p:sp>
      <p:pic>
        <p:nvPicPr>
          <p:cNvPr id="10" name="Picture 13" descr="HD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163" y="1270318"/>
            <a:ext cx="3157537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/>
            </a:extLst>
          </p:cNvPr>
          <p:cNvSpPr/>
          <p:nvPr/>
        </p:nvSpPr>
        <p:spPr>
          <a:xfrm>
            <a:off x="0" y="815975"/>
            <a:ext cx="9906000" cy="6042025"/>
          </a:xfrm>
          <a:prstGeom prst="rect">
            <a:avLst/>
          </a:prstGeom>
          <a:solidFill>
            <a:srgbClr val="B5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6505575" y="858838"/>
            <a:ext cx="3400425" cy="5999162"/>
          </a:xfrm>
          <a:solidFill>
            <a:schemeClr val="bg1">
              <a:lumMod val="95000"/>
            </a:schemeClr>
          </a:solidFill>
        </p:spPr>
      </p:pic>
      <p:grpSp>
        <p:nvGrpSpPr>
          <p:cNvPr id="2" name="Agrupar 24"/>
          <p:cNvGrpSpPr>
            <a:grpSpLocks/>
          </p:cNvGrpSpPr>
          <p:nvPr/>
        </p:nvGrpSpPr>
        <p:grpSpPr bwMode="auto">
          <a:xfrm>
            <a:off x="3327428" y="6088972"/>
            <a:ext cx="3043237" cy="609600"/>
            <a:chOff x="2058806" y="5195668"/>
            <a:chExt cx="15315827" cy="3324666"/>
          </a:xfrm>
        </p:grpSpPr>
        <p:grpSp>
          <p:nvGrpSpPr>
            <p:cNvPr id="3" name="Agrupar 25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31754" name="Imagem 2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5" name="Imagem 2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53" name="Imagem 2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tângulo 29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QUEDA DO IMPÉRIO BABILÔNICO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38138" y="1304144"/>
            <a:ext cx="6040437" cy="435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896" tIns="23948" rIns="47896" bIns="23948">
            <a:spAutoFit/>
          </a:bodyPr>
          <a:lstStyle/>
          <a:p>
            <a:pPr indent="-388938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Ciro, Rei da Pérsia, conquistou a Babilônia em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539 </a:t>
            </a:r>
            <a:r>
              <a:rPr lang="pt-B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a.C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, conforme profecia de Jeremias.</a:t>
            </a:r>
          </a:p>
          <a:p>
            <a:pPr indent="-388938"/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388938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Jeremias  29.10-14</a:t>
            </a:r>
          </a:p>
          <a:p>
            <a:pPr indent="-388938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Esdras 1.1-3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/>
        </p:nvGraphicFramePr>
        <p:xfrm>
          <a:off x="115570" y="858838"/>
          <a:ext cx="9671050" cy="599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82550" y="122872"/>
            <a:ext cx="9515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CRONOLOGIA DE ESDRAS, NEEMIAS E </a:t>
            </a:r>
            <a:r>
              <a:rPr lang="pt-BR" sz="3200" b="1" dirty="0" smtClean="0">
                <a:solidFill>
                  <a:schemeClr val="bg1"/>
                </a:solidFill>
                <a:latin typeface="Century Gothic" pitchFamily="34" charset="0"/>
              </a:rPr>
              <a:t>ESTER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193883-DC48-42D9-ADD8-619B765C7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D8193883-DC48-42D9-ADD8-619B765C7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F8E7BD-852F-4343-ADA0-3049125BC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graphicEl>
                                              <a:dgm id="{DFF8E7BD-852F-4343-ADA0-3049125BC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97E3B-8DF9-41A7-B30B-6156B79EB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57797E3B-8DF9-41A7-B30B-6156B79EB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3219D1-2284-4B1F-88C8-0645FEA97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graphicEl>
                                              <a:dgm id="{123219D1-2284-4B1F-88C8-0645FEA97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FA1489-E6FF-4730-8A3B-C4097430C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A0FA1489-E6FF-4730-8A3B-C4097430C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1750E0-E2D9-43D3-BE32-A0574E249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graphicEl>
                                              <a:dgm id="{EF1750E0-E2D9-43D3-BE32-A0574E249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6A4822-0CFA-483F-B76F-C288B9D8F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graphicEl>
                                              <a:dgm id="{226A4822-0CFA-483F-B76F-C288B9D8F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D292E3-294B-4721-AB25-6ADAA5428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graphicEl>
                                              <a:dgm id="{CED292E3-294B-4721-AB25-6ADAA5428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m 13" descr="Imagem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90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4360" y="1485583"/>
            <a:ext cx="8702039" cy="4357236"/>
          </a:xfrm>
          <a:prstGeom prst="rect">
            <a:avLst/>
          </a:prstGeom>
          <a:noFill/>
        </p:spPr>
        <p:txBody>
          <a:bodyPr wrap="square" lIns="47896" tIns="23948" rIns="47896" bIns="23948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1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As palavras de Neemias, filho de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Hacalias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. No mês de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quisleu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no ano vigésimo, estando eu na cidadela de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Susã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 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veio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Hanani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, um de meus irmãos, com alguns de Judá;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então, lhes perguntei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pelos judeus que escaparam e que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não foram levados para o exílio e acerca de Jerusalém. 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3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Disseram-me: Os restantes, que não foram levados para o exílio e se acham lá na província,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estão em grande miséria e desprezo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; os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muros de Jerusalém estão derribados, e as suas portas, queimadas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1" algn="just"/>
            <a:endParaRPr lang="pt-BR" sz="20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4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Tendo eu ouvido estas palavras, assentei-me, 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chorei, e lamentei por alguns dias; e estive jejuando e orando perante o Deus dos céus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Montserrat Light"/>
              <a:cs typeface="Montserrat Light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717925" y="5605487"/>
            <a:ext cx="2632075" cy="474663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a typeface="Montserrat Light"/>
                <a:cs typeface="Montserrat Light"/>
              </a:rPr>
              <a:t>Neemias </a:t>
            </a:r>
            <a:r>
              <a:rPr lang="pt-BR" sz="2800" b="1" dirty="0" smtClean="0">
                <a:solidFill>
                  <a:schemeClr val="bg1"/>
                </a:solidFill>
                <a:ea typeface="Montserrat Light"/>
                <a:cs typeface="Montserrat Light"/>
              </a:rPr>
              <a:t>1.1-4</a:t>
            </a:r>
            <a:endParaRPr lang="pt-BR" sz="2800" b="1" dirty="0">
              <a:solidFill>
                <a:schemeClr val="bg1"/>
              </a:solidFill>
              <a:ea typeface="Montserrat Light"/>
              <a:cs typeface="Montserrat Light"/>
            </a:endParaRPr>
          </a:p>
        </p:txBody>
      </p:sp>
      <p:pic>
        <p:nvPicPr>
          <p:cNvPr id="30724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038" y="236220"/>
            <a:ext cx="14319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agem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563" y="5926138"/>
            <a:ext cx="3255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CHAMADO DE NEEMIAS</a:t>
            </a:r>
            <a:endParaRPr lang="pt-BR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8679" name="Retângulo 11"/>
          <p:cNvSpPr>
            <a:spLocks noChangeArrowheads="1"/>
          </p:cNvSpPr>
          <p:nvPr/>
        </p:nvSpPr>
        <p:spPr bwMode="auto">
          <a:xfrm>
            <a:off x="0" y="1701885"/>
            <a:ext cx="9906000" cy="39263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44000" tIns="23948" rIns="144000" bIns="23948">
            <a:spAutoFit/>
          </a:bodyPr>
          <a:lstStyle/>
          <a:p>
            <a:pPr marL="144000" lvl="0"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Ao tomar conhecimento da situação de Jerusalém, Neemias se entristece e busca a direção de Deus.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marL="144000" lvl="0"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Nesse momento Deus estava agindo, comissionando, conduzindo e CHAMANDO Neemias para uma grande obra.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/>
            </a:extLst>
          </p:cNvPr>
          <p:cNvSpPr/>
          <p:nvPr/>
        </p:nvSpPr>
        <p:spPr>
          <a:xfrm>
            <a:off x="0" y="815975"/>
            <a:ext cx="9906000" cy="6042025"/>
          </a:xfrm>
          <a:prstGeom prst="rect">
            <a:avLst/>
          </a:prstGeom>
          <a:solidFill>
            <a:srgbClr val="B5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839" r="25839"/>
          <a:stretch>
            <a:fillRect/>
          </a:stretch>
        </p:blipFill>
        <p:spPr>
          <a:xfrm>
            <a:off x="6762750" y="0"/>
            <a:ext cx="3143250" cy="6858000"/>
          </a:xfrm>
          <a:solidFill>
            <a:schemeClr val="bg1">
              <a:lumMod val="95000"/>
            </a:schemeClr>
          </a:solidFill>
        </p:spPr>
      </p:pic>
      <p:grpSp>
        <p:nvGrpSpPr>
          <p:cNvPr id="2" name="Agrupar 24"/>
          <p:cNvGrpSpPr>
            <a:grpSpLocks/>
          </p:cNvGrpSpPr>
          <p:nvPr/>
        </p:nvGrpSpPr>
        <p:grpSpPr bwMode="auto">
          <a:xfrm>
            <a:off x="3462338" y="6032500"/>
            <a:ext cx="3043237" cy="609600"/>
            <a:chOff x="2058806" y="5195668"/>
            <a:chExt cx="15315827" cy="3324666"/>
          </a:xfrm>
        </p:grpSpPr>
        <p:grpSp>
          <p:nvGrpSpPr>
            <p:cNvPr id="3" name="Agrupar 25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31754" name="Imagem 2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5" name="Imagem 2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53" name="Imagem 2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tângulo 29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38138" y="1203960"/>
            <a:ext cx="6040437" cy="42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896" tIns="23948" rIns="47896" bIns="23948">
            <a:spAutoFit/>
          </a:bodyPr>
          <a:lstStyle/>
          <a:p>
            <a:pPr indent="-388938"/>
            <a:r>
              <a:rPr lang="pt-BR" sz="3200" i="1" dirty="0" smtClean="0">
                <a:solidFill>
                  <a:schemeClr val="bg1"/>
                </a:solidFill>
                <a:latin typeface="Century Gothic" pitchFamily="34" charset="0"/>
              </a:rPr>
              <a:t>Cheguei a Jerusalém, onde estive três dias. Então, à noite me levantei, e uns poucos homens, comigo; não declarei a ninguém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que o meu Deus me pusera no coração </a:t>
            </a:r>
            <a:r>
              <a:rPr lang="pt-BR" sz="3200" i="1" dirty="0" smtClean="0">
                <a:solidFill>
                  <a:schemeClr val="bg1"/>
                </a:solidFill>
                <a:latin typeface="Century Gothic" pitchFamily="34" charset="0"/>
              </a:rPr>
              <a:t>para eu fazer em Jerusalém.</a:t>
            </a:r>
          </a:p>
          <a:p>
            <a:pPr indent="-388938" algn="r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Neemias 2.11-12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CHAMADO DE NEEMIAS</a:t>
            </a:r>
            <a:endParaRPr lang="pt-BR" sz="36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8679" name="Retângulo 11"/>
          <p:cNvSpPr>
            <a:spLocks noChangeArrowheads="1"/>
          </p:cNvSpPr>
          <p:nvPr/>
        </p:nvSpPr>
        <p:spPr bwMode="auto">
          <a:xfrm>
            <a:off x="323288" y="858838"/>
            <a:ext cx="528828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23948" rIns="144000" bIns="23948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i="1" dirty="0" smtClean="0">
                <a:latin typeface="Century Gothic" pitchFamily="34" charset="0"/>
              </a:rPr>
              <a:t>A </a:t>
            </a:r>
            <a:r>
              <a:rPr lang="pt-BR" sz="2800" i="1" dirty="0">
                <a:latin typeface="Century Gothic" pitchFamily="34" charset="0"/>
              </a:rPr>
              <a:t>história de Neemias, de como Deus o levou a ser o reconstrutor de Jerusalém, é um exemplo clássico de como </a:t>
            </a:r>
            <a:r>
              <a:rPr lang="pt-BR" sz="2800" b="1" i="1" dirty="0">
                <a:latin typeface="Century Gothic" pitchFamily="34" charset="0"/>
              </a:rPr>
              <a:t>Deus dirige </a:t>
            </a:r>
            <a:r>
              <a:rPr lang="pt-BR" sz="2800" i="1" dirty="0">
                <a:latin typeface="Century Gothic" pitchFamily="34" charset="0"/>
              </a:rPr>
              <a:t>os seus servos</a:t>
            </a:r>
            <a:r>
              <a:rPr lang="pt-BR" sz="2800" b="1" i="1" dirty="0">
                <a:latin typeface="Century Gothic" pitchFamily="34" charset="0"/>
              </a:rPr>
              <a:t>, hoje como ontem, nas tarefas ministeriais que tem em mente para eles</a:t>
            </a:r>
            <a:r>
              <a:rPr lang="pt-BR" sz="2800" i="1" dirty="0">
                <a:latin typeface="Century Gothic" pitchFamily="34" charset="0"/>
              </a:rPr>
              <a:t>. </a:t>
            </a:r>
            <a:endParaRPr lang="pt-BR" sz="2800" i="1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pt-BR" sz="1800" dirty="0" smtClean="0">
              <a:latin typeface="Century Gothic" pitchFamily="34" charset="0"/>
            </a:endParaRPr>
          </a:p>
          <a:p>
            <a:pPr marL="388938" algn="r"/>
            <a:r>
              <a:rPr lang="pt-BR" sz="1600" dirty="0" smtClean="0">
                <a:latin typeface="Century Gothic" pitchFamily="34" charset="0"/>
              </a:rPr>
              <a:t>Paixão </a:t>
            </a:r>
            <a:r>
              <a:rPr lang="pt-BR" sz="1600" dirty="0">
                <a:latin typeface="Century Gothic" pitchFamily="34" charset="0"/>
              </a:rPr>
              <a:t>pela Fidelidade </a:t>
            </a:r>
            <a:r>
              <a:rPr lang="pt-BR" sz="1600" dirty="0" err="1" smtClean="0">
                <a:latin typeface="Century Gothic" pitchFamily="34" charset="0"/>
              </a:rPr>
              <a:t>J.I.Packer</a:t>
            </a:r>
            <a:endParaRPr lang="pt-BR" sz="1600" dirty="0">
              <a:latin typeface="Calibri" pitchFamily="34" charset="0"/>
            </a:endParaRPr>
          </a:p>
        </p:txBody>
      </p:sp>
      <p:pic>
        <p:nvPicPr>
          <p:cNvPr id="10" name="Picture 16" descr="NEEMIAS JIPACK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9205" y="1252640"/>
            <a:ext cx="3087664" cy="411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lvl="0" algn="ctr">
              <a:defRPr/>
            </a:pPr>
            <a:r>
              <a:rPr lang="pt-BR" sz="36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CHAMADO DE DEUS PARA O SERVIÇO</a:t>
            </a:r>
            <a:endParaRPr lang="pt-BR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3925614" y="1234440"/>
            <a:ext cx="5739086" cy="46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7896" tIns="23948" rIns="47896" bIns="2394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latin typeface="Century Gothic" pitchFamily="34" charset="0"/>
              </a:rPr>
              <a:t>O Novo Testamento ensina que todo cristão tem um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duplo chamado</a:t>
            </a:r>
            <a:r>
              <a:rPr lang="pt-BR" sz="2000" i="1" dirty="0">
                <a:latin typeface="Century Gothic" pitchFamily="34" charset="0"/>
              </a:rPr>
              <a:t>. Primeiro, 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Deus chama cada um de nós, individualmente, para crer e servir</a:t>
            </a:r>
            <a:r>
              <a:rPr lang="pt-BR" sz="2000" i="1" dirty="0">
                <a:latin typeface="Century Gothic" pitchFamily="34" charset="0"/>
              </a:rPr>
              <a:t>. O primeiro chamado recebe esse nome por tratar-se do convite do evangelho, que nos convoca a volver do pecado para Cristo e à vida eterna. </a:t>
            </a: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segundo chamado é uma convocação a um serviço</a:t>
            </a: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pt-BR" sz="1600" dirty="0" err="1" smtClean="0">
                <a:latin typeface="Century Gothic" pitchFamily="34" charset="0"/>
              </a:rPr>
              <a:t>J.I.Packer</a:t>
            </a:r>
            <a:r>
              <a:rPr lang="pt-BR" sz="1600" dirty="0" smtClean="0">
                <a:latin typeface="Century Gothic" pitchFamily="34" charset="0"/>
              </a:rPr>
              <a:t> - Paixão </a:t>
            </a:r>
            <a:r>
              <a:rPr lang="pt-BR" sz="1600" dirty="0">
                <a:latin typeface="Century Gothic" pitchFamily="34" charset="0"/>
              </a:rPr>
              <a:t>pela </a:t>
            </a:r>
            <a:r>
              <a:rPr lang="pt-BR" sz="1600" dirty="0" smtClean="0">
                <a:latin typeface="Century Gothic" pitchFamily="34" charset="0"/>
              </a:rPr>
              <a:t>Fidelidade</a:t>
            </a:r>
            <a:endParaRPr lang="pt-BR" sz="1600" dirty="0">
              <a:latin typeface="Century Gothic" pitchFamily="34" charset="0"/>
            </a:endParaRPr>
          </a:p>
        </p:txBody>
      </p:sp>
      <p:pic>
        <p:nvPicPr>
          <p:cNvPr id="11" name="Imagem 10" descr="JIPAC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30" y="1935479"/>
            <a:ext cx="3337608" cy="331010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6B52CCC-2249-4F7C-8329-F007E109A70E}"/>
              </a:ext>
            </a:extLst>
          </p:cNvPr>
          <p:cNvSpPr txBox="1"/>
          <p:nvPr/>
        </p:nvSpPr>
        <p:spPr>
          <a:xfrm>
            <a:off x="76201" y="102176"/>
            <a:ext cx="9296400" cy="540806"/>
          </a:xfrm>
          <a:prstGeom prst="rect">
            <a:avLst/>
          </a:prstGeom>
          <a:noFill/>
        </p:spPr>
        <p:txBody>
          <a:bodyPr wrap="square" lIns="47896" tIns="23948" rIns="47896" bIns="23948" rtlCol="0">
            <a:spAutoFit/>
          </a:bodyPr>
          <a:lstStyle/>
          <a:p>
            <a:r>
              <a:rPr lang="pt-BR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NEEMIAS</a:t>
            </a:r>
            <a:r>
              <a:rPr lang="pt-BR" sz="3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Vasos de barro usados de modo surpreendente</a:t>
            </a:r>
            <a:endParaRPr lang="pt-BR" sz="2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30482" y="346841"/>
          <a:ext cx="9829798" cy="558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972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lvl="0" algn="ctr">
              <a:defRPr/>
            </a:pPr>
            <a:r>
              <a:rPr lang="pt-BR" sz="36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CHAMADO DE DEUS PARA O SERVIÇO</a:t>
            </a:r>
            <a:endParaRPr lang="pt-BR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2" name="Imagem 11" descr="o chamado os guiness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2876" y="1132507"/>
            <a:ext cx="2927350" cy="4254869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/>
        </p:nvGraphicFramePr>
        <p:xfrm>
          <a:off x="704536" y="1132507"/>
          <a:ext cx="3987385" cy="481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/>
            </a:extLst>
          </p:cNvPr>
          <p:cNvSpPr txBox="1"/>
          <p:nvPr/>
        </p:nvSpPr>
        <p:spPr>
          <a:xfrm>
            <a:off x="28575" y="158750"/>
            <a:ext cx="9877425" cy="596900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CHAMADO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PRIMÁRIO OU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UNIVERSAL</a:t>
            </a:r>
          </a:p>
        </p:txBody>
      </p:sp>
      <p:sp>
        <p:nvSpPr>
          <p:cNvPr id="35855" name="Espaço Reservado para Conteúdo 2"/>
          <p:cNvSpPr>
            <a:spLocks/>
          </p:cNvSpPr>
          <p:nvPr/>
        </p:nvSpPr>
        <p:spPr bwMode="auto">
          <a:xfrm>
            <a:off x="320040" y="1143001"/>
            <a:ext cx="8869680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defTabSz="914400">
              <a:lnSpc>
                <a:spcPct val="90000"/>
              </a:lnSpc>
              <a:spcBef>
                <a:spcPts val="1050"/>
              </a:spcBef>
            </a:pPr>
            <a:r>
              <a:rPr lang="pt-BR" sz="2900" dirty="0">
                <a:latin typeface="Century Gothic" pitchFamily="34" charset="0"/>
              </a:rPr>
              <a:t>É a vontade de Deus para com todo o </a:t>
            </a:r>
            <a:r>
              <a:rPr lang="pt-BR" sz="2900" dirty="0" smtClean="0">
                <a:latin typeface="Century Gothic" pitchFamily="34" charset="0"/>
              </a:rPr>
              <a:t>seu povo </a:t>
            </a:r>
            <a:r>
              <a:rPr lang="pt-BR" sz="2900" dirty="0">
                <a:latin typeface="Century Gothic" pitchFamily="34" charset="0"/>
              </a:rPr>
              <a:t>em geral, em todas as </a:t>
            </a:r>
            <a:r>
              <a:rPr lang="pt-BR" sz="2900" dirty="0" smtClean="0">
                <a:latin typeface="Century Gothic" pitchFamily="34" charset="0"/>
              </a:rPr>
              <a:t>épocas: </a:t>
            </a:r>
          </a:p>
          <a:p>
            <a:pPr marL="365125" indent="-255588" algn="ctr" defTabSz="914400">
              <a:lnSpc>
                <a:spcPct val="90000"/>
              </a:lnSpc>
              <a:spcBef>
                <a:spcPts val="1050"/>
              </a:spcBef>
            </a:pPr>
            <a:endParaRPr lang="pt-BR" sz="27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365125" indent="-255588" algn="ctr" defTabSz="914400">
              <a:lnSpc>
                <a:spcPct val="90000"/>
              </a:lnSpc>
              <a:spcBef>
                <a:spcPts val="1050"/>
              </a:spcBef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Deus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nos chama para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sermos conformes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à imagem de Jesus Cristo</a:t>
            </a:r>
          </a:p>
          <a:p>
            <a:pPr marL="365125" indent="-255588"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endParaRPr lang="pt-BR" sz="2000" i="1" dirty="0" smtClean="0">
              <a:latin typeface="Century Gothic" pitchFamily="34" charset="0"/>
            </a:endParaRPr>
          </a:p>
          <a:p>
            <a:pPr marL="365125" indent="-255588" algn="just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r>
              <a:rPr lang="pt-BR" sz="2000" i="1" dirty="0" smtClean="0">
                <a:latin typeface="Century Gothic" pitchFamily="34" charset="0"/>
              </a:rPr>
              <a:t>“</a:t>
            </a:r>
            <a:r>
              <a:rPr lang="pt-BR" sz="2000" i="1" dirty="0">
                <a:latin typeface="Century Gothic" pitchFamily="34" charset="0"/>
              </a:rPr>
              <a:t>Porquanto aos que de antemão conheceu, também os predestinou para </a:t>
            </a:r>
            <a:r>
              <a:rPr lang="pt-BR" sz="2000" b="1" i="1" dirty="0">
                <a:latin typeface="Century Gothic" pitchFamily="34" charset="0"/>
              </a:rPr>
              <a:t>serem </a:t>
            </a:r>
            <a:r>
              <a:rPr lang="pt-BR" sz="2000" i="1" dirty="0">
                <a:latin typeface="Century Gothic" pitchFamily="34" charset="0"/>
              </a:rPr>
              <a:t>conformes </a:t>
            </a:r>
            <a:r>
              <a:rPr lang="pt-BR" sz="2000" b="1" i="1" dirty="0">
                <a:latin typeface="Century Gothic" pitchFamily="34" charset="0"/>
              </a:rPr>
              <a:t>à imagem de seu Filho</a:t>
            </a:r>
            <a:r>
              <a:rPr lang="pt-BR" sz="2000" i="1" dirty="0">
                <a:latin typeface="Century Gothic" pitchFamily="34" charset="0"/>
              </a:rPr>
              <a:t>, a fim de que ele seja o primogênito entre muitos irmãos.” </a:t>
            </a:r>
            <a:r>
              <a:rPr lang="pt-BR" sz="2000" i="1" dirty="0" smtClean="0">
                <a:latin typeface="Century Gothic" pitchFamily="34" charset="0"/>
              </a:rPr>
              <a:t>          (</a:t>
            </a:r>
            <a:r>
              <a:rPr lang="pt-BR" sz="2000" i="1" dirty="0" err="1" smtClean="0">
                <a:latin typeface="Century Gothic" pitchFamily="34" charset="0"/>
              </a:rPr>
              <a:t>Rm</a:t>
            </a:r>
            <a:r>
              <a:rPr lang="pt-BR" sz="2000" i="1" dirty="0" smtClean="0">
                <a:latin typeface="Century Gothic" pitchFamily="34" charset="0"/>
              </a:rPr>
              <a:t> </a:t>
            </a:r>
            <a:r>
              <a:rPr lang="pt-BR" sz="2000" i="1" dirty="0">
                <a:latin typeface="Century Gothic" pitchFamily="34" charset="0"/>
              </a:rPr>
              <a:t>8:29)</a:t>
            </a:r>
          </a:p>
          <a:p>
            <a:pPr marL="365125" indent="-255588"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endParaRPr lang="pt-BR" sz="2000" i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/>
            </a:extLst>
          </p:cNvPr>
          <p:cNvSpPr txBox="1"/>
          <p:nvPr/>
        </p:nvSpPr>
        <p:spPr>
          <a:xfrm>
            <a:off x="28575" y="158750"/>
            <a:ext cx="9877425" cy="596900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CHAMADO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PRIMÁRIO OU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UNIVERSAL</a:t>
            </a:r>
          </a:p>
        </p:txBody>
      </p:sp>
      <p:sp>
        <p:nvSpPr>
          <p:cNvPr id="35855" name="Espaço Reservado para Conteúdo 2"/>
          <p:cNvSpPr>
            <a:spLocks/>
          </p:cNvSpPr>
          <p:nvPr/>
        </p:nvSpPr>
        <p:spPr bwMode="auto">
          <a:xfrm>
            <a:off x="655320" y="2703443"/>
            <a:ext cx="431292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r>
              <a:rPr lang="pt-BR" sz="4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UM CHAMADO PARA </a:t>
            </a:r>
            <a:r>
              <a:rPr lang="pt-BR" sz="40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</a:t>
            </a:r>
            <a:endParaRPr lang="pt-BR" sz="4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Imagem 10" descr="ora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7591" y="2067339"/>
            <a:ext cx="3858200" cy="2671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/>
            </a:extLst>
          </p:cNvPr>
          <p:cNvSpPr txBox="1"/>
          <p:nvPr/>
        </p:nvSpPr>
        <p:spPr>
          <a:xfrm>
            <a:off x="28575" y="158750"/>
            <a:ext cx="9877425" cy="602362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CHAMADO SECUNDÁRIO OU PARTICULAR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5855" name="Espaço Reservado para Conteúdo 2"/>
          <p:cNvSpPr>
            <a:spLocks/>
          </p:cNvSpPr>
          <p:nvPr/>
        </p:nvSpPr>
        <p:spPr bwMode="auto">
          <a:xfrm>
            <a:off x="320040" y="1143000"/>
            <a:ext cx="886968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accent3"/>
              </a:buClr>
              <a:defRPr/>
            </a:pPr>
            <a:r>
              <a:rPr lang="pt-BR" sz="2800" dirty="0" smtClean="0">
                <a:latin typeface="Century Gothic" pitchFamily="34" charset="0"/>
              </a:rPr>
              <a:t>É um </a:t>
            </a:r>
            <a:r>
              <a:rPr lang="pt-BR" sz="2800" b="1" dirty="0" smtClean="0">
                <a:latin typeface="Century Gothic" pitchFamily="34" charset="0"/>
              </a:rPr>
              <a:t>chamado específico </a:t>
            </a:r>
            <a:r>
              <a:rPr lang="pt-BR" sz="2800" dirty="0" smtClean="0">
                <a:latin typeface="Century Gothic" pitchFamily="34" charset="0"/>
              </a:rPr>
              <a:t>para cada um de nós. Tem a ver com detalhes altamente individuais das nossas vidas.</a:t>
            </a:r>
          </a:p>
          <a:p>
            <a:pPr algn="just">
              <a:lnSpc>
                <a:spcPct val="80000"/>
              </a:lnSpc>
              <a:buClr>
                <a:schemeClr val="accent3"/>
              </a:buClr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Clr>
                <a:schemeClr val="accent3"/>
              </a:buClr>
              <a:defRPr/>
            </a:pPr>
            <a:r>
              <a:rPr lang="pt-BR" sz="2800" dirty="0" smtClean="0">
                <a:latin typeface="Century Gothic" pitchFamily="34" charset="0"/>
              </a:rPr>
              <a:t>Em resposta ao Chamado primário, </a:t>
            </a:r>
            <a:r>
              <a:rPr lang="pt-BR" sz="2800" b="1" dirty="0" smtClean="0">
                <a:latin typeface="Century Gothic" pitchFamily="34" charset="0"/>
              </a:rPr>
              <a:t>Deus nos vocaciona </a:t>
            </a:r>
            <a:r>
              <a:rPr lang="pt-BR" sz="2800" dirty="0" smtClean="0">
                <a:latin typeface="Century Gothic" pitchFamily="34" charset="0"/>
              </a:rPr>
              <a:t>para</a:t>
            </a:r>
            <a:r>
              <a:rPr lang="pt-BR" sz="2800" b="1" dirty="0" smtClean="0">
                <a:latin typeface="Century Gothic" pitchFamily="34" charset="0"/>
              </a:rPr>
              <a:t> FAZER</a:t>
            </a:r>
            <a:r>
              <a:rPr lang="pt-BR" sz="2800" dirty="0" smtClean="0">
                <a:latin typeface="Century Gothic" pitchFamily="34" charset="0"/>
              </a:rPr>
              <a:t> algo, para o serviço, para servir.</a:t>
            </a:r>
          </a:p>
          <a:p>
            <a:pPr algn="just">
              <a:lnSpc>
                <a:spcPct val="80000"/>
              </a:lnSpc>
              <a:buClr>
                <a:schemeClr val="accent3"/>
              </a:buClr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Clr>
                <a:schemeClr val="accent3"/>
              </a:buClr>
              <a:defRPr/>
            </a:pPr>
            <a:r>
              <a:rPr lang="pt-BR" sz="2800" dirty="0" smtClean="0">
                <a:latin typeface="Century Gothic" pitchFamily="34" charset="0"/>
              </a:rPr>
              <a:t>Trata do uso de dons e talentos.</a:t>
            </a:r>
          </a:p>
          <a:p>
            <a:pPr algn="just">
              <a:lnSpc>
                <a:spcPct val="80000"/>
              </a:lnSpc>
              <a:buClr>
                <a:schemeClr val="accent3"/>
              </a:buClr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Clr>
                <a:schemeClr val="accent3"/>
              </a:buClr>
              <a:defRPr/>
            </a:pPr>
            <a:endParaRPr lang="pt-BR" sz="2800" dirty="0" smtClean="0">
              <a:latin typeface="Century Gothic" pitchFamily="34" charset="0"/>
            </a:endParaRPr>
          </a:p>
        </p:txBody>
      </p:sp>
      <p:sp>
        <p:nvSpPr>
          <p:cNvPr id="11" name="Espaço Reservado para Conteúdo 2"/>
          <p:cNvSpPr>
            <a:spLocks/>
          </p:cNvSpPr>
          <p:nvPr/>
        </p:nvSpPr>
        <p:spPr bwMode="auto">
          <a:xfrm>
            <a:off x="996088" y="4907280"/>
            <a:ext cx="73304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r>
              <a:rPr lang="pt-BR" sz="4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UM CHAMADO PARA FAZER</a:t>
            </a:r>
            <a:endParaRPr lang="pt-BR" sz="4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07614" y="1463040"/>
          <a:ext cx="9068635" cy="100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/>
            </a:extLst>
          </p:cNvPr>
          <p:cNvSpPr txBox="1"/>
          <p:nvPr/>
        </p:nvSpPr>
        <p:spPr>
          <a:xfrm>
            <a:off x="28575" y="158750"/>
            <a:ext cx="9877425" cy="602362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Trebuchet MS" pitchFamily="34" charset="0"/>
              </a:rPr>
              <a:t>O CHAMADO DE DEUS PARA O SERVIÇO</a:t>
            </a:r>
            <a:endParaRPr lang="pt-BR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Espaço Reservado para Conteúdo 2"/>
          <p:cNvSpPr>
            <a:spLocks/>
          </p:cNvSpPr>
          <p:nvPr/>
        </p:nvSpPr>
        <p:spPr bwMode="auto">
          <a:xfrm>
            <a:off x="5979568" y="2469411"/>
            <a:ext cx="1823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r>
              <a:rPr lang="pt-BR" sz="4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FAZER</a:t>
            </a:r>
            <a:endParaRPr lang="pt-BR" sz="4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Espaço Reservado para Conteúdo 2"/>
          <p:cNvSpPr>
            <a:spLocks/>
          </p:cNvSpPr>
          <p:nvPr/>
        </p:nvSpPr>
        <p:spPr bwMode="auto">
          <a:xfrm>
            <a:off x="1605688" y="2469411"/>
            <a:ext cx="1823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r>
              <a:rPr lang="pt-BR" sz="4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</a:t>
            </a:r>
            <a:endParaRPr lang="pt-BR" sz="4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Espaço Reservado para Conteúdo 2"/>
          <p:cNvSpPr>
            <a:spLocks/>
          </p:cNvSpPr>
          <p:nvPr/>
        </p:nvSpPr>
        <p:spPr bwMode="auto">
          <a:xfrm>
            <a:off x="320040" y="3527439"/>
            <a:ext cx="8869680" cy="255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endParaRPr lang="pt-BR" sz="2000" i="1" dirty="0" smtClean="0">
              <a:latin typeface="Century Gothic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r>
              <a:rPr lang="pt-BR" sz="2000" i="1" dirty="0" smtClean="0">
                <a:latin typeface="Century Gothic" pitchFamily="34" charset="0"/>
              </a:rPr>
              <a:t>Se o Senhor </a:t>
            </a: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não edificar a casa em vão trabalham os que a edificam</a:t>
            </a:r>
            <a:r>
              <a:rPr lang="pt-BR" sz="2000" i="1" dirty="0" smtClean="0">
                <a:latin typeface="Century Gothic" pitchFamily="34" charset="0"/>
              </a:rPr>
              <a:t>; se o Senhor não guardar a cidade em vão vigia a sentinela. </a:t>
            </a:r>
            <a:r>
              <a:rPr lang="pt-BR" sz="2000" i="1" dirty="0" err="1" smtClean="0">
                <a:latin typeface="Century Gothic" pitchFamily="34" charset="0"/>
              </a:rPr>
              <a:t>Sl</a:t>
            </a:r>
            <a:r>
              <a:rPr lang="pt-BR" sz="2000" i="1" dirty="0" smtClean="0">
                <a:latin typeface="Century Gothic" pitchFamily="34" charset="0"/>
              </a:rPr>
              <a:t> 127.1</a:t>
            </a:r>
          </a:p>
          <a:p>
            <a:pPr algn="just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endParaRPr lang="pt-BR" sz="2000" i="1" dirty="0" smtClean="0">
              <a:latin typeface="Century Gothic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r>
              <a:rPr lang="pt-BR" sz="2000" i="1" dirty="0" smtClean="0">
                <a:latin typeface="Century Gothic" pitchFamily="34" charset="0"/>
              </a:rPr>
              <a:t>Eu sou a videira, vós, os ramos. Quem permanece em mim, e eu, nele, esse dá muito fruto; </a:t>
            </a: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porque sem mim nada podeis fazer</a:t>
            </a:r>
            <a:r>
              <a:rPr lang="pt-BR" sz="2000" i="1" dirty="0" smtClean="0">
                <a:latin typeface="Century Gothic" pitchFamily="34" charset="0"/>
              </a:rPr>
              <a:t>. </a:t>
            </a:r>
            <a:r>
              <a:rPr lang="pt-BR" sz="2000" i="1" dirty="0" err="1" smtClean="0">
                <a:latin typeface="Century Gothic" pitchFamily="34" charset="0"/>
              </a:rPr>
              <a:t>Jo</a:t>
            </a:r>
            <a:r>
              <a:rPr lang="pt-BR" sz="2000" i="1" dirty="0" smtClean="0">
                <a:latin typeface="Century Gothic" pitchFamily="34" charset="0"/>
              </a:rPr>
              <a:t> 15.5</a:t>
            </a:r>
            <a:endParaRPr lang="pt-BR" sz="2000" i="1" dirty="0">
              <a:latin typeface="Century Gothic" pitchFamily="34" charset="0"/>
            </a:endParaRPr>
          </a:p>
          <a:p>
            <a:pPr marL="365125" indent="-255588" algn="ctr" defTabSz="914400">
              <a:lnSpc>
                <a:spcPct val="90000"/>
              </a:lnSpc>
              <a:spcBef>
                <a:spcPts val="1050"/>
              </a:spcBef>
              <a:buFont typeface="Arial" charset="0"/>
              <a:buNone/>
            </a:pPr>
            <a:endParaRPr lang="pt-BR" sz="2000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4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/>
            </a:extLst>
          </p:cNvPr>
          <p:cNvSpPr txBox="1"/>
          <p:nvPr/>
        </p:nvSpPr>
        <p:spPr>
          <a:xfrm>
            <a:off x="28575" y="158750"/>
            <a:ext cx="9877425" cy="474663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Trebuchet MS" pitchFamily="34" charset="0"/>
              </a:rPr>
              <a:t>O CHAMADO DE DEUS PARA O SERVIÇO</a:t>
            </a:r>
            <a:endParaRPr lang="pt-BR" sz="28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4460" name="Espaço Reservado para Conteúdo 2"/>
          <p:cNvSpPr>
            <a:spLocks/>
          </p:cNvSpPr>
          <p:nvPr/>
        </p:nvSpPr>
        <p:spPr bwMode="auto">
          <a:xfrm>
            <a:off x="577850" y="1497013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lnSpc>
                <a:spcPct val="90000"/>
              </a:lnSpc>
              <a:spcBef>
                <a:spcPts val="1050"/>
              </a:spcBef>
              <a:buFont typeface="Arial" charset="0"/>
              <a:buChar char="•"/>
            </a:pPr>
            <a:endParaRPr lang="pt-BR" sz="2900" b="1">
              <a:latin typeface="Calibri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994758" y="1497013"/>
            <a:ext cx="5256584" cy="4015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9481" marR="0" lvl="0" indent="-239481" algn="just" defTabSz="957925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chamado é a verdade que Deus </a:t>
            </a: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 conclama a si mesmo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tal forma decisiva que </a:t>
            </a: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tudo que somos, tudo que fazemos e tudo que possuímos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 investido nessa devoção especial, nesse dinamismo vivido como resposta à sua conclamação e seu serviço.</a:t>
            </a:r>
          </a:p>
          <a:p>
            <a:pPr marL="239481" marR="0" lvl="0" indent="-239481" algn="r" defTabSz="957925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</a:t>
            </a:r>
            <a:r>
              <a:rPr kumimoji="0" lang="pt-B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Guinness</a:t>
            </a:r>
            <a:r>
              <a:rPr kumimoji="0" lang="pt-B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 chamado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m 11" descr="o chamado os guiness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850" y="1744481"/>
            <a:ext cx="2592288" cy="376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/>
            </a:extLst>
          </p:cNvPr>
          <p:cNvSpPr txBox="1"/>
          <p:nvPr/>
        </p:nvSpPr>
        <p:spPr>
          <a:xfrm>
            <a:off x="28575" y="158750"/>
            <a:ext cx="9877425" cy="602362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Chamado de Deus para o serviço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9038" y="5287963"/>
            <a:ext cx="5434012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41313" y="753951"/>
            <a:ext cx="566324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Century Gothic" pitchFamily="34" charset="0"/>
              </a:rPr>
              <a:t>Para que Deus está l</a:t>
            </a:r>
            <a:r>
              <a:rPr lang="pt-BR" sz="2000" b="1" dirty="0">
                <a:latin typeface="Century Gothic" pitchFamily="34" charset="0"/>
              </a:rPr>
              <a:t>evantando </a:t>
            </a:r>
            <a:r>
              <a:rPr lang="pt-BR" sz="2000" dirty="0">
                <a:latin typeface="Century Gothic" pitchFamily="34" charset="0"/>
              </a:rPr>
              <a:t>você? Para que você está se </a:t>
            </a:r>
            <a:r>
              <a:rPr lang="pt-BR" sz="2000" b="1" dirty="0">
                <a:latin typeface="Century Gothic" pitchFamily="34" charset="0"/>
              </a:rPr>
              <a:t>preparando</a:t>
            </a:r>
            <a:r>
              <a:rPr lang="pt-BR" sz="2000" dirty="0">
                <a:latin typeface="Century Gothic" pitchFamily="34" charset="0"/>
              </a:rPr>
              <a:t>? Para que você está </a:t>
            </a:r>
            <a:r>
              <a:rPr lang="pt-BR" sz="2000" b="1" dirty="0">
                <a:latin typeface="Century Gothic" pitchFamily="34" charset="0"/>
              </a:rPr>
              <a:t>ocupando esse ou aquele cargo </a:t>
            </a:r>
            <a:r>
              <a:rPr lang="pt-BR" sz="2000" dirty="0">
                <a:latin typeface="Century Gothic" pitchFamily="34" charset="0"/>
              </a:rPr>
              <a:t>em sua empresa? Qual é o </a:t>
            </a:r>
            <a:r>
              <a:rPr lang="pt-BR" sz="2000" b="1" dirty="0">
                <a:latin typeface="Century Gothic" pitchFamily="34" charset="0"/>
              </a:rPr>
              <a:t>propósito de Deus </a:t>
            </a:r>
            <a:r>
              <a:rPr lang="pt-BR" sz="2000" dirty="0">
                <a:latin typeface="Century Gothic" pitchFamily="34" charset="0"/>
              </a:rPr>
              <a:t>para sua vida? Melhor do que realizar os seus próprios sonhos, </a:t>
            </a:r>
            <a:r>
              <a:rPr lang="pt-BR" sz="2000" b="1" dirty="0">
                <a:latin typeface="Century Gothic" pitchFamily="34" charset="0"/>
              </a:rPr>
              <a:t>é cumprir o soberano projeto de Deus. </a:t>
            </a:r>
            <a:r>
              <a:rPr lang="pt-BR" sz="2000" dirty="0">
                <a:latin typeface="Century Gothic" pitchFamily="34" charset="0"/>
              </a:rPr>
              <a:t>Moisés, Ester, Davi, Neemias e Paulo aprenderam o que é viver para realizar os propósitos do coração de Deus.</a:t>
            </a:r>
            <a:r>
              <a:rPr lang="pt-BR" sz="2000" b="1" dirty="0">
                <a:latin typeface="Century Gothic" pitchFamily="34" charset="0"/>
              </a:rPr>
              <a:t> </a:t>
            </a:r>
            <a:endParaRPr lang="pt-BR" sz="2000" b="1" dirty="0" smtClean="0"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sz="1600" dirty="0" smtClean="0">
                <a:latin typeface="Century Gothic" pitchFamily="34" charset="0"/>
              </a:rPr>
              <a:t>Hernandes Dias Lopes </a:t>
            </a:r>
          </a:p>
          <a:p>
            <a:pPr algn="r">
              <a:lnSpc>
                <a:spcPct val="150000"/>
              </a:lnSpc>
            </a:pPr>
            <a:r>
              <a:rPr lang="pt-BR" sz="1600" dirty="0" smtClean="0">
                <a:latin typeface="Century Gothic" pitchFamily="34" charset="0"/>
              </a:rPr>
              <a:t>Neemias – o Líder que restaurou uma nação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latin typeface="Century Gothic" pitchFamily="34" charset="0"/>
            </a:endParaRPr>
          </a:p>
        </p:txBody>
      </p:sp>
      <p:pic>
        <p:nvPicPr>
          <p:cNvPr id="8" name="Imagem 7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371" y="1702674"/>
            <a:ext cx="3088815" cy="293238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1E8E734-9CA4-42F4-9260-6ACBE04869F4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19568" y="1705486"/>
            <a:ext cx="6949506" cy="2264355"/>
          </a:xfrm>
          <a:prstGeom prst="rect">
            <a:avLst/>
          </a:prstGeom>
          <a:noFill/>
        </p:spPr>
        <p:txBody>
          <a:bodyPr wrap="square" lIns="47896" tIns="23948" rIns="47896" bIns="23948" rtlCol="0">
            <a:spAutoFit/>
          </a:bodyPr>
          <a:lstStyle/>
          <a:p>
            <a:pPr algn="ctr"/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Que o SENHOR</a:t>
            </a:r>
          </a:p>
          <a:p>
            <a:pPr algn="ctr"/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te abençoe e te guarde!</a:t>
            </a:r>
          </a:p>
          <a:p>
            <a:pPr algn="ctr">
              <a:lnSpc>
                <a:spcPct val="200000"/>
              </a:lnSpc>
            </a:pPr>
            <a:r>
              <a:rPr lang="pt-BR" sz="3600" spc="-59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Tenha um ótimo domingo!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81703" y="5624388"/>
            <a:ext cx="3025237" cy="186863"/>
          </a:xfrm>
          <a:prstGeom prst="rect">
            <a:avLst/>
          </a:prstGeom>
          <a:noFill/>
        </p:spPr>
        <p:txBody>
          <a:bodyPr wrap="square" lIns="47896" tIns="23948" rIns="47896" bIns="23948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email@professor.com.br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FDE8945-69D0-44E1-B866-6E5CAF61C6A5}"/>
              </a:ext>
            </a:extLst>
          </p:cNvPr>
          <p:cNvSpPr/>
          <p:nvPr/>
        </p:nvSpPr>
        <p:spPr>
          <a:xfrm>
            <a:off x="0" y="3868616"/>
            <a:ext cx="9906000" cy="1594190"/>
          </a:xfrm>
          <a:prstGeom prst="rect">
            <a:avLst/>
          </a:prstGeom>
          <a:solidFill>
            <a:srgbClr val="B5672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896" tIns="23948" rIns="47896" bIns="239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13C88B2A-51AA-4767-8BFA-8223C3632BB0}"/>
              </a:ext>
            </a:extLst>
          </p:cNvPr>
          <p:cNvGrpSpPr/>
          <p:nvPr/>
        </p:nvGrpSpPr>
        <p:grpSpPr>
          <a:xfrm>
            <a:off x="2017304" y="4085586"/>
            <a:ext cx="5754034" cy="1152970"/>
            <a:chOff x="2058806" y="5195668"/>
            <a:chExt cx="15315827" cy="3324666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xmlns="" id="{FACA9BDD-28C6-4867-B0DA-56345BFE39D5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xmlns="" id="{FAFE56E4-A3E8-44F4-9735-387718670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xmlns="" id="{91BE059B-F093-4CA3-BD34-5BCE871A5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xmlns="" id="{962044BD-2F75-4F57-ACD6-9529AAD8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7914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6B52CCC-2249-4F7C-8329-F007E109A70E}"/>
              </a:ext>
            </a:extLst>
          </p:cNvPr>
          <p:cNvSpPr txBox="1"/>
          <p:nvPr/>
        </p:nvSpPr>
        <p:spPr>
          <a:xfrm>
            <a:off x="351349" y="102176"/>
            <a:ext cx="9313353" cy="663917"/>
          </a:xfrm>
          <a:prstGeom prst="rect">
            <a:avLst/>
          </a:prstGeom>
          <a:noFill/>
        </p:spPr>
        <p:txBody>
          <a:bodyPr wrap="square" lIns="47896" tIns="23948" rIns="47896" bIns="23948" rtlCol="0">
            <a:spAutoFit/>
          </a:bodyPr>
          <a:lstStyle/>
          <a:p>
            <a:r>
              <a:rPr lang="pt-BR" sz="4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CURSO: NEEMIAS</a:t>
            </a:r>
            <a:endParaRPr lang="pt-BR" sz="40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713956" y="299546"/>
          <a:ext cx="8713824" cy="540775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522417"/>
                <a:gridCol w="2191407"/>
              </a:tblGrid>
              <a:tr h="536794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2000" cap="small" dirty="0" smtClean="0"/>
                        <a:t>AULAS</a:t>
                      </a:r>
                      <a:endParaRPr lang="pt-BR" sz="20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2000" cap="small" dirty="0" smtClean="0"/>
                        <a:t>CAPÍTULOS</a:t>
                      </a:r>
                      <a:endParaRPr lang="pt-BR" sz="20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78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1600" dirty="0" smtClean="0"/>
                        <a:t>1. O </a:t>
                      </a:r>
                      <a:r>
                        <a:rPr lang="nb-NO" sz="1600" dirty="0" smtClean="0"/>
                        <a:t>chamado de Deus para o Serviço 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/>
                        <a:t>1.1-4</a:t>
                      </a:r>
                      <a:endParaRPr lang="pt-BR" sz="180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78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1600" dirty="0" smtClean="0"/>
                        <a:t>2. Antes </a:t>
                      </a:r>
                      <a:r>
                        <a:rPr lang="nb-NO" sz="1600" dirty="0"/>
                        <a:t>de </a:t>
                      </a:r>
                      <a:r>
                        <a:rPr lang="nb-NO" sz="1600" dirty="0" smtClean="0"/>
                        <a:t>Começar </a:t>
                      </a:r>
                      <a:r>
                        <a:rPr lang="nb-NO" sz="1600" dirty="0"/>
                        <a:t>a </a:t>
                      </a:r>
                      <a:r>
                        <a:rPr lang="nb-NO" sz="1600" dirty="0" smtClean="0"/>
                        <a:t>Agir</a:t>
                      </a:r>
                      <a:r>
                        <a:rPr lang="nb-NO" sz="1600" dirty="0"/>
                        <a:t>, </a:t>
                      </a:r>
                      <a:r>
                        <a:rPr lang="nb-NO" sz="1600" dirty="0" smtClean="0"/>
                        <a:t>Ore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 dirty="0"/>
                        <a:t>1.5-11</a:t>
                      </a:r>
                      <a:endParaRPr lang="pt-BR" sz="18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78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1600" dirty="0" smtClean="0"/>
                        <a:t>3. Servindo</a:t>
                      </a:r>
                      <a:r>
                        <a:rPr lang="nb-NO" sz="1600" baseline="0" dirty="0" smtClean="0"/>
                        <a:t> </a:t>
                      </a:r>
                      <a:r>
                        <a:rPr lang="nb-NO" sz="1600" baseline="0" dirty="0" smtClean="0"/>
                        <a:t>ao Senhor com Excelência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/>
                        <a:t>2</a:t>
                      </a:r>
                      <a:endParaRPr lang="pt-BR" sz="180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794">
                <a:tc>
                  <a:txBody>
                    <a:bodyPr/>
                    <a:lstStyle/>
                    <a:p>
                      <a:pPr marL="0" algn="l" defTabSz="957925" rtl="0" eaLnBrk="1" latinLnBrk="0" hangingPunct="0">
                        <a:spcAft>
                          <a:spcPts val="0"/>
                        </a:spcAft>
                      </a:pPr>
                      <a:r>
                        <a:rPr lang="nb-NO" sz="1600" kern="1200" dirty="0" smtClean="0"/>
                        <a:t>4. Princípios </a:t>
                      </a:r>
                      <a:r>
                        <a:rPr lang="nb-NO" sz="1600" kern="1200" dirty="0" smtClean="0"/>
                        <a:t>Bíblicos </a:t>
                      </a:r>
                      <a:r>
                        <a:rPr lang="nb-NO" sz="1600" kern="1200" dirty="0"/>
                        <a:t>para </a:t>
                      </a:r>
                      <a:r>
                        <a:rPr lang="nb-NO" sz="1600" kern="1200" dirty="0" smtClean="0"/>
                        <a:t>Ser Bem-sucedido </a:t>
                      </a:r>
                      <a:r>
                        <a:rPr lang="nb-NO" sz="1600" kern="1200" dirty="0"/>
                        <a:t>no Serviço</a:t>
                      </a:r>
                      <a:endParaRPr lang="pt-BR" sz="1600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57925" rtl="0" eaLnBrk="1" latinLnBrk="0" hangingPunct="0">
                        <a:spcAft>
                          <a:spcPts val="0"/>
                        </a:spcAft>
                      </a:pPr>
                      <a:r>
                        <a:rPr lang="nb-NO" sz="1800" kern="1200" dirty="0"/>
                        <a:t>3</a:t>
                      </a:r>
                      <a:endParaRPr lang="pt-BR" sz="1800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04678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1600" dirty="0" smtClean="0"/>
                        <a:t>5. Fazendo </a:t>
                      </a:r>
                      <a:r>
                        <a:rPr lang="nb-NO" sz="1600" dirty="0"/>
                        <a:t>a </a:t>
                      </a:r>
                      <a:r>
                        <a:rPr lang="nb-NO" sz="1600" dirty="0" smtClean="0"/>
                        <a:t>Obra </a:t>
                      </a:r>
                      <a:r>
                        <a:rPr lang="nb-NO" sz="1600" dirty="0"/>
                        <a:t>de Deus </a:t>
                      </a:r>
                      <a:r>
                        <a:rPr lang="nb-NO" sz="1600" dirty="0" smtClean="0"/>
                        <a:t>Debaixo </a:t>
                      </a:r>
                      <a:r>
                        <a:rPr lang="nb-NO" sz="1600" dirty="0"/>
                        <a:t>de </a:t>
                      </a:r>
                      <a:r>
                        <a:rPr lang="nb-NO" sz="1600" dirty="0" smtClean="0"/>
                        <a:t>Oposição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 dirty="0"/>
                        <a:t>4, 5.1-12 e 6</a:t>
                      </a:r>
                      <a:endParaRPr lang="pt-BR" sz="18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78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1600" dirty="0" smtClean="0"/>
                        <a:t>6. As </a:t>
                      </a:r>
                      <a:r>
                        <a:rPr lang="nb-NO" sz="1600" dirty="0"/>
                        <a:t>marcas de um </a:t>
                      </a:r>
                      <a:r>
                        <a:rPr lang="nb-NO" sz="1600" dirty="0" smtClean="0"/>
                        <a:t>Líder Servo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 dirty="0"/>
                        <a:t>5.13-19</a:t>
                      </a:r>
                      <a:endParaRPr lang="pt-BR" sz="18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5547">
                <a:tc>
                  <a:txBody>
                    <a:bodyPr/>
                    <a:lstStyle/>
                    <a:p>
                      <a:pPr marL="0" marR="0" indent="0" algn="l" defTabSz="957925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7. Servir </a:t>
                      </a:r>
                      <a:r>
                        <a:rPr lang="pt-BR" sz="1600" dirty="0" smtClean="0"/>
                        <a:t>a Deus de modo agradável requer fortalecimento e restauração da fé.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 dirty="0"/>
                        <a:t>7 e 8</a:t>
                      </a:r>
                      <a:endParaRPr lang="pt-BR" sz="18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55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1600" dirty="0" smtClean="0"/>
                        <a:t>8. Servir </a:t>
                      </a:r>
                      <a:r>
                        <a:rPr lang="nb-NO" sz="1600" dirty="0"/>
                        <a:t>a Deus </a:t>
                      </a:r>
                      <a:r>
                        <a:rPr lang="pt-BR" sz="1600" dirty="0" smtClean="0"/>
                        <a:t>de modo agradável requer </a:t>
                      </a:r>
                      <a:r>
                        <a:rPr lang="nb-NO" sz="1600" dirty="0" smtClean="0"/>
                        <a:t>Arrependimento </a:t>
                      </a:r>
                      <a:r>
                        <a:rPr lang="nb-NO" sz="1600" dirty="0"/>
                        <a:t>e </a:t>
                      </a:r>
                      <a:r>
                        <a:rPr lang="nb-NO" sz="1600" dirty="0" smtClean="0"/>
                        <a:t>Confissão </a:t>
                      </a:r>
                      <a:r>
                        <a:rPr lang="nb-NO" sz="1600" dirty="0"/>
                        <a:t>de </a:t>
                      </a:r>
                      <a:r>
                        <a:rPr lang="nb-NO" sz="1600" dirty="0" smtClean="0"/>
                        <a:t>Pecados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 dirty="0"/>
                        <a:t>9</a:t>
                      </a:r>
                      <a:endParaRPr lang="pt-BR" sz="18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78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1600" dirty="0" smtClean="0"/>
                        <a:t>9. Reforma </a:t>
                      </a:r>
                      <a:r>
                        <a:rPr lang="pt-BR" sz="1600" dirty="0" smtClean="0"/>
                        <a:t>Espiritual - a obra de Deus no coração do crente</a:t>
                      </a:r>
                      <a:endParaRPr lang="pt-BR" sz="16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b-NO" sz="1800" dirty="0"/>
                        <a:t>10 a 13</a:t>
                      </a:r>
                      <a:endParaRPr lang="pt-BR" sz="180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72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82550" y="61913"/>
            <a:ext cx="9515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t-BR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BIBLIOGRAFIA</a:t>
            </a:r>
          </a:p>
        </p:txBody>
      </p:sp>
      <p:pic>
        <p:nvPicPr>
          <p:cNvPr id="97293" name="Picture 13" descr="HD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8" y="889318"/>
            <a:ext cx="3157537" cy="4210050"/>
          </a:xfrm>
          <a:prstGeom prst="rect">
            <a:avLst/>
          </a:prstGeom>
          <a:noFill/>
        </p:spPr>
      </p:pic>
      <p:pic>
        <p:nvPicPr>
          <p:cNvPr id="97295" name="Picture 15" descr="COMENTÁR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6238" y="927100"/>
            <a:ext cx="2332037" cy="3581400"/>
          </a:xfrm>
          <a:prstGeom prst="rect">
            <a:avLst/>
          </a:prstGeom>
          <a:noFill/>
        </p:spPr>
      </p:pic>
      <p:pic>
        <p:nvPicPr>
          <p:cNvPr id="97296" name="Picture 16" descr="NEEMIAS JIPACK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3775" y="2717800"/>
            <a:ext cx="2320925" cy="3095625"/>
          </a:xfrm>
          <a:prstGeom prst="rect">
            <a:avLst/>
          </a:prstGeom>
          <a:noFill/>
        </p:spPr>
      </p:pic>
      <p:pic>
        <p:nvPicPr>
          <p:cNvPr id="97297" name="Picture 17" descr="Neemias-e-a-Dinamica-da-Lideranca-Eficaz-80913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3154363"/>
            <a:ext cx="2452687" cy="365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535431" y="1858863"/>
            <a:ext cx="6129271" cy="817805"/>
          </a:xfrm>
          <a:prstGeom prst="rect">
            <a:avLst/>
          </a:prstGeom>
          <a:noFill/>
        </p:spPr>
        <p:txBody>
          <a:bodyPr wrap="square" lIns="47896" tIns="23948" rIns="47896" bIns="23948" rtlCol="0">
            <a:spAutoFit/>
          </a:bodyPr>
          <a:lstStyle/>
          <a:p>
            <a:r>
              <a:rPr lang="pt-BR" sz="2800" b="1" spc="-59" dirty="0" smtClean="0">
                <a:solidFill>
                  <a:schemeClr val="accent4">
                    <a:lumMod val="50000"/>
                  </a:schemeClr>
                </a:solidFill>
              </a:rPr>
              <a:t>NEEMIAS</a:t>
            </a:r>
          </a:p>
          <a:p>
            <a:r>
              <a:rPr lang="pt-BR" sz="2200" b="1" spc="-59" dirty="0" smtClean="0">
                <a:solidFill>
                  <a:schemeClr val="accent4">
                    <a:lumMod val="50000"/>
                  </a:schemeClr>
                </a:solidFill>
              </a:rPr>
              <a:t>Vasos de barro usados de modo surpreendente</a:t>
            </a:r>
            <a:endParaRPr lang="pt-BR" sz="2200" b="1" spc="-59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535432" y="3364173"/>
            <a:ext cx="6129271" cy="1541080"/>
          </a:xfrm>
          <a:prstGeom prst="rect">
            <a:avLst/>
          </a:prstGeom>
          <a:noFill/>
        </p:spPr>
        <p:txBody>
          <a:bodyPr wrap="square" lIns="47896" tIns="23948" rIns="47896" bIns="23948" rtlCol="0">
            <a:spAutoFit/>
          </a:bodyPr>
          <a:lstStyle/>
          <a:p>
            <a:r>
              <a:rPr lang="pt-BR" sz="2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1:</a:t>
            </a:r>
          </a:p>
          <a:p>
            <a:r>
              <a:rPr lang="pt-BR" sz="2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CHAMADO DE DEUS PARA O SERVIÇO</a:t>
            </a:r>
            <a:endParaRPr lang="pt-BR" sz="23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1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GALVÃO</a:t>
            </a:r>
            <a:endParaRPr lang="pt-BR" sz="1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17/02/2018</a:t>
            </a:r>
            <a:endParaRPr lang="pt-BR" sz="1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C719D61-289B-406C-8C75-2A8F308B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01" y="1360714"/>
            <a:ext cx="2993633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11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14FF687C-8F0C-4B70-A4B1-AAAB5609E963}"/>
              </a:ext>
            </a:extLst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rtlCol="0" anchor="ctr"/>
          <a:lstStyle/>
          <a:p>
            <a:pPr lvl="0"/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NEEMIAS 1.1-4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65760" y="1138620"/>
            <a:ext cx="897636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sz="2000" b="1" dirty="0" smtClean="0">
                <a:latin typeface="Century Gothic" pitchFamily="34" charset="0"/>
                <a:cs typeface="Arial" pitchFamily="34" charset="0"/>
              </a:rPr>
              <a:t>1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 As palavras de Neemias, filho de </a:t>
            </a:r>
            <a:r>
              <a:rPr lang="pt-BR" sz="2000" dirty="0" err="1" smtClean="0">
                <a:latin typeface="Century Gothic" pitchFamily="34" charset="0"/>
                <a:cs typeface="Arial" pitchFamily="34" charset="0"/>
              </a:rPr>
              <a:t>Hacalias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. No mês de </a:t>
            </a:r>
            <a:r>
              <a:rPr lang="pt-BR" sz="2000" dirty="0" err="1" smtClean="0">
                <a:latin typeface="Century Gothic" pitchFamily="34" charset="0"/>
                <a:cs typeface="Arial" pitchFamily="34" charset="0"/>
              </a:rPr>
              <a:t>quisleu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, no ano vigésimo, estando eu na cidadela de </a:t>
            </a:r>
            <a:r>
              <a:rPr lang="pt-BR" sz="2000" dirty="0" err="1" smtClean="0">
                <a:latin typeface="Century Gothic" pitchFamily="34" charset="0"/>
                <a:cs typeface="Arial" pitchFamily="34" charset="0"/>
              </a:rPr>
              <a:t>Susã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, </a:t>
            </a:r>
          </a:p>
          <a:p>
            <a:endParaRPr lang="pt-BR" sz="2000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Century Gothic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 veio </a:t>
            </a:r>
            <a:r>
              <a:rPr lang="pt-BR" sz="2000" dirty="0" err="1" smtClean="0">
                <a:latin typeface="Century Gothic" pitchFamily="34" charset="0"/>
                <a:cs typeface="Arial" pitchFamily="34" charset="0"/>
              </a:rPr>
              <a:t>Hanani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, um de meus irmãos, com alguns de Judá; então, lhes perguntei pelos judeus que escaparam e que não foram levados para o exílio e acerca de Jerusalém. </a:t>
            </a:r>
          </a:p>
          <a:p>
            <a:endParaRPr lang="pt-BR" sz="2000" dirty="0" smtClean="0">
              <a:latin typeface="Century Gothic" pitchFamily="34" charset="0"/>
              <a:cs typeface="Arial" pitchFamily="34" charset="0"/>
            </a:endParaRPr>
          </a:p>
          <a:p>
            <a:pPr lvl="1"/>
            <a:r>
              <a:rPr lang="pt-BR" sz="2000" b="1" dirty="0" smtClean="0">
                <a:latin typeface="Century Gothic" pitchFamily="34" charset="0"/>
                <a:cs typeface="Arial" pitchFamily="34" charset="0"/>
              </a:rPr>
              <a:t>3 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Disseram-me: Os restantes, que não foram levados para o exílio e se acham lá na província, estão em grande miséria e desprezo; os muros de Jerusalém estão derribados, e as suas portas, queimadas.</a:t>
            </a:r>
          </a:p>
          <a:p>
            <a:pPr lvl="1"/>
            <a:endParaRPr lang="pt-BR" sz="2000" dirty="0" smtClean="0">
              <a:latin typeface="Century Gothic" pitchFamily="34" charset="0"/>
              <a:cs typeface="Arial" pitchFamily="34" charset="0"/>
            </a:endParaRPr>
          </a:p>
          <a:p>
            <a:pPr lvl="1"/>
            <a:r>
              <a:rPr lang="pt-BR" sz="2000" b="1" dirty="0" smtClean="0">
                <a:latin typeface="Century Gothic" pitchFamily="34" charset="0"/>
                <a:cs typeface="Arial" pitchFamily="34" charset="0"/>
              </a:rPr>
              <a:t>4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 Tendo eu ouvido estas palavras, assentei-me, e chorei, e lamentei por alguns dias; e estive jejuando e orando perante o Deus dos céus.</a:t>
            </a:r>
          </a:p>
          <a:p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2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14FF687C-8F0C-4B70-A4B1-AAAB5609E963}"/>
              </a:ext>
            </a:extLst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rtlCol="0" anchor="ctr"/>
          <a:lstStyle/>
          <a:p>
            <a:pPr lvl="0"/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AS PALAVRAS DE NEEMIAS - AUTORIA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365760" y="996137"/>
          <a:ext cx="8671560" cy="4749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972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A2833A-50BC-41D0-B671-277BE989C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56A2833A-50BC-41D0-B671-277BE989C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160E61-B9D2-4764-B4F5-E9BCE87A6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27160E61-B9D2-4764-B4F5-E9BCE87A6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251F46-2BAF-4A55-ACD9-B9B4A93A9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BA251F46-2BAF-4A55-ACD9-B9B4A93A9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575FAE-80ED-4E80-A1E0-0D5E8534A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36575FAE-80ED-4E80-A1E0-0D5E8534A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14FF687C-8F0C-4B70-A4B1-AAAB5609E963}"/>
              </a:ext>
            </a:extLst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6B52CCC-2249-4F7C-8329-F007E109A70E}"/>
              </a:ext>
            </a:extLst>
          </p:cNvPr>
          <p:cNvSpPr txBox="1"/>
          <p:nvPr/>
        </p:nvSpPr>
        <p:spPr>
          <a:xfrm>
            <a:off x="351350" y="58632"/>
            <a:ext cx="9203302" cy="663917"/>
          </a:xfrm>
          <a:prstGeom prst="rect">
            <a:avLst/>
          </a:prstGeom>
          <a:noFill/>
        </p:spPr>
        <p:txBody>
          <a:bodyPr wrap="square" lIns="47896" tIns="23948" rIns="47896" bIns="23948" rtlCol="0">
            <a:spAutoFit/>
          </a:bodyPr>
          <a:lstStyle/>
          <a:p>
            <a:r>
              <a:rPr lang="pt-BR" sz="4000" b="1" spc="-59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Filho de </a:t>
            </a:r>
            <a:r>
              <a:rPr lang="pt-BR" sz="4000" b="1" spc="-59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Hacalias</a:t>
            </a:r>
            <a:r>
              <a:rPr lang="pt-BR" sz="4000" b="1" spc="-59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- Sobre Neemias </a:t>
            </a:r>
          </a:p>
        </p:txBody>
      </p:sp>
      <p:pic>
        <p:nvPicPr>
          <p:cNvPr id="12" name="Imagem 11" descr="neem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0"/>
            <a:ext cx="9906000" cy="4953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37990" y="1116940"/>
            <a:ext cx="4922741" cy="3785652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chemeClr val="tx1"/>
                  </a:solidFill>
                </a:ln>
              </a:rPr>
              <a:t>SIGNIFICADO</a:t>
            </a:r>
            <a:r>
              <a:rPr lang="pt-BR" sz="2400" dirty="0" smtClean="0"/>
              <a:t>: </a:t>
            </a:r>
            <a:endParaRPr lang="pt-BR" sz="2400" dirty="0" smtClean="0"/>
          </a:p>
          <a:p>
            <a:r>
              <a:rPr lang="pt-BR" sz="2400" dirty="0" smtClean="0"/>
              <a:t>O </a:t>
            </a:r>
            <a:r>
              <a:rPr lang="pt-BR" sz="2400" dirty="0" smtClean="0"/>
              <a:t>Senhor tem confortado</a:t>
            </a:r>
            <a:r>
              <a:rPr lang="pt-BR" sz="2400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endParaRPr lang="pt-BR" sz="24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pt-BR" sz="2400" dirty="0" smtClean="0">
                <a:ln>
                  <a:solidFill>
                    <a:schemeClr val="tx1"/>
                  </a:solidFill>
                </a:ln>
              </a:rPr>
              <a:t>ORIGEM: </a:t>
            </a:r>
            <a:endParaRPr lang="pt-BR" sz="24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pt-BR" sz="2400" dirty="0" smtClean="0"/>
              <a:t>Da </a:t>
            </a:r>
            <a:r>
              <a:rPr lang="pt-BR" sz="2400" dirty="0" smtClean="0"/>
              <a:t>tribo de Judá. Nascido no cativeiro.</a:t>
            </a:r>
          </a:p>
          <a:p>
            <a:endParaRPr lang="pt-BR" sz="24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pt-BR" sz="2400" dirty="0" smtClean="0">
                <a:ln>
                  <a:solidFill>
                    <a:schemeClr val="tx1"/>
                  </a:solidFill>
                </a:ln>
              </a:rPr>
              <a:t>PROFISSÃO: </a:t>
            </a:r>
            <a:endParaRPr lang="pt-BR" sz="24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pt-BR" sz="2400" dirty="0" smtClean="0"/>
              <a:t>Copeiro </a:t>
            </a:r>
            <a:r>
              <a:rPr lang="pt-BR" sz="2400" dirty="0" smtClean="0"/>
              <a:t>do Rei (1.11)</a:t>
            </a:r>
          </a:p>
          <a:p>
            <a:endParaRPr lang="pt-BR" sz="2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pt-BR" sz="2400" b="1" dirty="0" smtClean="0"/>
              <a:t>Homem fiel e temente a Deus.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972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2596" y="98178"/>
            <a:ext cx="9515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estando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eu na Cidadela de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Susã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(v. 1)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92" name="Picture 16" descr="Sus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6275" y="1031875"/>
            <a:ext cx="10752138" cy="5826125"/>
          </a:xfrm>
          <a:prstGeom prst="rect">
            <a:avLst/>
          </a:prstGeom>
          <a:noFill/>
        </p:spPr>
      </p:pic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1819275" y="4716463"/>
            <a:ext cx="793750" cy="398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7019405" y="4644843"/>
            <a:ext cx="669925" cy="2349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5236</TotalTime>
  <Words>2005</Words>
  <Application>Microsoft Office PowerPoint</Application>
  <PresentationFormat>Papel A4 (210 x 297 mm)</PresentationFormat>
  <Paragraphs>228</Paragraphs>
  <Slides>27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Office Theme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2018</dc:title>
  <dc:creator>Igreja Presbiteriana Nacional</dc:creator>
  <cp:lastModifiedBy>Casa</cp:lastModifiedBy>
  <cp:revision>128</cp:revision>
  <dcterms:created xsi:type="dcterms:W3CDTF">2016-03-02T16:16:57Z</dcterms:created>
  <dcterms:modified xsi:type="dcterms:W3CDTF">2018-04-13T12:52:54Z</dcterms:modified>
</cp:coreProperties>
</file>