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49" r:id="rId2"/>
  </p:sldMasterIdLst>
  <p:notesMasterIdLst>
    <p:notesMasterId r:id="rId50"/>
  </p:notesMasterIdLst>
  <p:handoutMasterIdLst>
    <p:handoutMasterId r:id="rId51"/>
  </p:handoutMasterIdLst>
  <p:sldIdLst>
    <p:sldId id="339" r:id="rId3"/>
    <p:sldId id="340" r:id="rId4"/>
    <p:sldId id="341" r:id="rId5"/>
    <p:sldId id="342" r:id="rId6"/>
    <p:sldId id="310" r:id="rId7"/>
    <p:sldId id="307" r:id="rId8"/>
    <p:sldId id="304" r:id="rId9"/>
    <p:sldId id="350" r:id="rId10"/>
    <p:sldId id="313" r:id="rId11"/>
    <p:sldId id="314" r:id="rId12"/>
    <p:sldId id="315" r:id="rId13"/>
    <p:sldId id="316" r:id="rId14"/>
    <p:sldId id="317" r:id="rId15"/>
    <p:sldId id="353" r:id="rId16"/>
    <p:sldId id="354" r:id="rId17"/>
    <p:sldId id="318" r:id="rId18"/>
    <p:sldId id="306" r:id="rId19"/>
    <p:sldId id="312" r:id="rId20"/>
    <p:sldId id="352" r:id="rId21"/>
    <p:sldId id="301" r:id="rId22"/>
    <p:sldId id="319" r:id="rId23"/>
    <p:sldId id="321" r:id="rId24"/>
    <p:sldId id="320" r:id="rId25"/>
    <p:sldId id="335" r:id="rId26"/>
    <p:sldId id="332" r:id="rId27"/>
    <p:sldId id="333" r:id="rId28"/>
    <p:sldId id="323" r:id="rId29"/>
    <p:sldId id="334" r:id="rId30"/>
    <p:sldId id="324" r:id="rId31"/>
    <p:sldId id="336" r:id="rId32"/>
    <p:sldId id="338" r:id="rId33"/>
    <p:sldId id="337" r:id="rId34"/>
    <p:sldId id="347" r:id="rId35"/>
    <p:sldId id="328" r:id="rId36"/>
    <p:sldId id="325" r:id="rId37"/>
    <p:sldId id="362" r:id="rId38"/>
    <p:sldId id="363" r:id="rId39"/>
    <p:sldId id="329" r:id="rId40"/>
    <p:sldId id="361" r:id="rId41"/>
    <p:sldId id="349" r:id="rId42"/>
    <p:sldId id="331" r:id="rId43"/>
    <p:sldId id="327" r:id="rId44"/>
    <p:sldId id="351" r:id="rId45"/>
    <p:sldId id="302" r:id="rId46"/>
    <p:sldId id="364" r:id="rId47"/>
    <p:sldId id="343" r:id="rId48"/>
    <p:sldId id="344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39824" autoAdjust="0"/>
  </p:normalViewPr>
  <p:slideViewPr>
    <p:cSldViewPr snapToObjects="1">
      <p:cViewPr>
        <p:scale>
          <a:sx n="40" d="100"/>
          <a:sy n="4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8B929-DA02-41F6-9660-529537B4BC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50F851-2288-4851-B5C9-191B50AC6983}">
      <dgm:prSet phldrT="[Texto]"/>
      <dgm:spPr/>
      <dgm:t>
        <a:bodyPr vert="vert270"/>
        <a:lstStyle/>
        <a:p>
          <a:r>
            <a:rPr lang="en-US" b="1" dirty="0" err="1" smtClean="0"/>
            <a:t>Igreja</a:t>
          </a:r>
          <a:r>
            <a:rPr lang="en-US" b="1" dirty="0" smtClean="0"/>
            <a:t> x Estado</a:t>
          </a:r>
          <a:endParaRPr lang="pt-BR" b="1" dirty="0"/>
        </a:p>
      </dgm:t>
    </dgm:pt>
    <dgm:pt modelId="{5BFD97C9-6E2F-464D-9D68-8A1081B9D17E}" type="parTrans" cxnId="{980263B1-5A42-491B-94D9-C706D30B26C5}">
      <dgm:prSet/>
      <dgm:spPr/>
      <dgm:t>
        <a:bodyPr/>
        <a:lstStyle/>
        <a:p>
          <a:endParaRPr lang="pt-BR" b="1"/>
        </a:p>
      </dgm:t>
    </dgm:pt>
    <dgm:pt modelId="{BD01BB26-C20A-4A31-929D-8BE22027939C}" type="sibTrans" cxnId="{980263B1-5A42-491B-94D9-C706D30B26C5}">
      <dgm:prSet/>
      <dgm:spPr/>
      <dgm:t>
        <a:bodyPr/>
        <a:lstStyle/>
        <a:p>
          <a:endParaRPr lang="pt-BR" b="1"/>
        </a:p>
      </dgm:t>
    </dgm:pt>
    <dgm:pt modelId="{5F901295-6060-4642-86A8-5C34F1B4A1D2}">
      <dgm:prSet phldrT="[Texto]"/>
      <dgm:spPr/>
      <dgm:t>
        <a:bodyPr/>
        <a:lstStyle/>
        <a:p>
          <a:r>
            <a:rPr lang="en-US" b="1" dirty="0" smtClean="0"/>
            <a:t>Interceder</a:t>
          </a:r>
          <a:endParaRPr lang="pt-BR" b="1" dirty="0"/>
        </a:p>
      </dgm:t>
    </dgm:pt>
    <dgm:pt modelId="{9B2DD373-87E4-4089-9F6D-03588DE9DD0F}" type="parTrans" cxnId="{BD78A922-9856-4AD4-95C6-544B096CFC46}">
      <dgm:prSet/>
      <dgm:spPr/>
      <dgm:t>
        <a:bodyPr/>
        <a:lstStyle/>
        <a:p>
          <a:endParaRPr lang="pt-BR" b="1"/>
        </a:p>
      </dgm:t>
    </dgm:pt>
    <dgm:pt modelId="{D417335C-FD24-4CC0-BE73-7DE9DAD7C758}" type="sibTrans" cxnId="{BD78A922-9856-4AD4-95C6-544B096CFC46}">
      <dgm:prSet/>
      <dgm:spPr/>
      <dgm:t>
        <a:bodyPr/>
        <a:lstStyle/>
        <a:p>
          <a:endParaRPr lang="pt-BR" b="1"/>
        </a:p>
      </dgm:t>
    </dgm:pt>
    <dgm:pt modelId="{2760D8A4-94F2-491A-BBF2-329A402EC0CA}">
      <dgm:prSet phldrT="[Texto]"/>
      <dgm:spPr/>
      <dgm:t>
        <a:bodyPr/>
        <a:lstStyle/>
        <a:p>
          <a:r>
            <a:rPr lang="en-US" b="1" dirty="0" err="1" smtClean="0"/>
            <a:t>Vigiar</a:t>
          </a:r>
          <a:endParaRPr lang="pt-BR" b="1" dirty="0"/>
        </a:p>
      </dgm:t>
    </dgm:pt>
    <dgm:pt modelId="{B2CF35E7-EEC3-44F4-892C-7BDAF7E1EC13}" type="parTrans" cxnId="{58361726-21EA-4147-9030-CB7B84BE5589}">
      <dgm:prSet/>
      <dgm:spPr/>
      <dgm:t>
        <a:bodyPr/>
        <a:lstStyle/>
        <a:p>
          <a:endParaRPr lang="pt-BR" b="1"/>
        </a:p>
      </dgm:t>
    </dgm:pt>
    <dgm:pt modelId="{BD8EE672-14C5-469E-BA59-7B2DFD29F3F4}" type="sibTrans" cxnId="{58361726-21EA-4147-9030-CB7B84BE5589}">
      <dgm:prSet/>
      <dgm:spPr/>
      <dgm:t>
        <a:bodyPr/>
        <a:lstStyle/>
        <a:p>
          <a:endParaRPr lang="pt-BR" b="1"/>
        </a:p>
      </dgm:t>
    </dgm:pt>
    <dgm:pt modelId="{E7A89D47-895C-47D0-B763-9CD19C19B14D}">
      <dgm:prSet phldrT="[Texto]"/>
      <dgm:spPr/>
      <dgm:t>
        <a:bodyPr/>
        <a:lstStyle/>
        <a:p>
          <a:r>
            <a:rPr lang="en-US" b="1" dirty="0" err="1" smtClean="0"/>
            <a:t>Pressionar</a:t>
          </a:r>
          <a:endParaRPr lang="en-US" b="1" dirty="0" smtClean="0"/>
        </a:p>
      </dgm:t>
    </dgm:pt>
    <dgm:pt modelId="{93D3B337-4271-42F3-B79F-C266DB9B38E9}" type="parTrans" cxnId="{5674F08E-A0E7-4BD2-B994-6CC2A2E700DA}">
      <dgm:prSet/>
      <dgm:spPr/>
      <dgm:t>
        <a:bodyPr/>
        <a:lstStyle/>
        <a:p>
          <a:endParaRPr lang="pt-BR" b="1"/>
        </a:p>
      </dgm:t>
    </dgm:pt>
    <dgm:pt modelId="{3C60B1D9-CD66-4110-880F-08484D6D8F37}" type="sibTrans" cxnId="{5674F08E-A0E7-4BD2-B994-6CC2A2E700DA}">
      <dgm:prSet/>
      <dgm:spPr/>
      <dgm:t>
        <a:bodyPr/>
        <a:lstStyle/>
        <a:p>
          <a:endParaRPr lang="pt-BR" b="1"/>
        </a:p>
      </dgm:t>
    </dgm:pt>
    <dgm:pt modelId="{D24EB0BA-7D9A-4582-BDD1-23E10F2E9063}">
      <dgm:prSet phldrT="[Texto]"/>
      <dgm:spPr/>
      <dgm:t>
        <a:bodyPr/>
        <a:lstStyle/>
        <a:p>
          <a:r>
            <a:rPr lang="en-US" b="1" dirty="0" err="1" smtClean="0"/>
            <a:t>Recorrer</a:t>
          </a:r>
          <a:endParaRPr lang="en-US" b="1" dirty="0" smtClean="0"/>
        </a:p>
      </dgm:t>
    </dgm:pt>
    <dgm:pt modelId="{46E4EDA7-4437-4CCC-9882-E0E708F92DEE}" type="parTrans" cxnId="{06A17596-753B-439D-8587-A08EF41FEC3C}">
      <dgm:prSet/>
      <dgm:spPr/>
      <dgm:t>
        <a:bodyPr/>
        <a:lstStyle/>
        <a:p>
          <a:endParaRPr lang="pt-BR" b="1"/>
        </a:p>
      </dgm:t>
    </dgm:pt>
    <dgm:pt modelId="{A699C3E8-6FEB-44A0-BC97-031C0C5CF415}" type="sibTrans" cxnId="{06A17596-753B-439D-8587-A08EF41FEC3C}">
      <dgm:prSet/>
      <dgm:spPr/>
      <dgm:t>
        <a:bodyPr/>
        <a:lstStyle/>
        <a:p>
          <a:endParaRPr lang="pt-BR" b="1"/>
        </a:p>
      </dgm:t>
    </dgm:pt>
    <dgm:pt modelId="{BCAD429A-6FE6-48D6-AFC5-BA021F136CE7}" type="pres">
      <dgm:prSet presAssocID="{8378B929-DA02-41F6-9660-529537B4BC6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4464661-3F9E-48CB-8936-8C91F8F72E37}" type="pres">
      <dgm:prSet presAssocID="{A950F851-2288-4851-B5C9-191B50AC6983}" presName="thickLine" presStyleLbl="alignNode1" presStyleIdx="0" presStyleCnt="1"/>
      <dgm:spPr/>
    </dgm:pt>
    <dgm:pt modelId="{F7610519-270B-4B94-A6CE-AE967E4B14E3}" type="pres">
      <dgm:prSet presAssocID="{A950F851-2288-4851-B5C9-191B50AC6983}" presName="horz1" presStyleCnt="0"/>
      <dgm:spPr/>
    </dgm:pt>
    <dgm:pt modelId="{3C515FCA-55C3-4142-AC12-78F772340E0E}" type="pres">
      <dgm:prSet presAssocID="{A950F851-2288-4851-B5C9-191B50AC6983}" presName="tx1" presStyleLbl="revTx" presStyleIdx="0" presStyleCnt="5"/>
      <dgm:spPr/>
      <dgm:t>
        <a:bodyPr/>
        <a:lstStyle/>
        <a:p>
          <a:endParaRPr lang="pt-BR"/>
        </a:p>
      </dgm:t>
    </dgm:pt>
    <dgm:pt modelId="{2F70E2AA-9F79-4084-9AE1-781B3DE96B98}" type="pres">
      <dgm:prSet presAssocID="{A950F851-2288-4851-B5C9-191B50AC6983}" presName="vert1" presStyleCnt="0"/>
      <dgm:spPr/>
    </dgm:pt>
    <dgm:pt modelId="{F6060158-E090-45EE-AAE2-F8B6AFE07D25}" type="pres">
      <dgm:prSet presAssocID="{5F901295-6060-4642-86A8-5C34F1B4A1D2}" presName="vertSpace2a" presStyleCnt="0"/>
      <dgm:spPr/>
    </dgm:pt>
    <dgm:pt modelId="{60908343-96C9-4BF5-994B-49A20162A94E}" type="pres">
      <dgm:prSet presAssocID="{5F901295-6060-4642-86A8-5C34F1B4A1D2}" presName="horz2" presStyleCnt="0"/>
      <dgm:spPr/>
    </dgm:pt>
    <dgm:pt modelId="{03F61932-9A91-4C2A-831B-BD50CD37285F}" type="pres">
      <dgm:prSet presAssocID="{5F901295-6060-4642-86A8-5C34F1B4A1D2}" presName="horzSpace2" presStyleCnt="0"/>
      <dgm:spPr/>
    </dgm:pt>
    <dgm:pt modelId="{61D9BE41-48DD-496E-B30E-7BD63CCE0346}" type="pres">
      <dgm:prSet presAssocID="{5F901295-6060-4642-86A8-5C34F1B4A1D2}" presName="tx2" presStyleLbl="revTx" presStyleIdx="1" presStyleCnt="5"/>
      <dgm:spPr/>
      <dgm:t>
        <a:bodyPr/>
        <a:lstStyle/>
        <a:p>
          <a:endParaRPr lang="pt-BR"/>
        </a:p>
      </dgm:t>
    </dgm:pt>
    <dgm:pt modelId="{52F68347-58C6-49BF-847D-6DB7E7609B2D}" type="pres">
      <dgm:prSet presAssocID="{5F901295-6060-4642-86A8-5C34F1B4A1D2}" presName="vert2" presStyleCnt="0"/>
      <dgm:spPr/>
    </dgm:pt>
    <dgm:pt modelId="{2803C11C-D390-4631-9BC5-FED7AFCA8597}" type="pres">
      <dgm:prSet presAssocID="{5F901295-6060-4642-86A8-5C34F1B4A1D2}" presName="thinLine2b" presStyleLbl="callout" presStyleIdx="0" presStyleCnt="4"/>
      <dgm:spPr/>
    </dgm:pt>
    <dgm:pt modelId="{FB018221-D923-4246-8A17-5229A188EC85}" type="pres">
      <dgm:prSet presAssocID="{5F901295-6060-4642-86A8-5C34F1B4A1D2}" presName="vertSpace2b" presStyleCnt="0"/>
      <dgm:spPr/>
    </dgm:pt>
    <dgm:pt modelId="{58FE331E-EC28-43EA-AE61-FD929D3C195A}" type="pres">
      <dgm:prSet presAssocID="{2760D8A4-94F2-491A-BBF2-329A402EC0CA}" presName="horz2" presStyleCnt="0"/>
      <dgm:spPr/>
    </dgm:pt>
    <dgm:pt modelId="{EFBBAC09-790D-4F75-88F8-BD38C2771AFF}" type="pres">
      <dgm:prSet presAssocID="{2760D8A4-94F2-491A-BBF2-329A402EC0CA}" presName="horzSpace2" presStyleCnt="0"/>
      <dgm:spPr/>
    </dgm:pt>
    <dgm:pt modelId="{E5C11255-CAD1-4AE0-AD4C-4EC7BDA9997B}" type="pres">
      <dgm:prSet presAssocID="{2760D8A4-94F2-491A-BBF2-329A402EC0CA}" presName="tx2" presStyleLbl="revTx" presStyleIdx="2" presStyleCnt="5"/>
      <dgm:spPr/>
      <dgm:t>
        <a:bodyPr/>
        <a:lstStyle/>
        <a:p>
          <a:endParaRPr lang="pt-BR"/>
        </a:p>
      </dgm:t>
    </dgm:pt>
    <dgm:pt modelId="{993CDB42-BC76-430B-849B-212E77128FD5}" type="pres">
      <dgm:prSet presAssocID="{2760D8A4-94F2-491A-BBF2-329A402EC0CA}" presName="vert2" presStyleCnt="0"/>
      <dgm:spPr/>
    </dgm:pt>
    <dgm:pt modelId="{BDD8A9C1-87F3-4565-9EF0-D3FE4DA190B6}" type="pres">
      <dgm:prSet presAssocID="{2760D8A4-94F2-491A-BBF2-329A402EC0CA}" presName="thinLine2b" presStyleLbl="callout" presStyleIdx="1" presStyleCnt="4"/>
      <dgm:spPr/>
    </dgm:pt>
    <dgm:pt modelId="{41CB08BD-B148-483A-A645-A1666FE71643}" type="pres">
      <dgm:prSet presAssocID="{2760D8A4-94F2-491A-BBF2-329A402EC0CA}" presName="vertSpace2b" presStyleCnt="0"/>
      <dgm:spPr/>
    </dgm:pt>
    <dgm:pt modelId="{49F665D4-4353-4AC4-B190-88431AB0FE21}" type="pres">
      <dgm:prSet presAssocID="{E7A89D47-895C-47D0-B763-9CD19C19B14D}" presName="horz2" presStyleCnt="0"/>
      <dgm:spPr/>
    </dgm:pt>
    <dgm:pt modelId="{A9B86636-570A-42F0-968C-3924FE123FD1}" type="pres">
      <dgm:prSet presAssocID="{E7A89D47-895C-47D0-B763-9CD19C19B14D}" presName="horzSpace2" presStyleCnt="0"/>
      <dgm:spPr/>
    </dgm:pt>
    <dgm:pt modelId="{08B50DF6-7118-4DBE-9C17-D8442781E491}" type="pres">
      <dgm:prSet presAssocID="{E7A89D47-895C-47D0-B763-9CD19C19B14D}" presName="tx2" presStyleLbl="revTx" presStyleIdx="3" presStyleCnt="5"/>
      <dgm:spPr/>
      <dgm:t>
        <a:bodyPr/>
        <a:lstStyle/>
        <a:p>
          <a:endParaRPr lang="pt-BR"/>
        </a:p>
      </dgm:t>
    </dgm:pt>
    <dgm:pt modelId="{0701CB6E-73DE-4A4A-B074-42C01C4EB1A7}" type="pres">
      <dgm:prSet presAssocID="{E7A89D47-895C-47D0-B763-9CD19C19B14D}" presName="vert2" presStyleCnt="0"/>
      <dgm:spPr/>
    </dgm:pt>
    <dgm:pt modelId="{036BD80C-A0BF-4C4B-AB0D-B99E379E3CD0}" type="pres">
      <dgm:prSet presAssocID="{E7A89D47-895C-47D0-B763-9CD19C19B14D}" presName="thinLine2b" presStyleLbl="callout" presStyleIdx="2" presStyleCnt="4"/>
      <dgm:spPr/>
    </dgm:pt>
    <dgm:pt modelId="{348DFD9C-4798-4081-82B6-D9327BD5BA1C}" type="pres">
      <dgm:prSet presAssocID="{E7A89D47-895C-47D0-B763-9CD19C19B14D}" presName="vertSpace2b" presStyleCnt="0"/>
      <dgm:spPr/>
    </dgm:pt>
    <dgm:pt modelId="{BF895968-EA2C-4A60-BAAF-A2F984E7740D}" type="pres">
      <dgm:prSet presAssocID="{D24EB0BA-7D9A-4582-BDD1-23E10F2E9063}" presName="horz2" presStyleCnt="0"/>
      <dgm:spPr/>
    </dgm:pt>
    <dgm:pt modelId="{A6CE14CB-497B-485D-AE7C-DB9CFF017810}" type="pres">
      <dgm:prSet presAssocID="{D24EB0BA-7D9A-4582-BDD1-23E10F2E9063}" presName="horzSpace2" presStyleCnt="0"/>
      <dgm:spPr/>
    </dgm:pt>
    <dgm:pt modelId="{E77424F1-7B58-4D36-926B-C559A158E03D}" type="pres">
      <dgm:prSet presAssocID="{D24EB0BA-7D9A-4582-BDD1-23E10F2E9063}" presName="tx2" presStyleLbl="revTx" presStyleIdx="4" presStyleCnt="5"/>
      <dgm:spPr/>
      <dgm:t>
        <a:bodyPr/>
        <a:lstStyle/>
        <a:p>
          <a:endParaRPr lang="pt-BR"/>
        </a:p>
      </dgm:t>
    </dgm:pt>
    <dgm:pt modelId="{0C853FB1-BB76-4033-BF31-7EDA6F92902C}" type="pres">
      <dgm:prSet presAssocID="{D24EB0BA-7D9A-4582-BDD1-23E10F2E9063}" presName="vert2" presStyleCnt="0"/>
      <dgm:spPr/>
    </dgm:pt>
    <dgm:pt modelId="{E4B0CE6A-7821-45B4-860A-A24555F65A3F}" type="pres">
      <dgm:prSet presAssocID="{D24EB0BA-7D9A-4582-BDD1-23E10F2E9063}" presName="thinLine2b" presStyleLbl="callout" presStyleIdx="3" presStyleCnt="4"/>
      <dgm:spPr/>
    </dgm:pt>
    <dgm:pt modelId="{BB392430-33D2-424E-9D0B-4BFF1E43787A}" type="pres">
      <dgm:prSet presAssocID="{D24EB0BA-7D9A-4582-BDD1-23E10F2E9063}" presName="vertSpace2b" presStyleCnt="0"/>
      <dgm:spPr/>
    </dgm:pt>
  </dgm:ptLst>
  <dgm:cxnLst>
    <dgm:cxn modelId="{F6C06779-97AE-4062-97B8-089E5B9E39D9}" type="presOf" srcId="{D24EB0BA-7D9A-4582-BDD1-23E10F2E9063}" destId="{E77424F1-7B58-4D36-926B-C559A158E03D}" srcOrd="0" destOrd="0" presId="urn:microsoft.com/office/officeart/2008/layout/LinedList"/>
    <dgm:cxn modelId="{58361726-21EA-4147-9030-CB7B84BE5589}" srcId="{A950F851-2288-4851-B5C9-191B50AC6983}" destId="{2760D8A4-94F2-491A-BBF2-329A402EC0CA}" srcOrd="1" destOrd="0" parTransId="{B2CF35E7-EEC3-44F4-892C-7BDAF7E1EC13}" sibTransId="{BD8EE672-14C5-469E-BA59-7B2DFD29F3F4}"/>
    <dgm:cxn modelId="{C2E6AC5E-CAF1-4E73-9B2A-907120DD5B74}" type="presOf" srcId="{8378B929-DA02-41F6-9660-529537B4BC6B}" destId="{BCAD429A-6FE6-48D6-AFC5-BA021F136CE7}" srcOrd="0" destOrd="0" presId="urn:microsoft.com/office/officeart/2008/layout/LinedList"/>
    <dgm:cxn modelId="{75892640-2DBB-4134-9AD1-A57A29ECD3CA}" type="presOf" srcId="{5F901295-6060-4642-86A8-5C34F1B4A1D2}" destId="{61D9BE41-48DD-496E-B30E-7BD63CCE0346}" srcOrd="0" destOrd="0" presId="urn:microsoft.com/office/officeart/2008/layout/LinedList"/>
    <dgm:cxn modelId="{980263B1-5A42-491B-94D9-C706D30B26C5}" srcId="{8378B929-DA02-41F6-9660-529537B4BC6B}" destId="{A950F851-2288-4851-B5C9-191B50AC6983}" srcOrd="0" destOrd="0" parTransId="{5BFD97C9-6E2F-464D-9D68-8A1081B9D17E}" sibTransId="{BD01BB26-C20A-4A31-929D-8BE22027939C}"/>
    <dgm:cxn modelId="{5674F08E-A0E7-4BD2-B994-6CC2A2E700DA}" srcId="{A950F851-2288-4851-B5C9-191B50AC6983}" destId="{E7A89D47-895C-47D0-B763-9CD19C19B14D}" srcOrd="2" destOrd="0" parTransId="{93D3B337-4271-42F3-B79F-C266DB9B38E9}" sibTransId="{3C60B1D9-CD66-4110-880F-08484D6D8F37}"/>
    <dgm:cxn modelId="{CE572497-3DFC-42F2-82DB-135D3370A43D}" type="presOf" srcId="{2760D8A4-94F2-491A-BBF2-329A402EC0CA}" destId="{E5C11255-CAD1-4AE0-AD4C-4EC7BDA9997B}" srcOrd="0" destOrd="0" presId="urn:microsoft.com/office/officeart/2008/layout/LinedList"/>
    <dgm:cxn modelId="{06A17596-753B-439D-8587-A08EF41FEC3C}" srcId="{A950F851-2288-4851-B5C9-191B50AC6983}" destId="{D24EB0BA-7D9A-4582-BDD1-23E10F2E9063}" srcOrd="3" destOrd="0" parTransId="{46E4EDA7-4437-4CCC-9882-E0E708F92DEE}" sibTransId="{A699C3E8-6FEB-44A0-BC97-031C0C5CF415}"/>
    <dgm:cxn modelId="{B689718E-623D-4A9D-ADCA-24D258ACEF09}" type="presOf" srcId="{A950F851-2288-4851-B5C9-191B50AC6983}" destId="{3C515FCA-55C3-4142-AC12-78F772340E0E}" srcOrd="0" destOrd="0" presId="urn:microsoft.com/office/officeart/2008/layout/LinedList"/>
    <dgm:cxn modelId="{BD78A922-9856-4AD4-95C6-544B096CFC46}" srcId="{A950F851-2288-4851-B5C9-191B50AC6983}" destId="{5F901295-6060-4642-86A8-5C34F1B4A1D2}" srcOrd="0" destOrd="0" parTransId="{9B2DD373-87E4-4089-9F6D-03588DE9DD0F}" sibTransId="{D417335C-FD24-4CC0-BE73-7DE9DAD7C758}"/>
    <dgm:cxn modelId="{BDA71651-EF5D-4A98-9747-EB978B6A0BCF}" type="presOf" srcId="{E7A89D47-895C-47D0-B763-9CD19C19B14D}" destId="{08B50DF6-7118-4DBE-9C17-D8442781E491}" srcOrd="0" destOrd="0" presId="urn:microsoft.com/office/officeart/2008/layout/LinedList"/>
    <dgm:cxn modelId="{CFC247FD-6561-4B08-8F01-24F7E3B5224A}" type="presParOf" srcId="{BCAD429A-6FE6-48D6-AFC5-BA021F136CE7}" destId="{F4464661-3F9E-48CB-8936-8C91F8F72E37}" srcOrd="0" destOrd="0" presId="urn:microsoft.com/office/officeart/2008/layout/LinedList"/>
    <dgm:cxn modelId="{0263CDE8-FECC-4D88-A83A-C579AC983A87}" type="presParOf" srcId="{BCAD429A-6FE6-48D6-AFC5-BA021F136CE7}" destId="{F7610519-270B-4B94-A6CE-AE967E4B14E3}" srcOrd="1" destOrd="0" presId="urn:microsoft.com/office/officeart/2008/layout/LinedList"/>
    <dgm:cxn modelId="{5A16FDE9-E624-4082-9D10-8E7C3E37BEE9}" type="presParOf" srcId="{F7610519-270B-4B94-A6CE-AE967E4B14E3}" destId="{3C515FCA-55C3-4142-AC12-78F772340E0E}" srcOrd="0" destOrd="0" presId="urn:microsoft.com/office/officeart/2008/layout/LinedList"/>
    <dgm:cxn modelId="{DF746B80-66C7-4817-ADA5-32C8CA70282B}" type="presParOf" srcId="{F7610519-270B-4B94-A6CE-AE967E4B14E3}" destId="{2F70E2AA-9F79-4084-9AE1-781B3DE96B98}" srcOrd="1" destOrd="0" presId="urn:microsoft.com/office/officeart/2008/layout/LinedList"/>
    <dgm:cxn modelId="{A25D6E7D-1A87-4FF3-8846-5557ED50A3AB}" type="presParOf" srcId="{2F70E2AA-9F79-4084-9AE1-781B3DE96B98}" destId="{F6060158-E090-45EE-AAE2-F8B6AFE07D25}" srcOrd="0" destOrd="0" presId="urn:microsoft.com/office/officeart/2008/layout/LinedList"/>
    <dgm:cxn modelId="{0F012956-4CF0-49EF-B058-DBF5DBEA1931}" type="presParOf" srcId="{2F70E2AA-9F79-4084-9AE1-781B3DE96B98}" destId="{60908343-96C9-4BF5-994B-49A20162A94E}" srcOrd="1" destOrd="0" presId="urn:microsoft.com/office/officeart/2008/layout/LinedList"/>
    <dgm:cxn modelId="{397D14DA-BCDA-4C6B-BC45-A5E2257DE20B}" type="presParOf" srcId="{60908343-96C9-4BF5-994B-49A20162A94E}" destId="{03F61932-9A91-4C2A-831B-BD50CD37285F}" srcOrd="0" destOrd="0" presId="urn:microsoft.com/office/officeart/2008/layout/LinedList"/>
    <dgm:cxn modelId="{CFA16178-CC68-408D-804C-BEB905AE6C65}" type="presParOf" srcId="{60908343-96C9-4BF5-994B-49A20162A94E}" destId="{61D9BE41-48DD-496E-B30E-7BD63CCE0346}" srcOrd="1" destOrd="0" presId="urn:microsoft.com/office/officeart/2008/layout/LinedList"/>
    <dgm:cxn modelId="{7E76386E-B920-4E42-A36C-95C35C5C0476}" type="presParOf" srcId="{60908343-96C9-4BF5-994B-49A20162A94E}" destId="{52F68347-58C6-49BF-847D-6DB7E7609B2D}" srcOrd="2" destOrd="0" presId="urn:microsoft.com/office/officeart/2008/layout/LinedList"/>
    <dgm:cxn modelId="{996BD9D8-731E-494C-9A63-2A8CF0566455}" type="presParOf" srcId="{2F70E2AA-9F79-4084-9AE1-781B3DE96B98}" destId="{2803C11C-D390-4631-9BC5-FED7AFCA8597}" srcOrd="2" destOrd="0" presId="urn:microsoft.com/office/officeart/2008/layout/LinedList"/>
    <dgm:cxn modelId="{7FFD2C26-61BF-4D04-BC4C-A69E7B65DD3C}" type="presParOf" srcId="{2F70E2AA-9F79-4084-9AE1-781B3DE96B98}" destId="{FB018221-D923-4246-8A17-5229A188EC85}" srcOrd="3" destOrd="0" presId="urn:microsoft.com/office/officeart/2008/layout/LinedList"/>
    <dgm:cxn modelId="{7364619C-212D-4F77-9621-5E919E6E0CDC}" type="presParOf" srcId="{2F70E2AA-9F79-4084-9AE1-781B3DE96B98}" destId="{58FE331E-EC28-43EA-AE61-FD929D3C195A}" srcOrd="4" destOrd="0" presId="urn:microsoft.com/office/officeart/2008/layout/LinedList"/>
    <dgm:cxn modelId="{76DBFED9-B52B-4324-B8D5-47AA1A6D425A}" type="presParOf" srcId="{58FE331E-EC28-43EA-AE61-FD929D3C195A}" destId="{EFBBAC09-790D-4F75-88F8-BD38C2771AFF}" srcOrd="0" destOrd="0" presId="urn:microsoft.com/office/officeart/2008/layout/LinedList"/>
    <dgm:cxn modelId="{2BD62917-6E56-4A94-9F9E-AD7CB6866612}" type="presParOf" srcId="{58FE331E-EC28-43EA-AE61-FD929D3C195A}" destId="{E5C11255-CAD1-4AE0-AD4C-4EC7BDA9997B}" srcOrd="1" destOrd="0" presId="urn:microsoft.com/office/officeart/2008/layout/LinedList"/>
    <dgm:cxn modelId="{B79556FF-073C-4787-8028-C2D54F91D185}" type="presParOf" srcId="{58FE331E-EC28-43EA-AE61-FD929D3C195A}" destId="{993CDB42-BC76-430B-849B-212E77128FD5}" srcOrd="2" destOrd="0" presId="urn:microsoft.com/office/officeart/2008/layout/LinedList"/>
    <dgm:cxn modelId="{234A9DFE-7F24-47A3-AD0A-A72BEF3ABDC9}" type="presParOf" srcId="{2F70E2AA-9F79-4084-9AE1-781B3DE96B98}" destId="{BDD8A9C1-87F3-4565-9EF0-D3FE4DA190B6}" srcOrd="5" destOrd="0" presId="urn:microsoft.com/office/officeart/2008/layout/LinedList"/>
    <dgm:cxn modelId="{2FB08517-3329-4975-941E-F2913689D46B}" type="presParOf" srcId="{2F70E2AA-9F79-4084-9AE1-781B3DE96B98}" destId="{41CB08BD-B148-483A-A645-A1666FE71643}" srcOrd="6" destOrd="0" presId="urn:microsoft.com/office/officeart/2008/layout/LinedList"/>
    <dgm:cxn modelId="{D129F691-3B86-4D2E-87D7-3B5D2530AA5E}" type="presParOf" srcId="{2F70E2AA-9F79-4084-9AE1-781B3DE96B98}" destId="{49F665D4-4353-4AC4-B190-88431AB0FE21}" srcOrd="7" destOrd="0" presId="urn:microsoft.com/office/officeart/2008/layout/LinedList"/>
    <dgm:cxn modelId="{DCDC88E9-F62C-4DDA-98A9-E5C18E4EE93E}" type="presParOf" srcId="{49F665D4-4353-4AC4-B190-88431AB0FE21}" destId="{A9B86636-570A-42F0-968C-3924FE123FD1}" srcOrd="0" destOrd="0" presId="urn:microsoft.com/office/officeart/2008/layout/LinedList"/>
    <dgm:cxn modelId="{D5CB9472-50F0-4015-BB89-7FAE6268B924}" type="presParOf" srcId="{49F665D4-4353-4AC4-B190-88431AB0FE21}" destId="{08B50DF6-7118-4DBE-9C17-D8442781E491}" srcOrd="1" destOrd="0" presId="urn:microsoft.com/office/officeart/2008/layout/LinedList"/>
    <dgm:cxn modelId="{6E43EA5C-D764-41F3-A1A9-5EB0B81AD2A8}" type="presParOf" srcId="{49F665D4-4353-4AC4-B190-88431AB0FE21}" destId="{0701CB6E-73DE-4A4A-B074-42C01C4EB1A7}" srcOrd="2" destOrd="0" presId="urn:microsoft.com/office/officeart/2008/layout/LinedList"/>
    <dgm:cxn modelId="{B7CC4EF7-6E00-48DC-BB82-72D5AE0B4496}" type="presParOf" srcId="{2F70E2AA-9F79-4084-9AE1-781B3DE96B98}" destId="{036BD80C-A0BF-4C4B-AB0D-B99E379E3CD0}" srcOrd="8" destOrd="0" presId="urn:microsoft.com/office/officeart/2008/layout/LinedList"/>
    <dgm:cxn modelId="{C1E93AA9-2FAA-43B1-B5E5-BE78B44D6E45}" type="presParOf" srcId="{2F70E2AA-9F79-4084-9AE1-781B3DE96B98}" destId="{348DFD9C-4798-4081-82B6-D9327BD5BA1C}" srcOrd="9" destOrd="0" presId="urn:microsoft.com/office/officeart/2008/layout/LinedList"/>
    <dgm:cxn modelId="{EAFE9442-8735-41CB-B247-A76BBDB19602}" type="presParOf" srcId="{2F70E2AA-9F79-4084-9AE1-781B3DE96B98}" destId="{BF895968-EA2C-4A60-BAAF-A2F984E7740D}" srcOrd="10" destOrd="0" presId="urn:microsoft.com/office/officeart/2008/layout/LinedList"/>
    <dgm:cxn modelId="{05489106-30F4-4766-9FE9-49101206D455}" type="presParOf" srcId="{BF895968-EA2C-4A60-BAAF-A2F984E7740D}" destId="{A6CE14CB-497B-485D-AE7C-DB9CFF017810}" srcOrd="0" destOrd="0" presId="urn:microsoft.com/office/officeart/2008/layout/LinedList"/>
    <dgm:cxn modelId="{EB6ADA90-C5E9-412E-B6FD-B23E78AD72AD}" type="presParOf" srcId="{BF895968-EA2C-4A60-BAAF-A2F984E7740D}" destId="{E77424F1-7B58-4D36-926B-C559A158E03D}" srcOrd="1" destOrd="0" presId="urn:microsoft.com/office/officeart/2008/layout/LinedList"/>
    <dgm:cxn modelId="{3CEF4B9C-AB23-4A17-9F9A-FB04940D5E10}" type="presParOf" srcId="{BF895968-EA2C-4A60-BAAF-A2F984E7740D}" destId="{0C853FB1-BB76-4033-BF31-7EDA6F92902C}" srcOrd="2" destOrd="0" presId="urn:microsoft.com/office/officeart/2008/layout/LinedList"/>
    <dgm:cxn modelId="{AA83BF26-34CA-4A97-9915-3F9F72311FE3}" type="presParOf" srcId="{2F70E2AA-9F79-4084-9AE1-781B3DE96B98}" destId="{E4B0CE6A-7821-45B4-860A-A24555F65A3F}" srcOrd="11" destOrd="0" presId="urn:microsoft.com/office/officeart/2008/layout/LinedList"/>
    <dgm:cxn modelId="{66241D1C-BE38-425D-AD4F-784D352B3B33}" type="presParOf" srcId="{2F70E2AA-9F79-4084-9AE1-781B3DE96B98}" destId="{BB392430-33D2-424E-9D0B-4BFF1E43787A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90B206-D03A-45B1-B4AF-7EF142E8BF21}" type="doc">
      <dgm:prSet loTypeId="urn:microsoft.com/office/officeart/2005/8/layout/radial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02F0A82C-3DF7-4791-BBAF-FD0F4BD5C613}">
      <dgm:prSet phldrT="[Texto]" custT="1"/>
      <dgm:spPr/>
      <dgm:t>
        <a:bodyPr/>
        <a:lstStyle/>
        <a:p>
          <a:r>
            <a:rPr lang="en-US" sz="26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REVELAÇÃO</a:t>
          </a:r>
          <a:endParaRPr lang="pt-BR" sz="2600" b="1" dirty="0"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18290FC-2B55-436B-B303-0BB7BB411353}" type="parTrans" cxnId="{2E19CA59-1936-4F11-918A-551E1CF3DA97}">
      <dgm:prSet/>
      <dgm:spPr/>
      <dgm:t>
        <a:bodyPr/>
        <a:lstStyle/>
        <a:p>
          <a:endParaRPr lang="pt-BR" sz="1800" b="1"/>
        </a:p>
      </dgm:t>
    </dgm:pt>
    <dgm:pt modelId="{4181B7F0-B762-4429-A081-13A73FB17C49}" type="sibTrans" cxnId="{2E19CA59-1936-4F11-918A-551E1CF3DA97}">
      <dgm:prSet/>
      <dgm:spPr/>
      <dgm:t>
        <a:bodyPr/>
        <a:lstStyle/>
        <a:p>
          <a:endParaRPr lang="pt-BR" sz="1800" b="1"/>
        </a:p>
      </dgm:t>
    </dgm:pt>
    <dgm:pt modelId="{7475E1FE-50DF-4407-9673-9CF931DE050A}">
      <dgm:prSet phldrT="[Texto]" phldr="1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 sz="5400" b="1"/>
        </a:p>
      </dgm:t>
    </dgm:pt>
    <dgm:pt modelId="{318BA166-6A33-473E-86F7-5F831A6BA159}" type="parTrans" cxnId="{BF0C457F-408E-4567-84C6-3C0B88826791}">
      <dgm:prSet/>
      <dgm:spPr/>
      <dgm:t>
        <a:bodyPr/>
        <a:lstStyle/>
        <a:p>
          <a:endParaRPr lang="pt-BR" sz="1800" b="1"/>
        </a:p>
      </dgm:t>
    </dgm:pt>
    <dgm:pt modelId="{412DDFE6-F3ED-4306-9F20-1EF6E2C65D20}" type="sibTrans" cxnId="{BF0C457F-408E-4567-84C6-3C0B88826791}">
      <dgm:prSet/>
      <dgm:spPr/>
      <dgm:t>
        <a:bodyPr/>
        <a:lstStyle/>
        <a:p>
          <a:endParaRPr lang="pt-BR" sz="1800" b="1"/>
        </a:p>
      </dgm:t>
    </dgm:pt>
    <dgm:pt modelId="{FC5A7EF3-C08A-4369-BC4C-8EF98F7DB43F}">
      <dgm:prSet phldrT="[Texto]" phldr="1" custT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 sz="5400" b="1"/>
        </a:p>
      </dgm:t>
    </dgm:pt>
    <dgm:pt modelId="{9A6732DC-4A74-4A7D-A2D8-D76DD415DDB5}" type="parTrans" cxnId="{EEB20967-A6CE-41AA-ABFC-347889C3D419}">
      <dgm:prSet/>
      <dgm:spPr/>
      <dgm:t>
        <a:bodyPr/>
        <a:lstStyle/>
        <a:p>
          <a:endParaRPr lang="pt-BR" sz="1800" b="1"/>
        </a:p>
      </dgm:t>
    </dgm:pt>
    <dgm:pt modelId="{6CFF3382-033D-4893-A64C-0C4A57BF4931}" type="sibTrans" cxnId="{EEB20967-A6CE-41AA-ABFC-347889C3D419}">
      <dgm:prSet/>
      <dgm:spPr/>
      <dgm:t>
        <a:bodyPr/>
        <a:lstStyle/>
        <a:p>
          <a:endParaRPr lang="pt-BR" sz="1800" b="1"/>
        </a:p>
      </dgm:t>
    </dgm:pt>
    <dgm:pt modelId="{923E84FB-A24C-4846-A4F3-B1E126DEDBD9}">
      <dgm:prSet phldrT="[Texto]" phldr="1" custT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 sz="5400" b="1" dirty="0"/>
        </a:p>
      </dgm:t>
    </dgm:pt>
    <dgm:pt modelId="{721D807C-A727-4678-950F-BB8D3C3C97A6}" type="parTrans" cxnId="{42EA25DC-D673-4F0D-BD4E-60B6C660E7A0}">
      <dgm:prSet/>
      <dgm:spPr/>
      <dgm:t>
        <a:bodyPr/>
        <a:lstStyle/>
        <a:p>
          <a:endParaRPr lang="pt-BR" sz="1800" b="1"/>
        </a:p>
      </dgm:t>
    </dgm:pt>
    <dgm:pt modelId="{910BE78E-AC9A-40DB-878B-3995F6AA9068}" type="sibTrans" cxnId="{42EA25DC-D673-4F0D-BD4E-60B6C660E7A0}">
      <dgm:prSet/>
      <dgm:spPr/>
      <dgm:t>
        <a:bodyPr/>
        <a:lstStyle/>
        <a:p>
          <a:endParaRPr lang="pt-BR" sz="1800" b="1"/>
        </a:p>
      </dgm:t>
    </dgm:pt>
    <dgm:pt modelId="{E7D820C7-7905-47DD-9558-EFACEF536BFC}">
      <dgm:prSet phldrT="[Texto]"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 sz="6000" b="1" dirty="0"/>
        </a:p>
      </dgm:t>
    </dgm:pt>
    <dgm:pt modelId="{850E6864-F5CA-48A0-8ED9-71A6A68B8028}" type="parTrans" cxnId="{781339F5-20EA-4D72-989B-E0B1ED474F87}">
      <dgm:prSet/>
      <dgm:spPr/>
      <dgm:t>
        <a:bodyPr/>
        <a:lstStyle/>
        <a:p>
          <a:endParaRPr lang="pt-BR" sz="1800" b="1"/>
        </a:p>
      </dgm:t>
    </dgm:pt>
    <dgm:pt modelId="{EB995F26-F17A-4066-9A96-5FB7680A3A6D}" type="sibTrans" cxnId="{781339F5-20EA-4D72-989B-E0B1ED474F87}">
      <dgm:prSet/>
      <dgm:spPr/>
      <dgm:t>
        <a:bodyPr/>
        <a:lstStyle/>
        <a:p>
          <a:endParaRPr lang="pt-BR" sz="1800" b="1"/>
        </a:p>
      </dgm:t>
    </dgm:pt>
    <dgm:pt modelId="{1CB31DA7-02AD-4EC2-BE29-8B5B0D89D8F8}" type="pres">
      <dgm:prSet presAssocID="{A090B206-D03A-45B1-B4AF-7EF142E8BF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84B2E9-0611-4F64-9BA2-B24FBE8A8E5E}" type="pres">
      <dgm:prSet presAssocID="{02F0A82C-3DF7-4791-BBAF-FD0F4BD5C613}" presName="centerShape" presStyleLbl="node0" presStyleIdx="0" presStyleCnt="1"/>
      <dgm:spPr/>
      <dgm:t>
        <a:bodyPr/>
        <a:lstStyle/>
        <a:p>
          <a:endParaRPr lang="pt-BR"/>
        </a:p>
      </dgm:t>
    </dgm:pt>
    <dgm:pt modelId="{BF2B86D2-DD6B-4751-9B88-82F94FABDBF3}" type="pres">
      <dgm:prSet presAssocID="{318BA166-6A33-473E-86F7-5F831A6BA159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6A20235B-2767-4935-8A24-2095C3358788}" type="pres">
      <dgm:prSet presAssocID="{7475E1FE-50DF-4407-9673-9CF931DE05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2C988A-CFAE-46CD-B48D-9863133D3A86}" type="pres">
      <dgm:prSet presAssocID="{9A6732DC-4A74-4A7D-A2D8-D76DD415DDB5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A105A334-EAE3-4A9B-99BF-F9ED17EEE71D}" type="pres">
      <dgm:prSet presAssocID="{FC5A7EF3-C08A-4369-BC4C-8EF98F7DB43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3B2346-6266-4EC0-98FA-EAF82D63C91D}" type="pres">
      <dgm:prSet presAssocID="{721D807C-A727-4678-950F-BB8D3C3C97A6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88662B07-1577-4D29-AEB2-7DCAD82E6598}" type="pres">
      <dgm:prSet presAssocID="{923E84FB-A24C-4846-A4F3-B1E126DEDB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1AF1DD-2AF0-4C7F-A2F0-DEEB79EA63D6}" type="pres">
      <dgm:prSet presAssocID="{850E6864-F5CA-48A0-8ED9-71A6A68B8028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B55FA9DE-ADC9-4D54-B633-8597537792EE}" type="pres">
      <dgm:prSet presAssocID="{E7D820C7-7905-47DD-9558-EFACEF536B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21B5A7-32B5-4844-9E67-735B784CA57D}" type="presOf" srcId="{E7D820C7-7905-47DD-9558-EFACEF536BFC}" destId="{B55FA9DE-ADC9-4D54-B633-8597537792EE}" srcOrd="0" destOrd="0" presId="urn:microsoft.com/office/officeart/2005/8/layout/radial4"/>
    <dgm:cxn modelId="{41C43E1C-2A85-4F9D-892F-2F6266C9A881}" type="presOf" srcId="{850E6864-F5CA-48A0-8ED9-71A6A68B8028}" destId="{9F1AF1DD-2AF0-4C7F-A2F0-DEEB79EA63D6}" srcOrd="0" destOrd="0" presId="urn:microsoft.com/office/officeart/2005/8/layout/radial4"/>
    <dgm:cxn modelId="{4DF11D7B-42E2-4453-B537-B6A492C0D15C}" type="presOf" srcId="{02F0A82C-3DF7-4791-BBAF-FD0F4BD5C613}" destId="{CB84B2E9-0611-4F64-9BA2-B24FBE8A8E5E}" srcOrd="0" destOrd="0" presId="urn:microsoft.com/office/officeart/2005/8/layout/radial4"/>
    <dgm:cxn modelId="{8EA03BD7-3D12-4142-BDA3-0C217319250F}" type="presOf" srcId="{923E84FB-A24C-4846-A4F3-B1E126DEDBD9}" destId="{88662B07-1577-4D29-AEB2-7DCAD82E6598}" srcOrd="0" destOrd="0" presId="urn:microsoft.com/office/officeart/2005/8/layout/radial4"/>
    <dgm:cxn modelId="{65FBE5F8-68E2-49B1-A59F-33C4FB9D82C7}" type="presOf" srcId="{A090B206-D03A-45B1-B4AF-7EF142E8BF21}" destId="{1CB31DA7-02AD-4EC2-BE29-8B5B0D89D8F8}" srcOrd="0" destOrd="0" presId="urn:microsoft.com/office/officeart/2005/8/layout/radial4"/>
    <dgm:cxn modelId="{51FA1320-4E8E-416E-B5AD-9EE509C6BE07}" type="presOf" srcId="{9A6732DC-4A74-4A7D-A2D8-D76DD415DDB5}" destId="{EF2C988A-CFAE-46CD-B48D-9863133D3A86}" srcOrd="0" destOrd="0" presId="urn:microsoft.com/office/officeart/2005/8/layout/radial4"/>
    <dgm:cxn modelId="{FDC801F7-959F-4782-8413-248F2012D808}" type="presOf" srcId="{721D807C-A727-4678-950F-BB8D3C3C97A6}" destId="{1B3B2346-6266-4EC0-98FA-EAF82D63C91D}" srcOrd="0" destOrd="0" presId="urn:microsoft.com/office/officeart/2005/8/layout/radial4"/>
    <dgm:cxn modelId="{3E94A685-4ADE-4A45-B8FE-19C3C07DA96A}" type="presOf" srcId="{318BA166-6A33-473E-86F7-5F831A6BA159}" destId="{BF2B86D2-DD6B-4751-9B88-82F94FABDBF3}" srcOrd="0" destOrd="0" presId="urn:microsoft.com/office/officeart/2005/8/layout/radial4"/>
    <dgm:cxn modelId="{3D8ED6FE-987B-4701-9993-712579F6289A}" type="presOf" srcId="{FC5A7EF3-C08A-4369-BC4C-8EF98F7DB43F}" destId="{A105A334-EAE3-4A9B-99BF-F9ED17EEE71D}" srcOrd="0" destOrd="0" presId="urn:microsoft.com/office/officeart/2005/8/layout/radial4"/>
    <dgm:cxn modelId="{42EA25DC-D673-4F0D-BD4E-60B6C660E7A0}" srcId="{02F0A82C-3DF7-4791-BBAF-FD0F4BD5C613}" destId="{923E84FB-A24C-4846-A4F3-B1E126DEDBD9}" srcOrd="2" destOrd="0" parTransId="{721D807C-A727-4678-950F-BB8D3C3C97A6}" sibTransId="{910BE78E-AC9A-40DB-878B-3995F6AA9068}"/>
    <dgm:cxn modelId="{2E19CA59-1936-4F11-918A-551E1CF3DA97}" srcId="{A090B206-D03A-45B1-B4AF-7EF142E8BF21}" destId="{02F0A82C-3DF7-4791-BBAF-FD0F4BD5C613}" srcOrd="0" destOrd="0" parTransId="{418290FC-2B55-436B-B303-0BB7BB411353}" sibTransId="{4181B7F0-B762-4429-A081-13A73FB17C49}"/>
    <dgm:cxn modelId="{BF0C457F-408E-4567-84C6-3C0B88826791}" srcId="{02F0A82C-3DF7-4791-BBAF-FD0F4BD5C613}" destId="{7475E1FE-50DF-4407-9673-9CF931DE050A}" srcOrd="0" destOrd="0" parTransId="{318BA166-6A33-473E-86F7-5F831A6BA159}" sibTransId="{412DDFE6-F3ED-4306-9F20-1EF6E2C65D20}"/>
    <dgm:cxn modelId="{BDF182C7-3ED6-4A8F-8F4C-2F6566130C88}" type="presOf" srcId="{7475E1FE-50DF-4407-9673-9CF931DE050A}" destId="{6A20235B-2767-4935-8A24-2095C3358788}" srcOrd="0" destOrd="0" presId="urn:microsoft.com/office/officeart/2005/8/layout/radial4"/>
    <dgm:cxn modelId="{EEB20967-A6CE-41AA-ABFC-347889C3D419}" srcId="{02F0A82C-3DF7-4791-BBAF-FD0F4BD5C613}" destId="{FC5A7EF3-C08A-4369-BC4C-8EF98F7DB43F}" srcOrd="1" destOrd="0" parTransId="{9A6732DC-4A74-4A7D-A2D8-D76DD415DDB5}" sibTransId="{6CFF3382-033D-4893-A64C-0C4A57BF4931}"/>
    <dgm:cxn modelId="{781339F5-20EA-4D72-989B-E0B1ED474F87}" srcId="{02F0A82C-3DF7-4791-BBAF-FD0F4BD5C613}" destId="{E7D820C7-7905-47DD-9558-EFACEF536BFC}" srcOrd="3" destOrd="0" parTransId="{850E6864-F5CA-48A0-8ED9-71A6A68B8028}" sibTransId="{EB995F26-F17A-4066-9A96-5FB7680A3A6D}"/>
    <dgm:cxn modelId="{AEEBC976-8E29-4319-803A-4BF951E14573}" type="presParOf" srcId="{1CB31DA7-02AD-4EC2-BE29-8B5B0D89D8F8}" destId="{CB84B2E9-0611-4F64-9BA2-B24FBE8A8E5E}" srcOrd="0" destOrd="0" presId="urn:microsoft.com/office/officeart/2005/8/layout/radial4"/>
    <dgm:cxn modelId="{EA9B4673-E631-4AE9-B350-DDADF7E5DF25}" type="presParOf" srcId="{1CB31DA7-02AD-4EC2-BE29-8B5B0D89D8F8}" destId="{BF2B86D2-DD6B-4751-9B88-82F94FABDBF3}" srcOrd="1" destOrd="0" presId="urn:microsoft.com/office/officeart/2005/8/layout/radial4"/>
    <dgm:cxn modelId="{8EFC7153-01BD-44A4-912F-5E150859B001}" type="presParOf" srcId="{1CB31DA7-02AD-4EC2-BE29-8B5B0D89D8F8}" destId="{6A20235B-2767-4935-8A24-2095C3358788}" srcOrd="2" destOrd="0" presId="urn:microsoft.com/office/officeart/2005/8/layout/radial4"/>
    <dgm:cxn modelId="{6A02C2CC-75A0-4765-8EB3-5873CA64D161}" type="presParOf" srcId="{1CB31DA7-02AD-4EC2-BE29-8B5B0D89D8F8}" destId="{EF2C988A-CFAE-46CD-B48D-9863133D3A86}" srcOrd="3" destOrd="0" presId="urn:microsoft.com/office/officeart/2005/8/layout/radial4"/>
    <dgm:cxn modelId="{2739A43A-523A-4C30-A6FE-CC5D8E69DE9F}" type="presParOf" srcId="{1CB31DA7-02AD-4EC2-BE29-8B5B0D89D8F8}" destId="{A105A334-EAE3-4A9B-99BF-F9ED17EEE71D}" srcOrd="4" destOrd="0" presId="urn:microsoft.com/office/officeart/2005/8/layout/radial4"/>
    <dgm:cxn modelId="{55B8C724-C665-4A5A-839B-D014113538D3}" type="presParOf" srcId="{1CB31DA7-02AD-4EC2-BE29-8B5B0D89D8F8}" destId="{1B3B2346-6266-4EC0-98FA-EAF82D63C91D}" srcOrd="5" destOrd="0" presId="urn:microsoft.com/office/officeart/2005/8/layout/radial4"/>
    <dgm:cxn modelId="{E295AEA1-6A67-4222-BF26-B559AD78728C}" type="presParOf" srcId="{1CB31DA7-02AD-4EC2-BE29-8B5B0D89D8F8}" destId="{88662B07-1577-4D29-AEB2-7DCAD82E6598}" srcOrd="6" destOrd="0" presId="urn:microsoft.com/office/officeart/2005/8/layout/radial4"/>
    <dgm:cxn modelId="{BF583CDB-706B-4CF2-A484-2EC7634EE8E0}" type="presParOf" srcId="{1CB31DA7-02AD-4EC2-BE29-8B5B0D89D8F8}" destId="{9F1AF1DD-2AF0-4C7F-A2F0-DEEB79EA63D6}" srcOrd="7" destOrd="0" presId="urn:microsoft.com/office/officeart/2005/8/layout/radial4"/>
    <dgm:cxn modelId="{D08C560D-602C-4AA0-B11D-4788988C2294}" type="presParOf" srcId="{1CB31DA7-02AD-4EC2-BE29-8B5B0D89D8F8}" destId="{B55FA9DE-ADC9-4D54-B633-8597537792E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C3F34-D3B2-4755-BFE0-EFF465EC903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902B63A-CE1A-4E62-9329-D452F51EEE1C}">
      <dgm:prSet phldrT="[Texto]" custT="1"/>
      <dgm:spPr/>
      <dgm:t>
        <a:bodyPr/>
        <a:lstStyle/>
        <a:p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DIVINA – 2 </a:t>
          </a:r>
          <a:r>
            <a:rPr lang="pt-B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Tm</a:t>
          </a:r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3.16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CE0F88-27F5-4154-8632-927C7ECDCE1B}" type="parTrans" cxnId="{29AA16AE-D16C-45FA-AD7C-0841F8DA5797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085CDE-79A8-4E03-AFDC-BE483DB3D17B}" type="sibTrans" cxnId="{29AA16AE-D16C-45FA-AD7C-0841F8DA5797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EA414-41F4-4FD0-8001-D843A7A2C696}">
      <dgm:prSet phldrT="[Texto]" custT="1"/>
      <dgm:spPr/>
      <dgm:t>
        <a:bodyPr/>
        <a:lstStyle/>
        <a:p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INFALÍVEL – </a:t>
          </a:r>
          <a:r>
            <a:rPr lang="pt-B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</a:t>
          </a:r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119.105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04E61B-034D-4264-8231-041CC1D5B880}" type="parTrans" cxnId="{0EF11008-424B-4C4B-A435-2937CF9A8142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CFA89-544B-468C-A17E-29AF90E0C772}" type="sibTrans" cxnId="{0EF11008-424B-4C4B-A435-2937CF9A8142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D39016-20A8-4C94-B895-2F79242049A8}">
      <dgm:prSet phldrT="[Texto]" custT="1"/>
      <dgm:spPr/>
      <dgm:t>
        <a:bodyPr/>
        <a:lstStyle/>
        <a:p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AUTORITATIVA – </a:t>
          </a:r>
          <a:r>
            <a:rPr lang="pt-B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Lc</a:t>
          </a:r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16.17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A06E9D-8FD0-43F3-855A-D7C6AAE9ACAB}" type="parTrans" cxnId="{47783055-4111-45DF-B1E5-FEB9611234F4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28F27-074B-4654-B708-9089D7F8ACFB}" type="sibTrans" cxnId="{47783055-4111-45DF-B1E5-FEB9611234F4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2FB77-B188-4C64-A1DC-898A56D8EF7E}">
      <dgm:prSet custT="1"/>
      <dgm:spPr/>
      <dgm:t>
        <a:bodyPr/>
        <a:lstStyle/>
        <a:p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ORGÂNICA – 2 </a:t>
          </a:r>
          <a:r>
            <a:rPr lang="pt-B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</a:t>
          </a:r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1.21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AAC71-0D43-4DDA-B0F7-175700438020}" type="parTrans" cxnId="{D43D59F2-3DDF-4F3B-9150-B8B660FEB9E8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C093E1-115A-4A75-AEB7-159C6929BE27}" type="sibTrans" cxnId="{D43D59F2-3DDF-4F3B-9150-B8B660FEB9E8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3124A-184F-47B1-A880-0F3548B50A4F}">
      <dgm:prSet custT="1"/>
      <dgm:spPr/>
      <dgm:t>
        <a:bodyPr/>
        <a:lstStyle/>
        <a:p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VERBAL – </a:t>
          </a:r>
          <a:r>
            <a:rPr lang="pt-B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5.18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24372-75B5-46BB-A2D2-246E71F906B0}" type="parTrans" cxnId="{E89FD594-87BE-4FF8-8D8E-91828D056433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65043A-60EA-42AC-B77E-C47A9532950E}" type="sibTrans" cxnId="{E89FD594-87BE-4FF8-8D8E-91828D056433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1233CA-DEEE-431A-AF6D-B73182ACE4BD}">
      <dgm:prSet custT="1"/>
      <dgm:spPr/>
      <dgm:t>
        <a:bodyPr/>
        <a:lstStyle/>
        <a:p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PLENA – 2 </a:t>
          </a:r>
          <a:r>
            <a:rPr lang="pt-B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</a:t>
          </a:r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3.16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B9318A-121E-46AA-8C9D-48289E0DA615}" type="parTrans" cxnId="{1D083C54-CEDF-45C5-8C50-48726F7923F3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E75D3E-48D8-4EC3-9BBD-1171447E198D}" type="sibTrans" cxnId="{1D083C54-CEDF-45C5-8C50-48726F7923F3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01FC70-159C-48A0-8F03-8D3E044E1C88}">
      <dgm:prSet custT="1"/>
      <dgm:spPr/>
      <dgm:t>
        <a:bodyPr/>
        <a:lstStyle/>
        <a:p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INERRANTE – </a:t>
          </a:r>
          <a:r>
            <a:rPr lang="pt-B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Hb</a:t>
          </a:r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6.18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A3C3E8-019A-40DF-9479-919098536736}" type="parTrans" cxnId="{A450E896-23A8-4F71-9229-5A9EA743BADD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5FC6E8-8D94-4ED3-9B76-1A34408720D5}" type="sibTrans" cxnId="{A450E896-23A8-4F71-9229-5A9EA743BADD}">
      <dgm:prSet/>
      <dgm:spPr/>
      <dgm:t>
        <a:bodyPr/>
        <a:lstStyle/>
        <a:p>
          <a:endParaRPr lang="pt-BR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59AEF-1431-42C2-8D4D-CB6E6CC6B64F}" type="pres">
      <dgm:prSet presAssocID="{528C3F34-D3B2-4755-BFE0-EFF465EC90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72F01A-6993-4751-B99C-63A198C67692}" type="pres">
      <dgm:prSet presAssocID="{0902B63A-CE1A-4E62-9329-D452F51EEE1C}" presName="parentLin" presStyleCnt="0"/>
      <dgm:spPr/>
    </dgm:pt>
    <dgm:pt modelId="{CA6B5209-53E7-4CA3-A68A-A420FF34E767}" type="pres">
      <dgm:prSet presAssocID="{0902B63A-CE1A-4E62-9329-D452F51EEE1C}" presName="parentLeftMargin" presStyleLbl="node1" presStyleIdx="0" presStyleCnt="7"/>
      <dgm:spPr/>
      <dgm:t>
        <a:bodyPr/>
        <a:lstStyle/>
        <a:p>
          <a:endParaRPr lang="pt-BR"/>
        </a:p>
      </dgm:t>
    </dgm:pt>
    <dgm:pt modelId="{18827B98-1368-4E21-8480-612513A8C52E}" type="pres">
      <dgm:prSet presAssocID="{0902B63A-CE1A-4E62-9329-D452F51EEE1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CCF0CB-C81D-4679-B7F9-C01B4B4176FD}" type="pres">
      <dgm:prSet presAssocID="{0902B63A-CE1A-4E62-9329-D452F51EEE1C}" presName="negativeSpace" presStyleCnt="0"/>
      <dgm:spPr/>
    </dgm:pt>
    <dgm:pt modelId="{3B0D355D-13DE-45CF-818E-BCE9BDCEDBF5}" type="pres">
      <dgm:prSet presAssocID="{0902B63A-CE1A-4E62-9329-D452F51EEE1C}" presName="childText" presStyleLbl="conFgAcc1" presStyleIdx="0" presStyleCnt="7">
        <dgm:presLayoutVars>
          <dgm:bulletEnabled val="1"/>
        </dgm:presLayoutVars>
      </dgm:prSet>
      <dgm:spPr/>
    </dgm:pt>
    <dgm:pt modelId="{53B45042-F8B6-4A5D-8A75-D9FE7C367827}" type="pres">
      <dgm:prSet presAssocID="{3B085CDE-79A8-4E03-AFDC-BE483DB3D17B}" presName="spaceBetweenRectangles" presStyleCnt="0"/>
      <dgm:spPr/>
    </dgm:pt>
    <dgm:pt modelId="{BB531589-CA48-4A35-8E52-2E9F8533F566}" type="pres">
      <dgm:prSet presAssocID="{8D62FB77-B188-4C64-A1DC-898A56D8EF7E}" presName="parentLin" presStyleCnt="0"/>
      <dgm:spPr/>
    </dgm:pt>
    <dgm:pt modelId="{14D37726-4BB6-4B7F-A184-F1619E9DDAF3}" type="pres">
      <dgm:prSet presAssocID="{8D62FB77-B188-4C64-A1DC-898A56D8EF7E}" presName="parentLeftMargin" presStyleLbl="node1" presStyleIdx="0" presStyleCnt="7"/>
      <dgm:spPr/>
      <dgm:t>
        <a:bodyPr/>
        <a:lstStyle/>
        <a:p>
          <a:endParaRPr lang="pt-BR"/>
        </a:p>
      </dgm:t>
    </dgm:pt>
    <dgm:pt modelId="{54A44917-C8BC-4355-B1F1-463DA0E19092}" type="pres">
      <dgm:prSet presAssocID="{8D62FB77-B188-4C64-A1DC-898A56D8EF7E}" presName="parentText" presStyleLbl="node1" presStyleIdx="1" presStyleCnt="7" custLinFactNeighborX="-3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184EFA-201E-4E3C-A135-F7DD2A43EA56}" type="pres">
      <dgm:prSet presAssocID="{8D62FB77-B188-4C64-A1DC-898A56D8EF7E}" presName="negativeSpace" presStyleCnt="0"/>
      <dgm:spPr/>
    </dgm:pt>
    <dgm:pt modelId="{21F1ED06-DB99-4DB7-A885-FAF6FE401AF3}" type="pres">
      <dgm:prSet presAssocID="{8D62FB77-B188-4C64-A1DC-898A56D8EF7E}" presName="childText" presStyleLbl="conFgAcc1" presStyleIdx="1" presStyleCnt="7">
        <dgm:presLayoutVars>
          <dgm:bulletEnabled val="1"/>
        </dgm:presLayoutVars>
      </dgm:prSet>
      <dgm:spPr/>
    </dgm:pt>
    <dgm:pt modelId="{AF08D434-6C45-439B-9D83-F9F49C0A7AF2}" type="pres">
      <dgm:prSet presAssocID="{7EC093E1-115A-4A75-AEB7-159C6929BE27}" presName="spaceBetweenRectangles" presStyleCnt="0"/>
      <dgm:spPr/>
    </dgm:pt>
    <dgm:pt modelId="{55A260AF-D4F5-41B9-869C-2780EAF0CA96}" type="pres">
      <dgm:prSet presAssocID="{6743124A-184F-47B1-A880-0F3548B50A4F}" presName="parentLin" presStyleCnt="0"/>
      <dgm:spPr/>
    </dgm:pt>
    <dgm:pt modelId="{6102A70F-3A80-446C-B24F-E56B5DB9E294}" type="pres">
      <dgm:prSet presAssocID="{6743124A-184F-47B1-A880-0F3548B50A4F}" presName="parentLeftMargin" presStyleLbl="node1" presStyleIdx="1" presStyleCnt="7"/>
      <dgm:spPr/>
      <dgm:t>
        <a:bodyPr/>
        <a:lstStyle/>
        <a:p>
          <a:endParaRPr lang="pt-BR"/>
        </a:p>
      </dgm:t>
    </dgm:pt>
    <dgm:pt modelId="{228F3431-FE3E-4D2A-82CA-C3B2B8BB4FEC}" type="pres">
      <dgm:prSet presAssocID="{6743124A-184F-47B1-A880-0F3548B50A4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81AD2B-70EE-480C-96A7-F8886ABAC353}" type="pres">
      <dgm:prSet presAssocID="{6743124A-184F-47B1-A880-0F3548B50A4F}" presName="negativeSpace" presStyleCnt="0"/>
      <dgm:spPr/>
    </dgm:pt>
    <dgm:pt modelId="{93FF0A8D-B131-4FF3-BA02-EB416D923FB8}" type="pres">
      <dgm:prSet presAssocID="{6743124A-184F-47B1-A880-0F3548B50A4F}" presName="childText" presStyleLbl="conFgAcc1" presStyleIdx="2" presStyleCnt="7">
        <dgm:presLayoutVars>
          <dgm:bulletEnabled val="1"/>
        </dgm:presLayoutVars>
      </dgm:prSet>
      <dgm:spPr/>
    </dgm:pt>
    <dgm:pt modelId="{7B08FF95-A016-459A-8719-33A4D647CA50}" type="pres">
      <dgm:prSet presAssocID="{9365043A-60EA-42AC-B77E-C47A9532950E}" presName="spaceBetweenRectangles" presStyleCnt="0"/>
      <dgm:spPr/>
    </dgm:pt>
    <dgm:pt modelId="{271218ED-998A-4AE1-B426-DD047C8C57CF}" type="pres">
      <dgm:prSet presAssocID="{151233CA-DEEE-431A-AF6D-B73182ACE4BD}" presName="parentLin" presStyleCnt="0"/>
      <dgm:spPr/>
    </dgm:pt>
    <dgm:pt modelId="{6E25C993-84F1-4BC4-A19C-56A1B5320556}" type="pres">
      <dgm:prSet presAssocID="{151233CA-DEEE-431A-AF6D-B73182ACE4BD}" presName="parentLeftMargin" presStyleLbl="node1" presStyleIdx="2" presStyleCnt="7"/>
      <dgm:spPr/>
      <dgm:t>
        <a:bodyPr/>
        <a:lstStyle/>
        <a:p>
          <a:endParaRPr lang="pt-BR"/>
        </a:p>
      </dgm:t>
    </dgm:pt>
    <dgm:pt modelId="{A576778F-F113-4929-8BD7-708E54B4A308}" type="pres">
      <dgm:prSet presAssocID="{151233CA-DEEE-431A-AF6D-B73182ACE4B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501650-493D-4A3F-8BF4-47A3C5A7B654}" type="pres">
      <dgm:prSet presAssocID="{151233CA-DEEE-431A-AF6D-B73182ACE4BD}" presName="negativeSpace" presStyleCnt="0"/>
      <dgm:spPr/>
    </dgm:pt>
    <dgm:pt modelId="{44461D85-D5E3-4FB8-BBE3-C3B4299084F9}" type="pres">
      <dgm:prSet presAssocID="{151233CA-DEEE-431A-AF6D-B73182ACE4BD}" presName="childText" presStyleLbl="conFgAcc1" presStyleIdx="3" presStyleCnt="7">
        <dgm:presLayoutVars>
          <dgm:bulletEnabled val="1"/>
        </dgm:presLayoutVars>
      </dgm:prSet>
      <dgm:spPr/>
    </dgm:pt>
    <dgm:pt modelId="{1E124CB5-BC55-4A9E-A32A-F27DF30EC0AC}" type="pres">
      <dgm:prSet presAssocID="{9CE75D3E-48D8-4EC3-9BBD-1171447E198D}" presName="spaceBetweenRectangles" presStyleCnt="0"/>
      <dgm:spPr/>
    </dgm:pt>
    <dgm:pt modelId="{7FD21ECF-3206-4C19-AFF8-217EC74D8768}" type="pres">
      <dgm:prSet presAssocID="{9001FC70-159C-48A0-8F03-8D3E044E1C88}" presName="parentLin" presStyleCnt="0"/>
      <dgm:spPr/>
    </dgm:pt>
    <dgm:pt modelId="{0C9A0BF8-C38D-45C2-B8D5-709AB9C5BCD5}" type="pres">
      <dgm:prSet presAssocID="{9001FC70-159C-48A0-8F03-8D3E044E1C88}" presName="parentLeftMargin" presStyleLbl="node1" presStyleIdx="3" presStyleCnt="7"/>
      <dgm:spPr/>
      <dgm:t>
        <a:bodyPr/>
        <a:lstStyle/>
        <a:p>
          <a:endParaRPr lang="pt-BR"/>
        </a:p>
      </dgm:t>
    </dgm:pt>
    <dgm:pt modelId="{E3FE09AD-CD48-401E-A66E-AC87963648D3}" type="pres">
      <dgm:prSet presAssocID="{9001FC70-159C-48A0-8F03-8D3E044E1C8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1D1461-DB34-4427-83C8-D6A9CEC8C13F}" type="pres">
      <dgm:prSet presAssocID="{9001FC70-159C-48A0-8F03-8D3E044E1C88}" presName="negativeSpace" presStyleCnt="0"/>
      <dgm:spPr/>
    </dgm:pt>
    <dgm:pt modelId="{6DFBD3C5-314B-4A97-9210-08CB8E983416}" type="pres">
      <dgm:prSet presAssocID="{9001FC70-159C-48A0-8F03-8D3E044E1C88}" presName="childText" presStyleLbl="conFgAcc1" presStyleIdx="4" presStyleCnt="7">
        <dgm:presLayoutVars>
          <dgm:bulletEnabled val="1"/>
        </dgm:presLayoutVars>
      </dgm:prSet>
      <dgm:spPr/>
    </dgm:pt>
    <dgm:pt modelId="{291F5D73-EE97-40E5-8721-CBA074B816DC}" type="pres">
      <dgm:prSet presAssocID="{9B5FC6E8-8D94-4ED3-9B76-1A34408720D5}" presName="spaceBetweenRectangles" presStyleCnt="0"/>
      <dgm:spPr/>
    </dgm:pt>
    <dgm:pt modelId="{7E5F04C8-87AE-4FC7-9E66-B6878C5A1219}" type="pres">
      <dgm:prSet presAssocID="{061EA414-41F4-4FD0-8001-D843A7A2C696}" presName="parentLin" presStyleCnt="0"/>
      <dgm:spPr/>
    </dgm:pt>
    <dgm:pt modelId="{3CA0557C-2C9E-4122-B90D-A061F8F5062A}" type="pres">
      <dgm:prSet presAssocID="{061EA414-41F4-4FD0-8001-D843A7A2C696}" presName="parentLeftMargin" presStyleLbl="node1" presStyleIdx="4" presStyleCnt="7"/>
      <dgm:spPr/>
      <dgm:t>
        <a:bodyPr/>
        <a:lstStyle/>
        <a:p>
          <a:endParaRPr lang="pt-BR"/>
        </a:p>
      </dgm:t>
    </dgm:pt>
    <dgm:pt modelId="{0495653E-65E3-430A-B6EF-BA03D40BC64D}" type="pres">
      <dgm:prSet presAssocID="{061EA414-41F4-4FD0-8001-D843A7A2C69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28253B-0F3B-4EC6-9886-2D9A68494644}" type="pres">
      <dgm:prSet presAssocID="{061EA414-41F4-4FD0-8001-D843A7A2C696}" presName="negativeSpace" presStyleCnt="0"/>
      <dgm:spPr/>
    </dgm:pt>
    <dgm:pt modelId="{4496AD39-C73E-489F-9036-E53A1240670C}" type="pres">
      <dgm:prSet presAssocID="{061EA414-41F4-4FD0-8001-D843A7A2C696}" presName="childText" presStyleLbl="conFgAcc1" presStyleIdx="5" presStyleCnt="7">
        <dgm:presLayoutVars>
          <dgm:bulletEnabled val="1"/>
        </dgm:presLayoutVars>
      </dgm:prSet>
      <dgm:spPr/>
    </dgm:pt>
    <dgm:pt modelId="{CC4CB97E-EDBB-4F1B-AB74-04607554AB2C}" type="pres">
      <dgm:prSet presAssocID="{7F8CFA89-544B-468C-A17E-29AF90E0C772}" presName="spaceBetweenRectangles" presStyleCnt="0"/>
      <dgm:spPr/>
    </dgm:pt>
    <dgm:pt modelId="{46198995-5FEA-439C-BC4B-8240A3BF95E0}" type="pres">
      <dgm:prSet presAssocID="{7AD39016-20A8-4C94-B895-2F79242049A8}" presName="parentLin" presStyleCnt="0"/>
      <dgm:spPr/>
    </dgm:pt>
    <dgm:pt modelId="{5BBEE012-35D7-44D8-B2A2-72B9B6814DD5}" type="pres">
      <dgm:prSet presAssocID="{7AD39016-20A8-4C94-B895-2F79242049A8}" presName="parentLeftMargin" presStyleLbl="node1" presStyleIdx="5" presStyleCnt="7"/>
      <dgm:spPr/>
      <dgm:t>
        <a:bodyPr/>
        <a:lstStyle/>
        <a:p>
          <a:endParaRPr lang="pt-BR"/>
        </a:p>
      </dgm:t>
    </dgm:pt>
    <dgm:pt modelId="{5797E407-A01E-4391-87AE-009F4D20589D}" type="pres">
      <dgm:prSet presAssocID="{7AD39016-20A8-4C94-B895-2F79242049A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444B59-4928-4951-A4E6-08FF73DA9DFA}" type="pres">
      <dgm:prSet presAssocID="{7AD39016-20A8-4C94-B895-2F79242049A8}" presName="negativeSpace" presStyleCnt="0"/>
      <dgm:spPr/>
    </dgm:pt>
    <dgm:pt modelId="{5CD5663B-5F9D-4C17-A107-D7E221ABB58F}" type="pres">
      <dgm:prSet presAssocID="{7AD39016-20A8-4C94-B895-2F79242049A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9145411-8E1E-4FD6-B5D9-E5B6DD85C6EC}" type="presOf" srcId="{0902B63A-CE1A-4E62-9329-D452F51EEE1C}" destId="{CA6B5209-53E7-4CA3-A68A-A420FF34E767}" srcOrd="0" destOrd="0" presId="urn:microsoft.com/office/officeart/2005/8/layout/list1"/>
    <dgm:cxn modelId="{29AA16AE-D16C-45FA-AD7C-0841F8DA5797}" srcId="{528C3F34-D3B2-4755-BFE0-EFF465EC9038}" destId="{0902B63A-CE1A-4E62-9329-D452F51EEE1C}" srcOrd="0" destOrd="0" parTransId="{10CE0F88-27F5-4154-8632-927C7ECDCE1B}" sibTransId="{3B085CDE-79A8-4E03-AFDC-BE483DB3D17B}"/>
    <dgm:cxn modelId="{98DD52C0-C32D-48C3-AA99-5565103408B7}" type="presOf" srcId="{061EA414-41F4-4FD0-8001-D843A7A2C696}" destId="{0495653E-65E3-430A-B6EF-BA03D40BC64D}" srcOrd="1" destOrd="0" presId="urn:microsoft.com/office/officeart/2005/8/layout/list1"/>
    <dgm:cxn modelId="{3C162609-9622-44A5-8A26-F046DC9C3777}" type="presOf" srcId="{7AD39016-20A8-4C94-B895-2F79242049A8}" destId="{5BBEE012-35D7-44D8-B2A2-72B9B6814DD5}" srcOrd="0" destOrd="0" presId="urn:microsoft.com/office/officeart/2005/8/layout/list1"/>
    <dgm:cxn modelId="{4C840475-D2BD-495A-ACED-3AF27F5DDF43}" type="presOf" srcId="{9001FC70-159C-48A0-8F03-8D3E044E1C88}" destId="{E3FE09AD-CD48-401E-A66E-AC87963648D3}" srcOrd="1" destOrd="0" presId="urn:microsoft.com/office/officeart/2005/8/layout/list1"/>
    <dgm:cxn modelId="{A450E896-23A8-4F71-9229-5A9EA743BADD}" srcId="{528C3F34-D3B2-4755-BFE0-EFF465EC9038}" destId="{9001FC70-159C-48A0-8F03-8D3E044E1C88}" srcOrd="4" destOrd="0" parTransId="{79A3C3E8-019A-40DF-9479-919098536736}" sibTransId="{9B5FC6E8-8D94-4ED3-9B76-1A34408720D5}"/>
    <dgm:cxn modelId="{AA7F7C14-B3DF-4C54-927A-BD2BE00FCA5F}" type="presOf" srcId="{8D62FB77-B188-4C64-A1DC-898A56D8EF7E}" destId="{14D37726-4BB6-4B7F-A184-F1619E9DDAF3}" srcOrd="0" destOrd="0" presId="urn:microsoft.com/office/officeart/2005/8/layout/list1"/>
    <dgm:cxn modelId="{59C1C403-FD77-42E3-921F-38A0CFFD46DC}" type="presOf" srcId="{8D62FB77-B188-4C64-A1DC-898A56D8EF7E}" destId="{54A44917-C8BC-4355-B1F1-463DA0E19092}" srcOrd="1" destOrd="0" presId="urn:microsoft.com/office/officeart/2005/8/layout/list1"/>
    <dgm:cxn modelId="{F6F4F9A6-1ED2-429B-82F9-5BBF85AB1E7D}" type="presOf" srcId="{6743124A-184F-47B1-A880-0F3548B50A4F}" destId="{228F3431-FE3E-4D2A-82CA-C3B2B8BB4FEC}" srcOrd="1" destOrd="0" presId="urn:microsoft.com/office/officeart/2005/8/layout/list1"/>
    <dgm:cxn modelId="{47783055-4111-45DF-B1E5-FEB9611234F4}" srcId="{528C3F34-D3B2-4755-BFE0-EFF465EC9038}" destId="{7AD39016-20A8-4C94-B895-2F79242049A8}" srcOrd="6" destOrd="0" parTransId="{2AA06E9D-8FD0-43F3-855A-D7C6AAE9ACAB}" sibTransId="{68128F27-074B-4654-B708-9089D7F8ACFB}"/>
    <dgm:cxn modelId="{AA2EBED9-8C34-41EC-94C0-F04C068229DA}" type="presOf" srcId="{0902B63A-CE1A-4E62-9329-D452F51EEE1C}" destId="{18827B98-1368-4E21-8480-612513A8C52E}" srcOrd="1" destOrd="0" presId="urn:microsoft.com/office/officeart/2005/8/layout/list1"/>
    <dgm:cxn modelId="{550330BA-11E5-4850-8F01-74D9058C303A}" type="presOf" srcId="{528C3F34-D3B2-4755-BFE0-EFF465EC9038}" destId="{0D959AEF-1431-42C2-8D4D-CB6E6CC6B64F}" srcOrd="0" destOrd="0" presId="urn:microsoft.com/office/officeart/2005/8/layout/list1"/>
    <dgm:cxn modelId="{E89FD594-87BE-4FF8-8D8E-91828D056433}" srcId="{528C3F34-D3B2-4755-BFE0-EFF465EC9038}" destId="{6743124A-184F-47B1-A880-0F3548B50A4F}" srcOrd="2" destOrd="0" parTransId="{24324372-75B5-46BB-A2D2-246E71F906B0}" sibTransId="{9365043A-60EA-42AC-B77E-C47A9532950E}"/>
    <dgm:cxn modelId="{D43D59F2-3DDF-4F3B-9150-B8B660FEB9E8}" srcId="{528C3F34-D3B2-4755-BFE0-EFF465EC9038}" destId="{8D62FB77-B188-4C64-A1DC-898A56D8EF7E}" srcOrd="1" destOrd="0" parTransId="{BE8AAC71-0D43-4DDA-B0F7-175700438020}" sibTransId="{7EC093E1-115A-4A75-AEB7-159C6929BE27}"/>
    <dgm:cxn modelId="{03060EC0-310A-4C88-82FF-08BB898E626E}" type="presOf" srcId="{061EA414-41F4-4FD0-8001-D843A7A2C696}" destId="{3CA0557C-2C9E-4122-B90D-A061F8F5062A}" srcOrd="0" destOrd="0" presId="urn:microsoft.com/office/officeart/2005/8/layout/list1"/>
    <dgm:cxn modelId="{4897349A-3C23-414C-B0D6-6CEEB5F2D773}" type="presOf" srcId="{9001FC70-159C-48A0-8F03-8D3E044E1C88}" destId="{0C9A0BF8-C38D-45C2-B8D5-709AB9C5BCD5}" srcOrd="0" destOrd="0" presId="urn:microsoft.com/office/officeart/2005/8/layout/list1"/>
    <dgm:cxn modelId="{0EF11008-424B-4C4B-A435-2937CF9A8142}" srcId="{528C3F34-D3B2-4755-BFE0-EFF465EC9038}" destId="{061EA414-41F4-4FD0-8001-D843A7A2C696}" srcOrd="5" destOrd="0" parTransId="{9C04E61B-034D-4264-8231-041CC1D5B880}" sibTransId="{7F8CFA89-544B-468C-A17E-29AF90E0C772}"/>
    <dgm:cxn modelId="{27A2F5C3-733B-46EE-A3B2-3061C00E3FD3}" type="presOf" srcId="{151233CA-DEEE-431A-AF6D-B73182ACE4BD}" destId="{6E25C993-84F1-4BC4-A19C-56A1B5320556}" srcOrd="0" destOrd="0" presId="urn:microsoft.com/office/officeart/2005/8/layout/list1"/>
    <dgm:cxn modelId="{B198414B-FF88-4A1D-B103-863C68C6965C}" type="presOf" srcId="{7AD39016-20A8-4C94-B895-2F79242049A8}" destId="{5797E407-A01E-4391-87AE-009F4D20589D}" srcOrd="1" destOrd="0" presId="urn:microsoft.com/office/officeart/2005/8/layout/list1"/>
    <dgm:cxn modelId="{387E8814-B723-46AA-ACDF-EEFF932589A3}" type="presOf" srcId="{6743124A-184F-47B1-A880-0F3548B50A4F}" destId="{6102A70F-3A80-446C-B24F-E56B5DB9E294}" srcOrd="0" destOrd="0" presId="urn:microsoft.com/office/officeart/2005/8/layout/list1"/>
    <dgm:cxn modelId="{8A69EEB4-2F4F-49AC-8999-84D22A76B210}" type="presOf" srcId="{151233CA-DEEE-431A-AF6D-B73182ACE4BD}" destId="{A576778F-F113-4929-8BD7-708E54B4A308}" srcOrd="1" destOrd="0" presId="urn:microsoft.com/office/officeart/2005/8/layout/list1"/>
    <dgm:cxn modelId="{1D083C54-CEDF-45C5-8C50-48726F7923F3}" srcId="{528C3F34-D3B2-4755-BFE0-EFF465EC9038}" destId="{151233CA-DEEE-431A-AF6D-B73182ACE4BD}" srcOrd="3" destOrd="0" parTransId="{41B9318A-121E-46AA-8C9D-48289E0DA615}" sibTransId="{9CE75D3E-48D8-4EC3-9BBD-1171447E198D}"/>
    <dgm:cxn modelId="{7F12D998-DB9C-4E09-B2ED-92887E8C4C21}" type="presParOf" srcId="{0D959AEF-1431-42C2-8D4D-CB6E6CC6B64F}" destId="{7B72F01A-6993-4751-B99C-63A198C67692}" srcOrd="0" destOrd="0" presId="urn:microsoft.com/office/officeart/2005/8/layout/list1"/>
    <dgm:cxn modelId="{4A1A5A20-5F3D-4071-83D3-A90A240B6269}" type="presParOf" srcId="{7B72F01A-6993-4751-B99C-63A198C67692}" destId="{CA6B5209-53E7-4CA3-A68A-A420FF34E767}" srcOrd="0" destOrd="0" presId="urn:microsoft.com/office/officeart/2005/8/layout/list1"/>
    <dgm:cxn modelId="{6660374B-08ED-46A7-B600-15F55A93E084}" type="presParOf" srcId="{7B72F01A-6993-4751-B99C-63A198C67692}" destId="{18827B98-1368-4E21-8480-612513A8C52E}" srcOrd="1" destOrd="0" presId="urn:microsoft.com/office/officeart/2005/8/layout/list1"/>
    <dgm:cxn modelId="{71B40BA8-1AF7-4F4F-82DA-E4423942079A}" type="presParOf" srcId="{0D959AEF-1431-42C2-8D4D-CB6E6CC6B64F}" destId="{4ECCF0CB-C81D-4679-B7F9-C01B4B4176FD}" srcOrd="1" destOrd="0" presId="urn:microsoft.com/office/officeart/2005/8/layout/list1"/>
    <dgm:cxn modelId="{65645543-D199-4076-8C18-FFF14A197929}" type="presParOf" srcId="{0D959AEF-1431-42C2-8D4D-CB6E6CC6B64F}" destId="{3B0D355D-13DE-45CF-818E-BCE9BDCEDBF5}" srcOrd="2" destOrd="0" presId="urn:microsoft.com/office/officeart/2005/8/layout/list1"/>
    <dgm:cxn modelId="{B0DF134D-C83B-4063-9B95-914F3FE1BA69}" type="presParOf" srcId="{0D959AEF-1431-42C2-8D4D-CB6E6CC6B64F}" destId="{53B45042-F8B6-4A5D-8A75-D9FE7C367827}" srcOrd="3" destOrd="0" presId="urn:microsoft.com/office/officeart/2005/8/layout/list1"/>
    <dgm:cxn modelId="{D05178CA-7CA1-426F-A2A1-CD1EBD88C91F}" type="presParOf" srcId="{0D959AEF-1431-42C2-8D4D-CB6E6CC6B64F}" destId="{BB531589-CA48-4A35-8E52-2E9F8533F566}" srcOrd="4" destOrd="0" presId="urn:microsoft.com/office/officeart/2005/8/layout/list1"/>
    <dgm:cxn modelId="{E384374A-C4F7-4AA8-8D48-6E771AAD2B41}" type="presParOf" srcId="{BB531589-CA48-4A35-8E52-2E9F8533F566}" destId="{14D37726-4BB6-4B7F-A184-F1619E9DDAF3}" srcOrd="0" destOrd="0" presId="urn:microsoft.com/office/officeart/2005/8/layout/list1"/>
    <dgm:cxn modelId="{D5F7F09D-628F-439C-98B6-AC21C727BE6F}" type="presParOf" srcId="{BB531589-CA48-4A35-8E52-2E9F8533F566}" destId="{54A44917-C8BC-4355-B1F1-463DA0E19092}" srcOrd="1" destOrd="0" presId="urn:microsoft.com/office/officeart/2005/8/layout/list1"/>
    <dgm:cxn modelId="{445E5C71-FCEF-498F-8D35-D28994343808}" type="presParOf" srcId="{0D959AEF-1431-42C2-8D4D-CB6E6CC6B64F}" destId="{35184EFA-201E-4E3C-A135-F7DD2A43EA56}" srcOrd="5" destOrd="0" presId="urn:microsoft.com/office/officeart/2005/8/layout/list1"/>
    <dgm:cxn modelId="{20CFAC31-9E97-4965-99D0-99F5B3770B85}" type="presParOf" srcId="{0D959AEF-1431-42C2-8D4D-CB6E6CC6B64F}" destId="{21F1ED06-DB99-4DB7-A885-FAF6FE401AF3}" srcOrd="6" destOrd="0" presId="urn:microsoft.com/office/officeart/2005/8/layout/list1"/>
    <dgm:cxn modelId="{5C993CBD-5014-41AE-8ACD-0596651B03D6}" type="presParOf" srcId="{0D959AEF-1431-42C2-8D4D-CB6E6CC6B64F}" destId="{AF08D434-6C45-439B-9D83-F9F49C0A7AF2}" srcOrd="7" destOrd="0" presId="urn:microsoft.com/office/officeart/2005/8/layout/list1"/>
    <dgm:cxn modelId="{AEF1CFDD-7E93-4A4F-A52E-BB997C6F530F}" type="presParOf" srcId="{0D959AEF-1431-42C2-8D4D-CB6E6CC6B64F}" destId="{55A260AF-D4F5-41B9-869C-2780EAF0CA96}" srcOrd="8" destOrd="0" presId="urn:microsoft.com/office/officeart/2005/8/layout/list1"/>
    <dgm:cxn modelId="{E72393D9-937F-4C3F-BB8A-78F75A0C9F09}" type="presParOf" srcId="{55A260AF-D4F5-41B9-869C-2780EAF0CA96}" destId="{6102A70F-3A80-446C-B24F-E56B5DB9E294}" srcOrd="0" destOrd="0" presId="urn:microsoft.com/office/officeart/2005/8/layout/list1"/>
    <dgm:cxn modelId="{8E83C39E-AF08-44E8-8E1D-B0E5B3E76979}" type="presParOf" srcId="{55A260AF-D4F5-41B9-869C-2780EAF0CA96}" destId="{228F3431-FE3E-4D2A-82CA-C3B2B8BB4FEC}" srcOrd="1" destOrd="0" presId="urn:microsoft.com/office/officeart/2005/8/layout/list1"/>
    <dgm:cxn modelId="{D525BC47-449D-4684-96E9-C92E3739BBF2}" type="presParOf" srcId="{0D959AEF-1431-42C2-8D4D-CB6E6CC6B64F}" destId="{BD81AD2B-70EE-480C-96A7-F8886ABAC353}" srcOrd="9" destOrd="0" presId="urn:microsoft.com/office/officeart/2005/8/layout/list1"/>
    <dgm:cxn modelId="{B4027556-DFF0-4B06-B249-35957A1AA688}" type="presParOf" srcId="{0D959AEF-1431-42C2-8D4D-CB6E6CC6B64F}" destId="{93FF0A8D-B131-4FF3-BA02-EB416D923FB8}" srcOrd="10" destOrd="0" presId="urn:microsoft.com/office/officeart/2005/8/layout/list1"/>
    <dgm:cxn modelId="{0BC773E0-C866-49F9-85CB-2C5959B45C6E}" type="presParOf" srcId="{0D959AEF-1431-42C2-8D4D-CB6E6CC6B64F}" destId="{7B08FF95-A016-459A-8719-33A4D647CA50}" srcOrd="11" destOrd="0" presId="urn:microsoft.com/office/officeart/2005/8/layout/list1"/>
    <dgm:cxn modelId="{9114ADCF-301E-443C-B9E6-CC1D5A95ADBB}" type="presParOf" srcId="{0D959AEF-1431-42C2-8D4D-CB6E6CC6B64F}" destId="{271218ED-998A-4AE1-B426-DD047C8C57CF}" srcOrd="12" destOrd="0" presId="urn:microsoft.com/office/officeart/2005/8/layout/list1"/>
    <dgm:cxn modelId="{D5B01E44-EA1A-46E7-8764-86ED8149B969}" type="presParOf" srcId="{271218ED-998A-4AE1-B426-DD047C8C57CF}" destId="{6E25C993-84F1-4BC4-A19C-56A1B5320556}" srcOrd="0" destOrd="0" presId="urn:microsoft.com/office/officeart/2005/8/layout/list1"/>
    <dgm:cxn modelId="{DF7067A6-A6EB-48D6-8627-BC099171403B}" type="presParOf" srcId="{271218ED-998A-4AE1-B426-DD047C8C57CF}" destId="{A576778F-F113-4929-8BD7-708E54B4A308}" srcOrd="1" destOrd="0" presId="urn:microsoft.com/office/officeart/2005/8/layout/list1"/>
    <dgm:cxn modelId="{2CC07CFC-BE2A-4CE9-B0F8-29B48F10AAE5}" type="presParOf" srcId="{0D959AEF-1431-42C2-8D4D-CB6E6CC6B64F}" destId="{AF501650-493D-4A3F-8BF4-47A3C5A7B654}" srcOrd="13" destOrd="0" presId="urn:microsoft.com/office/officeart/2005/8/layout/list1"/>
    <dgm:cxn modelId="{C9DBC5F9-F4E7-4AB8-B01C-140C45B6EFC7}" type="presParOf" srcId="{0D959AEF-1431-42C2-8D4D-CB6E6CC6B64F}" destId="{44461D85-D5E3-4FB8-BBE3-C3B4299084F9}" srcOrd="14" destOrd="0" presId="urn:microsoft.com/office/officeart/2005/8/layout/list1"/>
    <dgm:cxn modelId="{DFF59322-0CFD-49D5-91AD-68DB18F1940F}" type="presParOf" srcId="{0D959AEF-1431-42C2-8D4D-CB6E6CC6B64F}" destId="{1E124CB5-BC55-4A9E-A32A-F27DF30EC0AC}" srcOrd="15" destOrd="0" presId="urn:microsoft.com/office/officeart/2005/8/layout/list1"/>
    <dgm:cxn modelId="{4B9531D8-09DF-4694-80AA-9A98A98F38E2}" type="presParOf" srcId="{0D959AEF-1431-42C2-8D4D-CB6E6CC6B64F}" destId="{7FD21ECF-3206-4C19-AFF8-217EC74D8768}" srcOrd="16" destOrd="0" presId="urn:microsoft.com/office/officeart/2005/8/layout/list1"/>
    <dgm:cxn modelId="{0DF6BB75-9287-4DE5-9FB9-A0FE0BEC4A74}" type="presParOf" srcId="{7FD21ECF-3206-4C19-AFF8-217EC74D8768}" destId="{0C9A0BF8-C38D-45C2-B8D5-709AB9C5BCD5}" srcOrd="0" destOrd="0" presId="urn:microsoft.com/office/officeart/2005/8/layout/list1"/>
    <dgm:cxn modelId="{F73001B9-97A5-42DB-AA5F-0C0448F148FD}" type="presParOf" srcId="{7FD21ECF-3206-4C19-AFF8-217EC74D8768}" destId="{E3FE09AD-CD48-401E-A66E-AC87963648D3}" srcOrd="1" destOrd="0" presId="urn:microsoft.com/office/officeart/2005/8/layout/list1"/>
    <dgm:cxn modelId="{02DC67A7-D6F2-4219-96F9-F1BAA57B51F2}" type="presParOf" srcId="{0D959AEF-1431-42C2-8D4D-CB6E6CC6B64F}" destId="{421D1461-DB34-4427-83C8-D6A9CEC8C13F}" srcOrd="17" destOrd="0" presId="urn:microsoft.com/office/officeart/2005/8/layout/list1"/>
    <dgm:cxn modelId="{B447F46D-935C-4784-B378-98CAE267908D}" type="presParOf" srcId="{0D959AEF-1431-42C2-8D4D-CB6E6CC6B64F}" destId="{6DFBD3C5-314B-4A97-9210-08CB8E983416}" srcOrd="18" destOrd="0" presId="urn:microsoft.com/office/officeart/2005/8/layout/list1"/>
    <dgm:cxn modelId="{D9EF8296-9B5F-4E21-A06B-1B81A311512C}" type="presParOf" srcId="{0D959AEF-1431-42C2-8D4D-CB6E6CC6B64F}" destId="{291F5D73-EE97-40E5-8721-CBA074B816DC}" srcOrd="19" destOrd="0" presId="urn:microsoft.com/office/officeart/2005/8/layout/list1"/>
    <dgm:cxn modelId="{F3B73CC1-E66F-4CD1-A592-A232FEEE2477}" type="presParOf" srcId="{0D959AEF-1431-42C2-8D4D-CB6E6CC6B64F}" destId="{7E5F04C8-87AE-4FC7-9E66-B6878C5A1219}" srcOrd="20" destOrd="0" presId="urn:microsoft.com/office/officeart/2005/8/layout/list1"/>
    <dgm:cxn modelId="{728D9492-1C5B-421F-BF4A-F323FAF587E8}" type="presParOf" srcId="{7E5F04C8-87AE-4FC7-9E66-B6878C5A1219}" destId="{3CA0557C-2C9E-4122-B90D-A061F8F5062A}" srcOrd="0" destOrd="0" presId="urn:microsoft.com/office/officeart/2005/8/layout/list1"/>
    <dgm:cxn modelId="{02C809D5-B44B-40EB-8FC1-2F3A44016D41}" type="presParOf" srcId="{7E5F04C8-87AE-4FC7-9E66-B6878C5A1219}" destId="{0495653E-65E3-430A-B6EF-BA03D40BC64D}" srcOrd="1" destOrd="0" presId="urn:microsoft.com/office/officeart/2005/8/layout/list1"/>
    <dgm:cxn modelId="{6669E178-2862-4672-A0B5-E24CD82D69B3}" type="presParOf" srcId="{0D959AEF-1431-42C2-8D4D-CB6E6CC6B64F}" destId="{8828253B-0F3B-4EC6-9886-2D9A68494644}" srcOrd="21" destOrd="0" presId="urn:microsoft.com/office/officeart/2005/8/layout/list1"/>
    <dgm:cxn modelId="{D1944139-8A18-4294-8AF6-ABEA7FFCFE4B}" type="presParOf" srcId="{0D959AEF-1431-42C2-8D4D-CB6E6CC6B64F}" destId="{4496AD39-C73E-489F-9036-E53A1240670C}" srcOrd="22" destOrd="0" presId="urn:microsoft.com/office/officeart/2005/8/layout/list1"/>
    <dgm:cxn modelId="{97810634-3B0A-41B6-B20D-C4655928489E}" type="presParOf" srcId="{0D959AEF-1431-42C2-8D4D-CB6E6CC6B64F}" destId="{CC4CB97E-EDBB-4F1B-AB74-04607554AB2C}" srcOrd="23" destOrd="0" presId="urn:microsoft.com/office/officeart/2005/8/layout/list1"/>
    <dgm:cxn modelId="{26771C72-E7D3-44AA-AB68-6EB6A33B0106}" type="presParOf" srcId="{0D959AEF-1431-42C2-8D4D-CB6E6CC6B64F}" destId="{46198995-5FEA-439C-BC4B-8240A3BF95E0}" srcOrd="24" destOrd="0" presId="urn:microsoft.com/office/officeart/2005/8/layout/list1"/>
    <dgm:cxn modelId="{ECF7D6DA-7C3A-48F5-9BF0-45174101AE8D}" type="presParOf" srcId="{46198995-5FEA-439C-BC4B-8240A3BF95E0}" destId="{5BBEE012-35D7-44D8-B2A2-72B9B6814DD5}" srcOrd="0" destOrd="0" presId="urn:microsoft.com/office/officeart/2005/8/layout/list1"/>
    <dgm:cxn modelId="{A9E7B2C7-4485-4F3F-9395-F9EDBEE5EA30}" type="presParOf" srcId="{46198995-5FEA-439C-BC4B-8240A3BF95E0}" destId="{5797E407-A01E-4391-87AE-009F4D20589D}" srcOrd="1" destOrd="0" presId="urn:microsoft.com/office/officeart/2005/8/layout/list1"/>
    <dgm:cxn modelId="{05352116-5124-4E48-A666-A83C91DA1265}" type="presParOf" srcId="{0D959AEF-1431-42C2-8D4D-CB6E6CC6B64F}" destId="{5F444B59-4928-4951-A4E6-08FF73DA9DFA}" srcOrd="25" destOrd="0" presId="urn:microsoft.com/office/officeart/2005/8/layout/list1"/>
    <dgm:cxn modelId="{82F549B8-31B6-4EDF-BDE7-1E50039A8E39}" type="presParOf" srcId="{0D959AEF-1431-42C2-8D4D-CB6E6CC6B64F}" destId="{5CD5663B-5F9D-4C17-A107-D7E221ABB58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AA7EA6-3A36-4873-8F22-9083E02F290A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778BEE2-1F3F-41E4-B36A-01E8ADF58FD5}">
      <dgm:prSet phldrT="[Texto]" custT="1"/>
      <dgm:spPr/>
      <dgm:t>
        <a:bodyPr/>
        <a:lstStyle/>
        <a:p>
          <a:r>
            <a:rPr 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INSPIRAÇÃO DIVINA</a:t>
          </a:r>
          <a:endParaRPr lang="pt-BR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311F569-56BE-4215-B5A4-2E48F46C07E7}" type="parTrans" cxnId="{2CA6CB91-2DC2-4C18-A5EA-6868EA430AA8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B1C05F-6319-465B-B2BE-71CA5D2C353A}" type="sibTrans" cxnId="{2CA6CB91-2DC2-4C18-A5EA-6868EA430AA8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5BBD5DF-ECF2-4559-8525-A211F5879B42}">
      <dgm:prSet phldrT="[Texto]" custT="1"/>
      <dgm:spPr/>
      <dgm:t>
        <a:bodyPr vert="horz"/>
        <a:lstStyle/>
        <a:p>
          <a:r>
            <a:rPr lang="pt-BR" sz="3200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IMPACTO</a:t>
          </a:r>
          <a:endParaRPr lang="pt-BR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B3FC56F-EE48-4FB8-AD30-CC921402F9A4}" type="parTrans" cxnId="{169DE368-D64D-4387-AA73-13EFBA0ED1D4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CA7E796-2152-4FAC-A67B-AFD080EF03D9}" type="sibTrans" cxnId="{169DE368-D64D-4387-AA73-13EFBA0ED1D4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A038550-47FD-4501-A441-21C052CACC1F}">
      <dgm:prSet phldrT="[Texto]" custT="1"/>
      <dgm:spPr/>
      <dgm:t>
        <a:bodyPr vert="horz"/>
        <a:lstStyle/>
        <a:p>
          <a:r>
            <a:rPr lang="pt-BR" sz="3200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PODER</a:t>
          </a:r>
          <a:endParaRPr lang="pt-BR" sz="3200" b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5669DF0-48DF-4B85-B679-29B55DEFB5B2}" type="parTrans" cxnId="{0F9AE5CD-383F-4AE2-BFDB-6AFE8797B1AB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1026E02-A6D4-4680-B65A-5C960817D888}" type="sibTrans" cxnId="{0F9AE5CD-383F-4AE2-BFDB-6AFE8797B1AB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4FD88D5-7E50-4850-820A-CDD8A921D1C4}">
      <dgm:prSet phldrT="[Texto]" custT="1"/>
      <dgm:spPr/>
      <dgm:t>
        <a:bodyPr vert="horz"/>
        <a:lstStyle/>
        <a:p>
          <a:r>
            <a:rPr lang="pt-BR" sz="3200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ESPÍRITO</a:t>
          </a:r>
          <a:endParaRPr lang="pt-BR" sz="3200" b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8836F2A-09C2-4519-AB46-4DE1A1375F04}" type="parTrans" cxnId="{353E542A-121B-46A5-A9B8-0BB8936F7F62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366E775-B69F-47AE-AAFB-2E0FD3C33A09}" type="sibTrans" cxnId="{353E542A-121B-46A5-A9B8-0BB8936F7F62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0E63E9-2A0D-4349-8BDD-19E3CC8B6AE5}">
      <dgm:prSet custT="1"/>
      <dgm:spPr/>
      <dgm:t>
        <a:bodyPr vert="horz"/>
        <a:lstStyle/>
        <a:p>
          <a:r>
            <a:rPr lang="pt-BR" sz="3200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JESUS</a:t>
          </a:r>
          <a:endParaRPr lang="pt-BR" sz="3200" b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1F9A0FB-05B1-4473-8C40-1D555A41CB00}" type="parTrans" cxnId="{5ACEFE90-CC73-4E69-8EFF-1C5D1FF5AB61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825435B-7342-4373-8A3E-3A35E5D69229}" type="sibTrans" cxnId="{5ACEFE90-CC73-4E69-8EFF-1C5D1FF5AB61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4E3B757-70A8-4512-BE1A-0419F72E6A22}">
      <dgm:prSet custT="1"/>
      <dgm:spPr/>
      <dgm:t>
        <a:bodyPr vert="horz"/>
        <a:lstStyle/>
        <a:p>
          <a:r>
            <a:rPr lang="pt-BR" sz="3200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UNIDADE</a:t>
          </a:r>
          <a:endParaRPr lang="pt-BR" sz="3200" b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981D0AF-F0C5-463A-A004-6C15397D8A42}" type="parTrans" cxnId="{A9F95C61-E418-4119-B4A9-A5F7ECF10ECE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68E9C3D-293F-4836-951B-2160584A4C66}" type="sibTrans" cxnId="{A9F95C61-E418-4119-B4A9-A5F7ECF10ECE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F8AA61E-8C2C-441B-9183-E1F8387ED870}">
      <dgm:prSet custT="1"/>
      <dgm:spPr/>
      <dgm:t>
        <a:bodyPr vert="horz"/>
        <a:lstStyle/>
        <a:p>
          <a:r>
            <a:rPr lang="pt-BR" sz="3200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HISTÓRIA</a:t>
          </a:r>
          <a:endParaRPr lang="pt-BR" sz="3200" b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7901AB-428C-4694-89DA-5D982A56A8EA}" type="parTrans" cxnId="{C3F26E25-4B00-48CA-81B4-A1E332BDCE44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5E07B0-CCE3-4307-975B-8005F5D04AA8}" type="sibTrans" cxnId="{C3F26E25-4B00-48CA-81B4-A1E332BDCE44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F3010A6-4BA2-4B58-8FBA-47D081097955}">
      <dgm:prSet custT="1"/>
      <dgm:spPr/>
      <dgm:t>
        <a:bodyPr vert="horz"/>
        <a:lstStyle/>
        <a:p>
          <a:r>
            <a:rPr lang="pt-BR" sz="2800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PROFECIA</a:t>
          </a:r>
          <a:endParaRPr lang="pt-BR" sz="3200" b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D3D1286-37FC-4F42-BBAC-45B01B842D55}" type="parTrans" cxnId="{DAF00FB2-3B73-4F10-A025-3D43227A2FB2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C5CC5E6-F0C3-400D-8E6E-EB5884D7EEAD}" type="sibTrans" cxnId="{DAF00FB2-3B73-4F10-A025-3D43227A2FB2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A3C7E96-532D-4D88-A765-E4F165EFFC0A}">
      <dgm:prSet custT="1"/>
      <dgm:spPr/>
      <dgm:t>
        <a:bodyPr vert="horz"/>
        <a:lstStyle/>
        <a:p>
          <a:r>
            <a:rPr lang="pt-BR" sz="2400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DESTRUIÇÃO</a:t>
          </a:r>
          <a:endParaRPr lang="pt-BR" sz="3200" b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9549667-C3AC-41FC-8AAC-7B2A7D5ED24D}" type="parTrans" cxnId="{449D4F81-F973-418D-A117-CD0A120FE2AB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06C09D-504C-40C4-922A-97229EEF1802}" type="sibTrans" cxnId="{449D4F81-F973-418D-A117-CD0A120FE2AB}">
      <dgm:prSet/>
      <dgm:spPr/>
      <dgm:t>
        <a:bodyPr/>
        <a:lstStyle/>
        <a:p>
          <a:endParaRPr lang="pt-BR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335586-5CAA-4DAF-B956-9BA02FD25683}" type="pres">
      <dgm:prSet presAssocID="{61AA7EA6-3A36-4873-8F22-9083E02F29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52C562-1D86-40F4-8DD5-048C4F93AF89}" type="pres">
      <dgm:prSet presAssocID="{8778BEE2-1F3F-41E4-B36A-01E8ADF58FD5}" presName="centerShape" presStyleLbl="node0" presStyleIdx="0" presStyleCnt="1" custScaleX="158263" custLinFactNeighborX="0"/>
      <dgm:spPr/>
      <dgm:t>
        <a:bodyPr/>
        <a:lstStyle/>
        <a:p>
          <a:endParaRPr lang="pt-BR"/>
        </a:p>
      </dgm:t>
    </dgm:pt>
    <dgm:pt modelId="{87C2E6AF-8FDA-4751-B446-548FBDEF2E04}" type="pres">
      <dgm:prSet presAssocID="{55BBD5DF-ECF2-4559-8525-A211F5879B42}" presName="node" presStyleLbl="node1" presStyleIdx="0" presStyleCnt="8" custScaleX="1821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72DEA4-B95E-45AD-AE29-A4C1B9F07BD5}" type="pres">
      <dgm:prSet presAssocID="{55BBD5DF-ECF2-4559-8525-A211F5879B42}" presName="dummy" presStyleCnt="0"/>
      <dgm:spPr/>
    </dgm:pt>
    <dgm:pt modelId="{5F4B3528-891F-4646-8F10-C5BF5032E4E2}" type="pres">
      <dgm:prSet presAssocID="{7CA7E796-2152-4FAC-A67B-AFD080EF03D9}" presName="sibTrans" presStyleLbl="sibTrans2D1" presStyleIdx="0" presStyleCnt="8"/>
      <dgm:spPr/>
      <dgm:t>
        <a:bodyPr/>
        <a:lstStyle/>
        <a:p>
          <a:endParaRPr lang="pt-BR"/>
        </a:p>
      </dgm:t>
    </dgm:pt>
    <dgm:pt modelId="{5314D2D8-8CF3-4772-9524-A44333C00D9E}" type="pres">
      <dgm:prSet presAssocID="{9A038550-47FD-4501-A441-21C052CACC1F}" presName="node" presStyleLbl="node1" presStyleIdx="1" presStyleCnt="8" custScaleX="182182" custRadScaleRad="100637" custRadScaleInc="395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F6CAD9-6BBE-411C-A390-9AAF747214AD}" type="pres">
      <dgm:prSet presAssocID="{9A038550-47FD-4501-A441-21C052CACC1F}" presName="dummy" presStyleCnt="0"/>
      <dgm:spPr/>
    </dgm:pt>
    <dgm:pt modelId="{7EDF6E88-DECE-4826-BA46-372C8AF9B519}" type="pres">
      <dgm:prSet presAssocID="{B1026E02-A6D4-4680-B65A-5C960817D888}" presName="sibTrans" presStyleLbl="sibTrans2D1" presStyleIdx="1" presStyleCnt="8"/>
      <dgm:spPr/>
      <dgm:t>
        <a:bodyPr/>
        <a:lstStyle/>
        <a:p>
          <a:endParaRPr lang="pt-BR"/>
        </a:p>
      </dgm:t>
    </dgm:pt>
    <dgm:pt modelId="{C48D1546-7D2A-403E-836D-178D0B7152E9}" type="pres">
      <dgm:prSet presAssocID="{74FD88D5-7E50-4850-820A-CDD8A921D1C4}" presName="node" presStyleLbl="node1" presStyleIdx="2" presStyleCnt="8" custScaleX="182182" custRadScaleRad="1151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FB3758-A670-4C04-9C7A-D7C78CE3BBEE}" type="pres">
      <dgm:prSet presAssocID="{74FD88D5-7E50-4850-820A-CDD8A921D1C4}" presName="dummy" presStyleCnt="0"/>
      <dgm:spPr/>
    </dgm:pt>
    <dgm:pt modelId="{BDBDFB7B-5940-437E-AC77-1C1437741EE8}" type="pres">
      <dgm:prSet presAssocID="{9366E775-B69F-47AE-AAFB-2E0FD3C33A09}" presName="sibTrans" presStyleLbl="sibTrans2D1" presStyleIdx="2" presStyleCnt="8"/>
      <dgm:spPr/>
      <dgm:t>
        <a:bodyPr/>
        <a:lstStyle/>
        <a:p>
          <a:endParaRPr lang="pt-BR"/>
        </a:p>
      </dgm:t>
    </dgm:pt>
    <dgm:pt modelId="{46488C3B-5875-4443-87E9-27AFAE846C08}" type="pres">
      <dgm:prSet presAssocID="{C50E63E9-2A0D-4349-8BDD-19E3CC8B6AE5}" presName="node" presStyleLbl="node1" presStyleIdx="3" presStyleCnt="8" custScaleX="182182" custRadScaleRad="97759" custRadScaleInc="-564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9F20EF-F9EF-478F-95F2-3E88FF92BF2C}" type="pres">
      <dgm:prSet presAssocID="{C50E63E9-2A0D-4349-8BDD-19E3CC8B6AE5}" presName="dummy" presStyleCnt="0"/>
      <dgm:spPr/>
    </dgm:pt>
    <dgm:pt modelId="{FCF7A024-C348-4E13-A2F7-EB8B14195FAC}" type="pres">
      <dgm:prSet presAssocID="{9825435B-7342-4373-8A3E-3A35E5D69229}" presName="sibTrans" presStyleLbl="sibTrans2D1" presStyleIdx="3" presStyleCnt="8"/>
      <dgm:spPr/>
      <dgm:t>
        <a:bodyPr/>
        <a:lstStyle/>
        <a:p>
          <a:endParaRPr lang="pt-BR"/>
        </a:p>
      </dgm:t>
    </dgm:pt>
    <dgm:pt modelId="{97171A29-5969-4C76-9DF8-29CFA9558FFB}" type="pres">
      <dgm:prSet presAssocID="{B4E3B757-70A8-4512-BE1A-0419F72E6A22}" presName="node" presStyleLbl="node1" presStyleIdx="4" presStyleCnt="8" custScaleX="1821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E83CA3-1380-46CA-9ECB-D1B17EAA722A}" type="pres">
      <dgm:prSet presAssocID="{B4E3B757-70A8-4512-BE1A-0419F72E6A22}" presName="dummy" presStyleCnt="0"/>
      <dgm:spPr/>
    </dgm:pt>
    <dgm:pt modelId="{37E49E17-6644-442B-8ED4-A9AEB2A0944E}" type="pres">
      <dgm:prSet presAssocID="{568E9C3D-293F-4836-951B-2160584A4C66}" presName="sibTrans" presStyleLbl="sibTrans2D1" presStyleIdx="4" presStyleCnt="8"/>
      <dgm:spPr/>
      <dgm:t>
        <a:bodyPr/>
        <a:lstStyle/>
        <a:p>
          <a:endParaRPr lang="pt-BR"/>
        </a:p>
      </dgm:t>
    </dgm:pt>
    <dgm:pt modelId="{9C8C2E6D-CB48-4DE0-A1FC-CC022F9C14D7}" type="pres">
      <dgm:prSet presAssocID="{EF8AA61E-8C2C-441B-9183-E1F8387ED870}" presName="node" presStyleLbl="node1" presStyleIdx="5" presStyleCnt="8" custScaleX="182182" custRadScaleRad="99336" custRadScaleInc="483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774FF7-C5A1-42E8-AF35-13E97C08A6D1}" type="pres">
      <dgm:prSet presAssocID="{EF8AA61E-8C2C-441B-9183-E1F8387ED870}" presName="dummy" presStyleCnt="0"/>
      <dgm:spPr/>
    </dgm:pt>
    <dgm:pt modelId="{7812F386-0EEF-4235-87E7-37E5FCE21C4D}" type="pres">
      <dgm:prSet presAssocID="{325E07B0-CCE3-4307-975B-8005F5D04AA8}" presName="sibTrans" presStyleLbl="sibTrans2D1" presStyleIdx="5" presStyleCnt="8"/>
      <dgm:spPr/>
      <dgm:t>
        <a:bodyPr/>
        <a:lstStyle/>
        <a:p>
          <a:endParaRPr lang="pt-BR"/>
        </a:p>
      </dgm:t>
    </dgm:pt>
    <dgm:pt modelId="{765E2395-422D-454F-B64D-FF6240841F40}" type="pres">
      <dgm:prSet presAssocID="{BF3010A6-4BA2-4B58-8FBA-47D081097955}" presName="node" presStyleLbl="node1" presStyleIdx="6" presStyleCnt="8" custScaleX="182182" custRadScaleRad="1151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2F8412-2DE8-4610-8AC9-489BF699972C}" type="pres">
      <dgm:prSet presAssocID="{BF3010A6-4BA2-4B58-8FBA-47D081097955}" presName="dummy" presStyleCnt="0"/>
      <dgm:spPr/>
    </dgm:pt>
    <dgm:pt modelId="{57B3B6D0-13B7-4CC5-8EDE-3E2E89A31045}" type="pres">
      <dgm:prSet presAssocID="{BC5CC5E6-F0C3-400D-8E6E-EB5884D7EEAD}" presName="sibTrans" presStyleLbl="sibTrans2D1" presStyleIdx="6" presStyleCnt="8"/>
      <dgm:spPr/>
      <dgm:t>
        <a:bodyPr/>
        <a:lstStyle/>
        <a:p>
          <a:endParaRPr lang="pt-BR"/>
        </a:p>
      </dgm:t>
    </dgm:pt>
    <dgm:pt modelId="{6E2E977B-640E-48AC-B7E2-C9B9FEDC3B8E}" type="pres">
      <dgm:prSet presAssocID="{DA3C7E96-532D-4D88-A765-E4F165EFFC0A}" presName="node" presStyleLbl="node1" presStyleIdx="7" presStyleCnt="8" custScaleX="182182" custRadScaleRad="99336" custRadScaleInc="-483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DE95A0-AC6F-4C18-8B54-82AC47589A0D}" type="pres">
      <dgm:prSet presAssocID="{DA3C7E96-532D-4D88-A765-E4F165EFFC0A}" presName="dummy" presStyleCnt="0"/>
      <dgm:spPr/>
    </dgm:pt>
    <dgm:pt modelId="{DCD31C07-9CB2-4AA8-98FF-560C9987E53C}" type="pres">
      <dgm:prSet presAssocID="{BE06C09D-504C-40C4-922A-97229EEF1802}" presName="sibTrans" presStyleLbl="sibTrans2D1" presStyleIdx="7" presStyleCnt="8"/>
      <dgm:spPr/>
      <dgm:t>
        <a:bodyPr/>
        <a:lstStyle/>
        <a:p>
          <a:endParaRPr lang="pt-BR"/>
        </a:p>
      </dgm:t>
    </dgm:pt>
  </dgm:ptLst>
  <dgm:cxnLst>
    <dgm:cxn modelId="{23E77655-D498-466C-B25C-7A300483EAD5}" type="presOf" srcId="{9825435B-7342-4373-8A3E-3A35E5D69229}" destId="{FCF7A024-C348-4E13-A2F7-EB8B14195FAC}" srcOrd="0" destOrd="0" presId="urn:microsoft.com/office/officeart/2005/8/layout/radial6"/>
    <dgm:cxn modelId="{5ACEFE90-CC73-4E69-8EFF-1C5D1FF5AB61}" srcId="{8778BEE2-1F3F-41E4-B36A-01E8ADF58FD5}" destId="{C50E63E9-2A0D-4349-8BDD-19E3CC8B6AE5}" srcOrd="3" destOrd="0" parTransId="{11F9A0FB-05B1-4473-8C40-1D555A41CB00}" sibTransId="{9825435B-7342-4373-8A3E-3A35E5D69229}"/>
    <dgm:cxn modelId="{8FD1924C-23E2-4302-B28A-203842513E72}" type="presOf" srcId="{74FD88D5-7E50-4850-820A-CDD8A921D1C4}" destId="{C48D1546-7D2A-403E-836D-178D0B7152E9}" srcOrd="0" destOrd="0" presId="urn:microsoft.com/office/officeart/2005/8/layout/radial6"/>
    <dgm:cxn modelId="{0F9AE5CD-383F-4AE2-BFDB-6AFE8797B1AB}" srcId="{8778BEE2-1F3F-41E4-B36A-01E8ADF58FD5}" destId="{9A038550-47FD-4501-A441-21C052CACC1F}" srcOrd="1" destOrd="0" parTransId="{D5669DF0-48DF-4B85-B679-29B55DEFB5B2}" sibTransId="{B1026E02-A6D4-4680-B65A-5C960817D888}"/>
    <dgm:cxn modelId="{353E542A-121B-46A5-A9B8-0BB8936F7F62}" srcId="{8778BEE2-1F3F-41E4-B36A-01E8ADF58FD5}" destId="{74FD88D5-7E50-4850-820A-CDD8A921D1C4}" srcOrd="2" destOrd="0" parTransId="{F8836F2A-09C2-4519-AB46-4DE1A1375F04}" sibTransId="{9366E775-B69F-47AE-AAFB-2E0FD3C33A09}"/>
    <dgm:cxn modelId="{F234A3CE-5E57-422D-8DD0-13A10A7D3F0E}" type="presOf" srcId="{8778BEE2-1F3F-41E4-B36A-01E8ADF58FD5}" destId="{C852C562-1D86-40F4-8DD5-048C4F93AF89}" srcOrd="0" destOrd="0" presId="urn:microsoft.com/office/officeart/2005/8/layout/radial6"/>
    <dgm:cxn modelId="{7D338226-540E-4E0D-83CE-7B247B75A686}" type="presOf" srcId="{55BBD5DF-ECF2-4559-8525-A211F5879B42}" destId="{87C2E6AF-8FDA-4751-B446-548FBDEF2E04}" srcOrd="0" destOrd="0" presId="urn:microsoft.com/office/officeart/2005/8/layout/radial6"/>
    <dgm:cxn modelId="{169DE368-D64D-4387-AA73-13EFBA0ED1D4}" srcId="{8778BEE2-1F3F-41E4-B36A-01E8ADF58FD5}" destId="{55BBD5DF-ECF2-4559-8525-A211F5879B42}" srcOrd="0" destOrd="0" parTransId="{3B3FC56F-EE48-4FB8-AD30-CC921402F9A4}" sibTransId="{7CA7E796-2152-4FAC-A67B-AFD080EF03D9}"/>
    <dgm:cxn modelId="{5441D97F-B6AA-478C-A2FF-E19E42B1B4D3}" type="presOf" srcId="{BC5CC5E6-F0C3-400D-8E6E-EB5884D7EEAD}" destId="{57B3B6D0-13B7-4CC5-8EDE-3E2E89A31045}" srcOrd="0" destOrd="0" presId="urn:microsoft.com/office/officeart/2005/8/layout/radial6"/>
    <dgm:cxn modelId="{4C3C870F-67AF-4F8B-9E22-EF41BDCB5C07}" type="presOf" srcId="{7CA7E796-2152-4FAC-A67B-AFD080EF03D9}" destId="{5F4B3528-891F-4646-8F10-C5BF5032E4E2}" srcOrd="0" destOrd="0" presId="urn:microsoft.com/office/officeart/2005/8/layout/radial6"/>
    <dgm:cxn modelId="{C3F26E25-4B00-48CA-81B4-A1E332BDCE44}" srcId="{8778BEE2-1F3F-41E4-B36A-01E8ADF58FD5}" destId="{EF8AA61E-8C2C-441B-9183-E1F8387ED870}" srcOrd="5" destOrd="0" parTransId="{2E7901AB-428C-4694-89DA-5D982A56A8EA}" sibTransId="{325E07B0-CCE3-4307-975B-8005F5D04AA8}"/>
    <dgm:cxn modelId="{A9F95C61-E418-4119-B4A9-A5F7ECF10ECE}" srcId="{8778BEE2-1F3F-41E4-B36A-01E8ADF58FD5}" destId="{B4E3B757-70A8-4512-BE1A-0419F72E6A22}" srcOrd="4" destOrd="0" parTransId="{2981D0AF-F0C5-463A-A004-6C15397D8A42}" sibTransId="{568E9C3D-293F-4836-951B-2160584A4C66}"/>
    <dgm:cxn modelId="{A8E02761-72FD-4DBE-A7D5-1C785477CE7C}" type="presOf" srcId="{DA3C7E96-532D-4D88-A765-E4F165EFFC0A}" destId="{6E2E977B-640E-48AC-B7E2-C9B9FEDC3B8E}" srcOrd="0" destOrd="0" presId="urn:microsoft.com/office/officeart/2005/8/layout/radial6"/>
    <dgm:cxn modelId="{1B8756CB-727F-42E0-B812-1A526834755F}" type="presOf" srcId="{EF8AA61E-8C2C-441B-9183-E1F8387ED870}" destId="{9C8C2E6D-CB48-4DE0-A1FC-CC022F9C14D7}" srcOrd="0" destOrd="0" presId="urn:microsoft.com/office/officeart/2005/8/layout/radial6"/>
    <dgm:cxn modelId="{87BE1A77-BBBE-46D4-B591-292A0F61B453}" type="presOf" srcId="{B1026E02-A6D4-4680-B65A-5C960817D888}" destId="{7EDF6E88-DECE-4826-BA46-372C8AF9B519}" srcOrd="0" destOrd="0" presId="urn:microsoft.com/office/officeart/2005/8/layout/radial6"/>
    <dgm:cxn modelId="{C575BF9C-5411-4BE4-AC5A-9ACF839E977E}" type="presOf" srcId="{B4E3B757-70A8-4512-BE1A-0419F72E6A22}" destId="{97171A29-5969-4C76-9DF8-29CFA9558FFB}" srcOrd="0" destOrd="0" presId="urn:microsoft.com/office/officeart/2005/8/layout/radial6"/>
    <dgm:cxn modelId="{32B71023-75AE-474F-ADA2-7EC703734484}" type="presOf" srcId="{BE06C09D-504C-40C4-922A-97229EEF1802}" destId="{DCD31C07-9CB2-4AA8-98FF-560C9987E53C}" srcOrd="0" destOrd="0" presId="urn:microsoft.com/office/officeart/2005/8/layout/radial6"/>
    <dgm:cxn modelId="{82B07EC8-952A-48A1-949A-6164F9B042F8}" type="presOf" srcId="{C50E63E9-2A0D-4349-8BDD-19E3CC8B6AE5}" destId="{46488C3B-5875-4443-87E9-27AFAE846C08}" srcOrd="0" destOrd="0" presId="urn:microsoft.com/office/officeart/2005/8/layout/radial6"/>
    <dgm:cxn modelId="{5EA60544-F93F-4EB0-8AE1-40095751A1C3}" type="presOf" srcId="{9A038550-47FD-4501-A441-21C052CACC1F}" destId="{5314D2D8-8CF3-4772-9524-A44333C00D9E}" srcOrd="0" destOrd="0" presId="urn:microsoft.com/office/officeart/2005/8/layout/radial6"/>
    <dgm:cxn modelId="{DAF00FB2-3B73-4F10-A025-3D43227A2FB2}" srcId="{8778BEE2-1F3F-41E4-B36A-01E8ADF58FD5}" destId="{BF3010A6-4BA2-4B58-8FBA-47D081097955}" srcOrd="6" destOrd="0" parTransId="{0D3D1286-37FC-4F42-BBAC-45B01B842D55}" sibTransId="{BC5CC5E6-F0C3-400D-8E6E-EB5884D7EEAD}"/>
    <dgm:cxn modelId="{614BB9EF-6ACC-49CC-852F-DC20DF48ACF9}" type="presOf" srcId="{568E9C3D-293F-4836-951B-2160584A4C66}" destId="{37E49E17-6644-442B-8ED4-A9AEB2A0944E}" srcOrd="0" destOrd="0" presId="urn:microsoft.com/office/officeart/2005/8/layout/radial6"/>
    <dgm:cxn modelId="{449D4F81-F973-418D-A117-CD0A120FE2AB}" srcId="{8778BEE2-1F3F-41E4-B36A-01E8ADF58FD5}" destId="{DA3C7E96-532D-4D88-A765-E4F165EFFC0A}" srcOrd="7" destOrd="0" parTransId="{49549667-C3AC-41FC-8AAC-7B2A7D5ED24D}" sibTransId="{BE06C09D-504C-40C4-922A-97229EEF1802}"/>
    <dgm:cxn modelId="{B8B915D9-BCE4-4119-9D0D-D558BDDB4E18}" type="presOf" srcId="{61AA7EA6-3A36-4873-8F22-9083E02F290A}" destId="{EB335586-5CAA-4DAF-B956-9BA02FD25683}" srcOrd="0" destOrd="0" presId="urn:microsoft.com/office/officeart/2005/8/layout/radial6"/>
    <dgm:cxn modelId="{7CF98717-6C2B-4234-881B-29D3516A07F2}" type="presOf" srcId="{325E07B0-CCE3-4307-975B-8005F5D04AA8}" destId="{7812F386-0EEF-4235-87E7-37E5FCE21C4D}" srcOrd="0" destOrd="0" presId="urn:microsoft.com/office/officeart/2005/8/layout/radial6"/>
    <dgm:cxn modelId="{6EDFCECC-F59C-4D11-9205-B867A528DBCF}" type="presOf" srcId="{BF3010A6-4BA2-4B58-8FBA-47D081097955}" destId="{765E2395-422D-454F-B64D-FF6240841F40}" srcOrd="0" destOrd="0" presId="urn:microsoft.com/office/officeart/2005/8/layout/radial6"/>
    <dgm:cxn modelId="{2CA6CB91-2DC2-4C18-A5EA-6868EA430AA8}" srcId="{61AA7EA6-3A36-4873-8F22-9083E02F290A}" destId="{8778BEE2-1F3F-41E4-B36A-01E8ADF58FD5}" srcOrd="0" destOrd="0" parTransId="{6311F569-56BE-4215-B5A4-2E48F46C07E7}" sibTransId="{83B1C05F-6319-465B-B2BE-71CA5D2C353A}"/>
    <dgm:cxn modelId="{7C16D76C-39EA-4BC9-84D3-BDBDDEFA121E}" type="presOf" srcId="{9366E775-B69F-47AE-AAFB-2E0FD3C33A09}" destId="{BDBDFB7B-5940-437E-AC77-1C1437741EE8}" srcOrd="0" destOrd="0" presId="urn:microsoft.com/office/officeart/2005/8/layout/radial6"/>
    <dgm:cxn modelId="{90D145EB-66EE-416B-AA1E-B6CCB3A1B23A}" type="presParOf" srcId="{EB335586-5CAA-4DAF-B956-9BA02FD25683}" destId="{C852C562-1D86-40F4-8DD5-048C4F93AF89}" srcOrd="0" destOrd="0" presId="urn:microsoft.com/office/officeart/2005/8/layout/radial6"/>
    <dgm:cxn modelId="{23647F1C-DE83-481E-B9FE-484402524D3F}" type="presParOf" srcId="{EB335586-5CAA-4DAF-B956-9BA02FD25683}" destId="{87C2E6AF-8FDA-4751-B446-548FBDEF2E04}" srcOrd="1" destOrd="0" presId="urn:microsoft.com/office/officeart/2005/8/layout/radial6"/>
    <dgm:cxn modelId="{551F9530-2701-4ED3-B687-065B167E2D8E}" type="presParOf" srcId="{EB335586-5CAA-4DAF-B956-9BA02FD25683}" destId="{AA72DEA4-B95E-45AD-AE29-A4C1B9F07BD5}" srcOrd="2" destOrd="0" presId="urn:microsoft.com/office/officeart/2005/8/layout/radial6"/>
    <dgm:cxn modelId="{41034BDD-5666-4170-BE69-9C0950329BDC}" type="presParOf" srcId="{EB335586-5CAA-4DAF-B956-9BA02FD25683}" destId="{5F4B3528-891F-4646-8F10-C5BF5032E4E2}" srcOrd="3" destOrd="0" presId="urn:microsoft.com/office/officeart/2005/8/layout/radial6"/>
    <dgm:cxn modelId="{C495716C-CEEE-458E-88C9-B0B0D797BFC2}" type="presParOf" srcId="{EB335586-5CAA-4DAF-B956-9BA02FD25683}" destId="{5314D2D8-8CF3-4772-9524-A44333C00D9E}" srcOrd="4" destOrd="0" presId="urn:microsoft.com/office/officeart/2005/8/layout/radial6"/>
    <dgm:cxn modelId="{93D406C4-230D-4178-91BE-9F0C8AC7D3AF}" type="presParOf" srcId="{EB335586-5CAA-4DAF-B956-9BA02FD25683}" destId="{F6F6CAD9-6BBE-411C-A390-9AAF747214AD}" srcOrd="5" destOrd="0" presId="urn:microsoft.com/office/officeart/2005/8/layout/radial6"/>
    <dgm:cxn modelId="{2004EA3F-150E-40E3-A258-B75CF8C9DE9B}" type="presParOf" srcId="{EB335586-5CAA-4DAF-B956-9BA02FD25683}" destId="{7EDF6E88-DECE-4826-BA46-372C8AF9B519}" srcOrd="6" destOrd="0" presId="urn:microsoft.com/office/officeart/2005/8/layout/radial6"/>
    <dgm:cxn modelId="{0BFC4BD4-2326-4DB1-8FE9-83E980AE7912}" type="presParOf" srcId="{EB335586-5CAA-4DAF-B956-9BA02FD25683}" destId="{C48D1546-7D2A-403E-836D-178D0B7152E9}" srcOrd="7" destOrd="0" presId="urn:microsoft.com/office/officeart/2005/8/layout/radial6"/>
    <dgm:cxn modelId="{F4890C07-F2B1-414B-AB1F-D64F64D52CFE}" type="presParOf" srcId="{EB335586-5CAA-4DAF-B956-9BA02FD25683}" destId="{4FFB3758-A670-4C04-9C7A-D7C78CE3BBEE}" srcOrd="8" destOrd="0" presId="urn:microsoft.com/office/officeart/2005/8/layout/radial6"/>
    <dgm:cxn modelId="{EEDCADCE-3333-4C9E-99F7-1218B299E6B7}" type="presParOf" srcId="{EB335586-5CAA-4DAF-B956-9BA02FD25683}" destId="{BDBDFB7B-5940-437E-AC77-1C1437741EE8}" srcOrd="9" destOrd="0" presId="urn:microsoft.com/office/officeart/2005/8/layout/radial6"/>
    <dgm:cxn modelId="{EAEA87FD-A50F-4108-A6F3-A3038FDF9321}" type="presParOf" srcId="{EB335586-5CAA-4DAF-B956-9BA02FD25683}" destId="{46488C3B-5875-4443-87E9-27AFAE846C08}" srcOrd="10" destOrd="0" presId="urn:microsoft.com/office/officeart/2005/8/layout/radial6"/>
    <dgm:cxn modelId="{B12EA016-9006-47C6-947A-0DD86E42C2AB}" type="presParOf" srcId="{EB335586-5CAA-4DAF-B956-9BA02FD25683}" destId="{D29F20EF-F9EF-478F-95F2-3E88FF92BF2C}" srcOrd="11" destOrd="0" presId="urn:microsoft.com/office/officeart/2005/8/layout/radial6"/>
    <dgm:cxn modelId="{62BB740C-C09D-41CC-A039-22C48E34FCA3}" type="presParOf" srcId="{EB335586-5CAA-4DAF-B956-9BA02FD25683}" destId="{FCF7A024-C348-4E13-A2F7-EB8B14195FAC}" srcOrd="12" destOrd="0" presId="urn:microsoft.com/office/officeart/2005/8/layout/radial6"/>
    <dgm:cxn modelId="{158FF72E-5890-41D2-91F9-CC8494C3A207}" type="presParOf" srcId="{EB335586-5CAA-4DAF-B956-9BA02FD25683}" destId="{97171A29-5969-4C76-9DF8-29CFA9558FFB}" srcOrd="13" destOrd="0" presId="urn:microsoft.com/office/officeart/2005/8/layout/radial6"/>
    <dgm:cxn modelId="{D32B7DC8-8729-47CF-81A9-17C7BC1BFC22}" type="presParOf" srcId="{EB335586-5CAA-4DAF-B956-9BA02FD25683}" destId="{3DE83CA3-1380-46CA-9ECB-D1B17EAA722A}" srcOrd="14" destOrd="0" presId="urn:microsoft.com/office/officeart/2005/8/layout/radial6"/>
    <dgm:cxn modelId="{4178F97B-320B-4496-B3D9-133B835F2275}" type="presParOf" srcId="{EB335586-5CAA-4DAF-B956-9BA02FD25683}" destId="{37E49E17-6644-442B-8ED4-A9AEB2A0944E}" srcOrd="15" destOrd="0" presId="urn:microsoft.com/office/officeart/2005/8/layout/radial6"/>
    <dgm:cxn modelId="{18FF9E99-9201-4CBC-92EF-98A518F43442}" type="presParOf" srcId="{EB335586-5CAA-4DAF-B956-9BA02FD25683}" destId="{9C8C2E6D-CB48-4DE0-A1FC-CC022F9C14D7}" srcOrd="16" destOrd="0" presId="urn:microsoft.com/office/officeart/2005/8/layout/radial6"/>
    <dgm:cxn modelId="{C68C5DFC-E502-42AB-B753-45521F10E5EC}" type="presParOf" srcId="{EB335586-5CAA-4DAF-B956-9BA02FD25683}" destId="{98774FF7-C5A1-42E8-AF35-13E97C08A6D1}" srcOrd="17" destOrd="0" presId="urn:microsoft.com/office/officeart/2005/8/layout/radial6"/>
    <dgm:cxn modelId="{2E95A45B-4EDC-4AA7-BC6D-BCBB7B26A515}" type="presParOf" srcId="{EB335586-5CAA-4DAF-B956-9BA02FD25683}" destId="{7812F386-0EEF-4235-87E7-37E5FCE21C4D}" srcOrd="18" destOrd="0" presId="urn:microsoft.com/office/officeart/2005/8/layout/radial6"/>
    <dgm:cxn modelId="{E3F24DD6-ADF6-4CB5-9479-0A5C45DB723E}" type="presParOf" srcId="{EB335586-5CAA-4DAF-B956-9BA02FD25683}" destId="{765E2395-422D-454F-B64D-FF6240841F40}" srcOrd="19" destOrd="0" presId="urn:microsoft.com/office/officeart/2005/8/layout/radial6"/>
    <dgm:cxn modelId="{DCC806E4-757F-4DFD-836D-F1C53735EF64}" type="presParOf" srcId="{EB335586-5CAA-4DAF-B956-9BA02FD25683}" destId="{3F2F8412-2DE8-4610-8AC9-489BF699972C}" srcOrd="20" destOrd="0" presId="urn:microsoft.com/office/officeart/2005/8/layout/radial6"/>
    <dgm:cxn modelId="{BE737A3E-2714-48C3-B6A5-D3C9E3008D7C}" type="presParOf" srcId="{EB335586-5CAA-4DAF-B956-9BA02FD25683}" destId="{57B3B6D0-13B7-4CC5-8EDE-3E2E89A31045}" srcOrd="21" destOrd="0" presId="urn:microsoft.com/office/officeart/2005/8/layout/radial6"/>
    <dgm:cxn modelId="{F626E117-612D-4BA9-86CC-4AD886AB1342}" type="presParOf" srcId="{EB335586-5CAA-4DAF-B956-9BA02FD25683}" destId="{6E2E977B-640E-48AC-B7E2-C9B9FEDC3B8E}" srcOrd="22" destOrd="0" presId="urn:microsoft.com/office/officeart/2005/8/layout/radial6"/>
    <dgm:cxn modelId="{211542C4-E415-47DF-A979-C4FAEAA95E50}" type="presParOf" srcId="{EB335586-5CAA-4DAF-B956-9BA02FD25683}" destId="{CADE95A0-AC6F-4C18-8B54-82AC47589A0D}" srcOrd="23" destOrd="0" presId="urn:microsoft.com/office/officeart/2005/8/layout/radial6"/>
    <dgm:cxn modelId="{B84AA053-54D8-4569-A933-7B6FB70F17B6}" type="presParOf" srcId="{EB335586-5CAA-4DAF-B956-9BA02FD25683}" destId="{DCD31C07-9CB2-4AA8-98FF-560C9987E53C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90B206-D03A-45B1-B4AF-7EF142E8BF21}" type="doc">
      <dgm:prSet loTypeId="urn:microsoft.com/office/officeart/2005/8/layout/radial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02F0A82C-3DF7-4791-BBAF-FD0F4BD5C613}">
      <dgm:prSet phldrT="[Texto]" custT="1"/>
      <dgm:spPr/>
      <dgm:t>
        <a:bodyPr/>
        <a:lstStyle/>
        <a:p>
          <a:r>
            <a:rPr lang="en-US" sz="26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REVELAÇÃO</a:t>
          </a:r>
          <a:endParaRPr lang="pt-BR" sz="2600" b="1" dirty="0"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18290FC-2B55-436B-B303-0BB7BB411353}" type="parTrans" cxnId="{2E19CA59-1936-4F11-918A-551E1CF3DA97}">
      <dgm:prSet/>
      <dgm:spPr/>
      <dgm:t>
        <a:bodyPr/>
        <a:lstStyle/>
        <a:p>
          <a:endParaRPr lang="pt-BR" sz="1800" b="1"/>
        </a:p>
      </dgm:t>
    </dgm:pt>
    <dgm:pt modelId="{4181B7F0-B762-4429-A081-13A73FB17C49}" type="sibTrans" cxnId="{2E19CA59-1936-4F11-918A-551E1CF3DA97}">
      <dgm:prSet/>
      <dgm:spPr/>
      <dgm:t>
        <a:bodyPr/>
        <a:lstStyle/>
        <a:p>
          <a:endParaRPr lang="pt-BR" sz="1800" b="1"/>
        </a:p>
      </dgm:t>
    </dgm:pt>
    <dgm:pt modelId="{7475E1FE-50DF-4407-9673-9CF931DE050A}">
      <dgm:prSet phldrT="[Texto]" phldr="1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 sz="5400" b="1"/>
        </a:p>
      </dgm:t>
    </dgm:pt>
    <dgm:pt modelId="{318BA166-6A33-473E-86F7-5F831A6BA159}" type="parTrans" cxnId="{BF0C457F-408E-4567-84C6-3C0B88826791}">
      <dgm:prSet/>
      <dgm:spPr/>
      <dgm:t>
        <a:bodyPr/>
        <a:lstStyle/>
        <a:p>
          <a:endParaRPr lang="pt-BR" sz="1800" b="1"/>
        </a:p>
      </dgm:t>
    </dgm:pt>
    <dgm:pt modelId="{412DDFE6-F3ED-4306-9F20-1EF6E2C65D20}" type="sibTrans" cxnId="{BF0C457F-408E-4567-84C6-3C0B88826791}">
      <dgm:prSet/>
      <dgm:spPr/>
      <dgm:t>
        <a:bodyPr/>
        <a:lstStyle/>
        <a:p>
          <a:endParaRPr lang="pt-BR" sz="1800" b="1"/>
        </a:p>
      </dgm:t>
    </dgm:pt>
    <dgm:pt modelId="{FC5A7EF3-C08A-4369-BC4C-8EF98F7DB43F}">
      <dgm:prSet phldrT="[Texto]" phldr="1" custT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 sz="5400" b="1"/>
        </a:p>
      </dgm:t>
    </dgm:pt>
    <dgm:pt modelId="{9A6732DC-4A74-4A7D-A2D8-D76DD415DDB5}" type="parTrans" cxnId="{EEB20967-A6CE-41AA-ABFC-347889C3D419}">
      <dgm:prSet/>
      <dgm:spPr/>
      <dgm:t>
        <a:bodyPr/>
        <a:lstStyle/>
        <a:p>
          <a:endParaRPr lang="pt-BR" sz="1800" b="1"/>
        </a:p>
      </dgm:t>
    </dgm:pt>
    <dgm:pt modelId="{6CFF3382-033D-4893-A64C-0C4A57BF4931}" type="sibTrans" cxnId="{EEB20967-A6CE-41AA-ABFC-347889C3D419}">
      <dgm:prSet/>
      <dgm:spPr/>
      <dgm:t>
        <a:bodyPr/>
        <a:lstStyle/>
        <a:p>
          <a:endParaRPr lang="pt-BR" sz="1800" b="1"/>
        </a:p>
      </dgm:t>
    </dgm:pt>
    <dgm:pt modelId="{923E84FB-A24C-4846-A4F3-B1E126DEDBD9}">
      <dgm:prSet phldrT="[Texto]" phldr="1" custT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 sz="5400" b="1" dirty="0"/>
        </a:p>
      </dgm:t>
    </dgm:pt>
    <dgm:pt modelId="{721D807C-A727-4678-950F-BB8D3C3C97A6}" type="parTrans" cxnId="{42EA25DC-D673-4F0D-BD4E-60B6C660E7A0}">
      <dgm:prSet/>
      <dgm:spPr/>
      <dgm:t>
        <a:bodyPr/>
        <a:lstStyle/>
        <a:p>
          <a:endParaRPr lang="pt-BR" sz="1800" b="1"/>
        </a:p>
      </dgm:t>
    </dgm:pt>
    <dgm:pt modelId="{910BE78E-AC9A-40DB-878B-3995F6AA9068}" type="sibTrans" cxnId="{42EA25DC-D673-4F0D-BD4E-60B6C660E7A0}">
      <dgm:prSet/>
      <dgm:spPr/>
      <dgm:t>
        <a:bodyPr/>
        <a:lstStyle/>
        <a:p>
          <a:endParaRPr lang="pt-BR" sz="1800" b="1"/>
        </a:p>
      </dgm:t>
    </dgm:pt>
    <dgm:pt modelId="{E7D820C7-7905-47DD-9558-EFACEF536BFC}">
      <dgm:prSet phldrT="[Texto]"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 sz="6000" b="1" dirty="0"/>
        </a:p>
      </dgm:t>
    </dgm:pt>
    <dgm:pt modelId="{850E6864-F5CA-48A0-8ED9-71A6A68B8028}" type="parTrans" cxnId="{781339F5-20EA-4D72-989B-E0B1ED474F87}">
      <dgm:prSet/>
      <dgm:spPr/>
      <dgm:t>
        <a:bodyPr/>
        <a:lstStyle/>
        <a:p>
          <a:endParaRPr lang="pt-BR" sz="1800" b="1"/>
        </a:p>
      </dgm:t>
    </dgm:pt>
    <dgm:pt modelId="{EB995F26-F17A-4066-9A96-5FB7680A3A6D}" type="sibTrans" cxnId="{781339F5-20EA-4D72-989B-E0B1ED474F87}">
      <dgm:prSet/>
      <dgm:spPr/>
      <dgm:t>
        <a:bodyPr/>
        <a:lstStyle/>
        <a:p>
          <a:endParaRPr lang="pt-BR" sz="1800" b="1"/>
        </a:p>
      </dgm:t>
    </dgm:pt>
    <dgm:pt modelId="{1CB31DA7-02AD-4EC2-BE29-8B5B0D89D8F8}" type="pres">
      <dgm:prSet presAssocID="{A090B206-D03A-45B1-B4AF-7EF142E8BF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84B2E9-0611-4F64-9BA2-B24FBE8A8E5E}" type="pres">
      <dgm:prSet presAssocID="{02F0A82C-3DF7-4791-BBAF-FD0F4BD5C613}" presName="centerShape" presStyleLbl="node0" presStyleIdx="0" presStyleCnt="1"/>
      <dgm:spPr/>
      <dgm:t>
        <a:bodyPr/>
        <a:lstStyle/>
        <a:p>
          <a:endParaRPr lang="pt-BR"/>
        </a:p>
      </dgm:t>
    </dgm:pt>
    <dgm:pt modelId="{BF2B86D2-DD6B-4751-9B88-82F94FABDBF3}" type="pres">
      <dgm:prSet presAssocID="{318BA166-6A33-473E-86F7-5F831A6BA159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6A20235B-2767-4935-8A24-2095C3358788}" type="pres">
      <dgm:prSet presAssocID="{7475E1FE-50DF-4407-9673-9CF931DE05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2C988A-CFAE-46CD-B48D-9863133D3A86}" type="pres">
      <dgm:prSet presAssocID="{9A6732DC-4A74-4A7D-A2D8-D76DD415DDB5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A105A334-EAE3-4A9B-99BF-F9ED17EEE71D}" type="pres">
      <dgm:prSet presAssocID="{FC5A7EF3-C08A-4369-BC4C-8EF98F7DB43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3B2346-6266-4EC0-98FA-EAF82D63C91D}" type="pres">
      <dgm:prSet presAssocID="{721D807C-A727-4678-950F-BB8D3C3C97A6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88662B07-1577-4D29-AEB2-7DCAD82E6598}" type="pres">
      <dgm:prSet presAssocID="{923E84FB-A24C-4846-A4F3-B1E126DEDB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1AF1DD-2AF0-4C7F-A2F0-DEEB79EA63D6}" type="pres">
      <dgm:prSet presAssocID="{850E6864-F5CA-48A0-8ED9-71A6A68B8028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B55FA9DE-ADC9-4D54-B633-8597537792EE}" type="pres">
      <dgm:prSet presAssocID="{E7D820C7-7905-47DD-9558-EFACEF536B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E353E4C-8931-432E-ADC0-6D4B64E75976}" type="presOf" srcId="{E7D820C7-7905-47DD-9558-EFACEF536BFC}" destId="{B55FA9DE-ADC9-4D54-B633-8597537792EE}" srcOrd="0" destOrd="0" presId="urn:microsoft.com/office/officeart/2005/8/layout/radial4"/>
    <dgm:cxn modelId="{26FD13E6-DBC7-4A84-9061-E1904728F753}" type="presOf" srcId="{318BA166-6A33-473E-86F7-5F831A6BA159}" destId="{BF2B86D2-DD6B-4751-9B88-82F94FABDBF3}" srcOrd="0" destOrd="0" presId="urn:microsoft.com/office/officeart/2005/8/layout/radial4"/>
    <dgm:cxn modelId="{0493796C-8698-4AAA-B2BB-06A00B262A32}" type="presOf" srcId="{FC5A7EF3-C08A-4369-BC4C-8EF98F7DB43F}" destId="{A105A334-EAE3-4A9B-99BF-F9ED17EEE71D}" srcOrd="0" destOrd="0" presId="urn:microsoft.com/office/officeart/2005/8/layout/radial4"/>
    <dgm:cxn modelId="{5704058C-7556-405D-9AFB-9F3C5D3957B5}" type="presOf" srcId="{850E6864-F5CA-48A0-8ED9-71A6A68B8028}" destId="{9F1AF1DD-2AF0-4C7F-A2F0-DEEB79EA63D6}" srcOrd="0" destOrd="0" presId="urn:microsoft.com/office/officeart/2005/8/layout/radial4"/>
    <dgm:cxn modelId="{781339F5-20EA-4D72-989B-E0B1ED474F87}" srcId="{02F0A82C-3DF7-4791-BBAF-FD0F4BD5C613}" destId="{E7D820C7-7905-47DD-9558-EFACEF536BFC}" srcOrd="3" destOrd="0" parTransId="{850E6864-F5CA-48A0-8ED9-71A6A68B8028}" sibTransId="{EB995F26-F17A-4066-9A96-5FB7680A3A6D}"/>
    <dgm:cxn modelId="{FEEBD8C2-A574-4C6B-98C7-F42CB18576F0}" type="presOf" srcId="{A090B206-D03A-45B1-B4AF-7EF142E8BF21}" destId="{1CB31DA7-02AD-4EC2-BE29-8B5B0D89D8F8}" srcOrd="0" destOrd="0" presId="urn:microsoft.com/office/officeart/2005/8/layout/radial4"/>
    <dgm:cxn modelId="{56512384-DB64-4B5D-8203-B9085E190040}" type="presOf" srcId="{7475E1FE-50DF-4407-9673-9CF931DE050A}" destId="{6A20235B-2767-4935-8A24-2095C3358788}" srcOrd="0" destOrd="0" presId="urn:microsoft.com/office/officeart/2005/8/layout/radial4"/>
    <dgm:cxn modelId="{08E82F68-812C-4688-96C6-6537CD1E5E65}" type="presOf" srcId="{923E84FB-A24C-4846-A4F3-B1E126DEDBD9}" destId="{88662B07-1577-4D29-AEB2-7DCAD82E6598}" srcOrd="0" destOrd="0" presId="urn:microsoft.com/office/officeart/2005/8/layout/radial4"/>
    <dgm:cxn modelId="{F06A7DD4-7A0A-40CF-A24A-1DBA3C5EEA4D}" type="presOf" srcId="{721D807C-A727-4678-950F-BB8D3C3C97A6}" destId="{1B3B2346-6266-4EC0-98FA-EAF82D63C91D}" srcOrd="0" destOrd="0" presId="urn:microsoft.com/office/officeart/2005/8/layout/radial4"/>
    <dgm:cxn modelId="{42EA25DC-D673-4F0D-BD4E-60B6C660E7A0}" srcId="{02F0A82C-3DF7-4791-BBAF-FD0F4BD5C613}" destId="{923E84FB-A24C-4846-A4F3-B1E126DEDBD9}" srcOrd="2" destOrd="0" parTransId="{721D807C-A727-4678-950F-BB8D3C3C97A6}" sibTransId="{910BE78E-AC9A-40DB-878B-3995F6AA9068}"/>
    <dgm:cxn modelId="{244CDA5D-F6CD-44C2-A29C-F6C17B842FA5}" type="presOf" srcId="{9A6732DC-4A74-4A7D-A2D8-D76DD415DDB5}" destId="{EF2C988A-CFAE-46CD-B48D-9863133D3A86}" srcOrd="0" destOrd="0" presId="urn:microsoft.com/office/officeart/2005/8/layout/radial4"/>
    <dgm:cxn modelId="{EEB20967-A6CE-41AA-ABFC-347889C3D419}" srcId="{02F0A82C-3DF7-4791-BBAF-FD0F4BD5C613}" destId="{FC5A7EF3-C08A-4369-BC4C-8EF98F7DB43F}" srcOrd="1" destOrd="0" parTransId="{9A6732DC-4A74-4A7D-A2D8-D76DD415DDB5}" sibTransId="{6CFF3382-033D-4893-A64C-0C4A57BF4931}"/>
    <dgm:cxn modelId="{DF3F6D7E-91AC-44CE-BE8A-7481F39A9B6E}" type="presOf" srcId="{02F0A82C-3DF7-4791-BBAF-FD0F4BD5C613}" destId="{CB84B2E9-0611-4F64-9BA2-B24FBE8A8E5E}" srcOrd="0" destOrd="0" presId="urn:microsoft.com/office/officeart/2005/8/layout/radial4"/>
    <dgm:cxn modelId="{2E19CA59-1936-4F11-918A-551E1CF3DA97}" srcId="{A090B206-D03A-45B1-B4AF-7EF142E8BF21}" destId="{02F0A82C-3DF7-4791-BBAF-FD0F4BD5C613}" srcOrd="0" destOrd="0" parTransId="{418290FC-2B55-436B-B303-0BB7BB411353}" sibTransId="{4181B7F0-B762-4429-A081-13A73FB17C49}"/>
    <dgm:cxn modelId="{BF0C457F-408E-4567-84C6-3C0B88826791}" srcId="{02F0A82C-3DF7-4791-BBAF-FD0F4BD5C613}" destId="{7475E1FE-50DF-4407-9673-9CF931DE050A}" srcOrd="0" destOrd="0" parTransId="{318BA166-6A33-473E-86F7-5F831A6BA159}" sibTransId="{412DDFE6-F3ED-4306-9F20-1EF6E2C65D20}"/>
    <dgm:cxn modelId="{BCEDACB0-7000-46C9-8166-EBB5A69362BE}" type="presParOf" srcId="{1CB31DA7-02AD-4EC2-BE29-8B5B0D89D8F8}" destId="{CB84B2E9-0611-4F64-9BA2-B24FBE8A8E5E}" srcOrd="0" destOrd="0" presId="urn:microsoft.com/office/officeart/2005/8/layout/radial4"/>
    <dgm:cxn modelId="{6198A17F-378B-4BC9-A18D-BEA537E0F7B4}" type="presParOf" srcId="{1CB31DA7-02AD-4EC2-BE29-8B5B0D89D8F8}" destId="{BF2B86D2-DD6B-4751-9B88-82F94FABDBF3}" srcOrd="1" destOrd="0" presId="urn:microsoft.com/office/officeart/2005/8/layout/radial4"/>
    <dgm:cxn modelId="{70AC9E88-BDC4-400E-A972-BB13EF0C8B78}" type="presParOf" srcId="{1CB31DA7-02AD-4EC2-BE29-8B5B0D89D8F8}" destId="{6A20235B-2767-4935-8A24-2095C3358788}" srcOrd="2" destOrd="0" presId="urn:microsoft.com/office/officeart/2005/8/layout/radial4"/>
    <dgm:cxn modelId="{0EEA84FE-2EA0-44CB-9455-04B052BB4049}" type="presParOf" srcId="{1CB31DA7-02AD-4EC2-BE29-8B5B0D89D8F8}" destId="{EF2C988A-CFAE-46CD-B48D-9863133D3A86}" srcOrd="3" destOrd="0" presId="urn:microsoft.com/office/officeart/2005/8/layout/radial4"/>
    <dgm:cxn modelId="{39E67752-F468-4630-A9D1-A3F25EB1A02F}" type="presParOf" srcId="{1CB31DA7-02AD-4EC2-BE29-8B5B0D89D8F8}" destId="{A105A334-EAE3-4A9B-99BF-F9ED17EEE71D}" srcOrd="4" destOrd="0" presId="urn:microsoft.com/office/officeart/2005/8/layout/radial4"/>
    <dgm:cxn modelId="{373321FD-B5B4-4040-801B-EBCBF4F56C29}" type="presParOf" srcId="{1CB31DA7-02AD-4EC2-BE29-8B5B0D89D8F8}" destId="{1B3B2346-6266-4EC0-98FA-EAF82D63C91D}" srcOrd="5" destOrd="0" presId="urn:microsoft.com/office/officeart/2005/8/layout/radial4"/>
    <dgm:cxn modelId="{557D7821-737A-45E1-810C-49D2F209AB25}" type="presParOf" srcId="{1CB31DA7-02AD-4EC2-BE29-8B5B0D89D8F8}" destId="{88662B07-1577-4D29-AEB2-7DCAD82E6598}" srcOrd="6" destOrd="0" presId="urn:microsoft.com/office/officeart/2005/8/layout/radial4"/>
    <dgm:cxn modelId="{E60BE68F-BAF9-49AE-B0C4-BA2E8AFE6765}" type="presParOf" srcId="{1CB31DA7-02AD-4EC2-BE29-8B5B0D89D8F8}" destId="{9F1AF1DD-2AF0-4C7F-A2F0-DEEB79EA63D6}" srcOrd="7" destOrd="0" presId="urn:microsoft.com/office/officeart/2005/8/layout/radial4"/>
    <dgm:cxn modelId="{1E4374F0-C93A-458C-B9BC-9254E487D8A7}" type="presParOf" srcId="{1CB31DA7-02AD-4EC2-BE29-8B5B0D89D8F8}" destId="{B55FA9DE-ADC9-4D54-B633-8597537792E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C6636F-C19F-45ED-AEF7-6C8DB783590E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750884D4-ED95-400C-9799-095338959B49}">
      <dgm:prSet phldrT="[Texto]" custT="1"/>
      <dgm:spPr/>
      <dgm:t>
        <a:bodyPr/>
        <a:lstStyle/>
        <a:p>
          <a:r>
            <a:rPr lang="pt-BR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A grandeza de Deus e Seu amor </a:t>
          </a:r>
          <a:endParaRPr lang="pt-BR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8072AB-E9C3-42CC-A181-1B5D241800E6}" type="parTrans" cxnId="{8D06D54B-6952-4690-9C64-E4918A858F1F}">
      <dgm:prSet/>
      <dgm:spPr/>
      <dgm:t>
        <a:bodyPr/>
        <a:lstStyle/>
        <a:p>
          <a:endParaRPr lang="pt-BR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9DA8CC7-822E-4850-AAFD-B410803270CA}" type="sibTrans" cxnId="{8D06D54B-6952-4690-9C64-E4918A858F1F}">
      <dgm:prSet/>
      <dgm:spPr/>
      <dgm:t>
        <a:bodyPr/>
        <a:lstStyle/>
        <a:p>
          <a:endParaRPr lang="pt-BR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88174E1-6A8E-455C-9F4F-D2C6A84CD3C6}">
      <dgm:prSet custT="1"/>
      <dgm:spPr/>
      <dgm:t>
        <a:bodyPr/>
        <a:lstStyle/>
        <a:p>
          <a:r>
            <a:rPr lang="pt-BR" sz="36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Verdade Absoluta</a:t>
          </a:r>
          <a:endParaRPr lang="pt-BR" sz="36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entury Gothic" pitchFamily="34" charset="0"/>
          </a:endParaRPr>
        </a:p>
      </dgm:t>
    </dgm:pt>
    <dgm:pt modelId="{7210A4B5-A60D-4269-94ED-D7DCE9245DA0}" type="parTrans" cxnId="{7B6590A5-4106-432F-A60D-75949A987EA1}">
      <dgm:prSet/>
      <dgm:spPr/>
      <dgm:t>
        <a:bodyPr/>
        <a:lstStyle/>
        <a:p>
          <a:endParaRPr lang="pt-BR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B0B7A23-7643-4FDF-9CBF-32C96CEC8C57}" type="sibTrans" cxnId="{7B6590A5-4106-432F-A60D-75949A987EA1}">
      <dgm:prSet/>
      <dgm:spPr/>
      <dgm:t>
        <a:bodyPr/>
        <a:lstStyle/>
        <a:p>
          <a:endParaRPr lang="pt-BR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E3EBAE8-FA0A-49AF-8143-7860834D28EE}">
      <dgm:prSet custT="1"/>
      <dgm:spPr/>
      <dgm:t>
        <a:bodyPr/>
        <a:lstStyle/>
        <a:p>
          <a:r>
            <a:rPr lang="pt-BR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Relacionamento pela Palavra</a:t>
          </a:r>
        </a:p>
      </dgm:t>
    </dgm:pt>
    <dgm:pt modelId="{FB6B94C4-2800-43E6-BE11-01A438F16093}" type="parTrans" cxnId="{808F565D-CA17-4C0A-9F67-51C3C154DB38}">
      <dgm:prSet/>
      <dgm:spPr/>
      <dgm:t>
        <a:bodyPr/>
        <a:lstStyle/>
        <a:p>
          <a:endParaRPr lang="pt-BR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48BF248-CC85-41F5-9E54-EE32E65C5965}" type="sibTrans" cxnId="{808F565D-CA17-4C0A-9F67-51C3C154DB38}">
      <dgm:prSet/>
      <dgm:spPr/>
      <dgm:t>
        <a:bodyPr/>
        <a:lstStyle/>
        <a:p>
          <a:endParaRPr lang="pt-BR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E7057C5-57D2-44CC-89C7-3BA547BFB6C4}">
      <dgm:prSet custT="1"/>
      <dgm:spPr/>
      <dgm:t>
        <a:bodyPr/>
        <a:lstStyle/>
        <a:p>
          <a:r>
            <a:rPr lang="pt-BR" sz="36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Submissão urgente</a:t>
          </a:r>
          <a:endParaRPr lang="pt-BR" sz="36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gm:t>
    </dgm:pt>
    <dgm:pt modelId="{8D00E22E-4983-4ECC-A9C2-EAA10628DE77}" type="parTrans" cxnId="{23964F5E-4CE0-4F5D-A892-EAF32F98978D}">
      <dgm:prSet/>
      <dgm:spPr/>
      <dgm:t>
        <a:bodyPr/>
        <a:lstStyle/>
        <a:p>
          <a:endParaRPr lang="pt-BR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4885E1-BDC2-4BBB-9F1B-41E2C3450B8A}" type="sibTrans" cxnId="{23964F5E-4CE0-4F5D-A892-EAF32F98978D}">
      <dgm:prSet/>
      <dgm:spPr/>
      <dgm:t>
        <a:bodyPr/>
        <a:lstStyle/>
        <a:p>
          <a:endParaRPr lang="pt-BR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82928A7-A403-408C-8007-4A9506A4FE10}" type="pres">
      <dgm:prSet presAssocID="{6FC6636F-C19F-45ED-AEF7-6C8DB78359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2C9C00-0038-496D-842A-872AF8017823}" type="pres">
      <dgm:prSet presAssocID="{750884D4-ED95-400C-9799-095338959B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20A9CE-BF9E-4EDE-98F9-15206C7B1F17}" type="pres">
      <dgm:prSet presAssocID="{19DA8CC7-822E-4850-AAFD-B410803270CA}" presName="sibTrans" presStyleCnt="0"/>
      <dgm:spPr/>
    </dgm:pt>
    <dgm:pt modelId="{9AFC1935-B757-46A5-B8B1-502218EADF14}" type="pres">
      <dgm:prSet presAssocID="{D88174E1-6A8E-455C-9F4F-D2C6A84CD3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7F4D84-E203-48BF-A1F4-16A4F051B432}" type="pres">
      <dgm:prSet presAssocID="{FB0B7A23-7643-4FDF-9CBF-32C96CEC8C57}" presName="sibTrans" presStyleCnt="0"/>
      <dgm:spPr/>
    </dgm:pt>
    <dgm:pt modelId="{BEBB6094-2A91-44D4-AFEF-938C11CE669A}" type="pres">
      <dgm:prSet presAssocID="{6E3EBAE8-FA0A-49AF-8143-7860834D28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2649E6-A164-4F8A-A79B-FC647582D70D}" type="pres">
      <dgm:prSet presAssocID="{E48BF248-CC85-41F5-9E54-EE32E65C5965}" presName="sibTrans" presStyleCnt="0"/>
      <dgm:spPr/>
    </dgm:pt>
    <dgm:pt modelId="{39C0F09E-3A88-462A-B14A-CD592D920B64}" type="pres">
      <dgm:prSet presAssocID="{FE7057C5-57D2-44CC-89C7-3BA547BFB6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06D54B-6952-4690-9C64-E4918A858F1F}" srcId="{6FC6636F-C19F-45ED-AEF7-6C8DB783590E}" destId="{750884D4-ED95-400C-9799-095338959B49}" srcOrd="0" destOrd="0" parTransId="{C78072AB-E9C3-42CC-A181-1B5D241800E6}" sibTransId="{19DA8CC7-822E-4850-AAFD-B410803270CA}"/>
    <dgm:cxn modelId="{5D292BF6-76A2-4E6B-B377-087370DCF34C}" type="presOf" srcId="{750884D4-ED95-400C-9799-095338959B49}" destId="{C22C9C00-0038-496D-842A-872AF8017823}" srcOrd="0" destOrd="0" presId="urn:microsoft.com/office/officeart/2005/8/layout/default"/>
    <dgm:cxn modelId="{25B408D0-11D5-4FDD-AE4C-DF7020FE58A1}" type="presOf" srcId="{6E3EBAE8-FA0A-49AF-8143-7860834D28EE}" destId="{BEBB6094-2A91-44D4-AFEF-938C11CE669A}" srcOrd="0" destOrd="0" presId="urn:microsoft.com/office/officeart/2005/8/layout/default"/>
    <dgm:cxn modelId="{DF432392-7796-4D1E-8E18-68F4AF9A57AC}" type="presOf" srcId="{D88174E1-6A8E-455C-9F4F-D2C6A84CD3C6}" destId="{9AFC1935-B757-46A5-B8B1-502218EADF14}" srcOrd="0" destOrd="0" presId="urn:microsoft.com/office/officeart/2005/8/layout/default"/>
    <dgm:cxn modelId="{7B6590A5-4106-432F-A60D-75949A987EA1}" srcId="{6FC6636F-C19F-45ED-AEF7-6C8DB783590E}" destId="{D88174E1-6A8E-455C-9F4F-D2C6A84CD3C6}" srcOrd="1" destOrd="0" parTransId="{7210A4B5-A60D-4269-94ED-D7DCE9245DA0}" sibTransId="{FB0B7A23-7643-4FDF-9CBF-32C96CEC8C57}"/>
    <dgm:cxn modelId="{808F565D-CA17-4C0A-9F67-51C3C154DB38}" srcId="{6FC6636F-C19F-45ED-AEF7-6C8DB783590E}" destId="{6E3EBAE8-FA0A-49AF-8143-7860834D28EE}" srcOrd="2" destOrd="0" parTransId="{FB6B94C4-2800-43E6-BE11-01A438F16093}" sibTransId="{E48BF248-CC85-41F5-9E54-EE32E65C5965}"/>
    <dgm:cxn modelId="{A8AB1050-AC5D-4286-8912-539743983F95}" type="presOf" srcId="{6FC6636F-C19F-45ED-AEF7-6C8DB783590E}" destId="{E82928A7-A403-408C-8007-4A9506A4FE10}" srcOrd="0" destOrd="0" presId="urn:microsoft.com/office/officeart/2005/8/layout/default"/>
    <dgm:cxn modelId="{3032B213-552D-4718-BEE1-A4050214A0D4}" type="presOf" srcId="{FE7057C5-57D2-44CC-89C7-3BA547BFB6C4}" destId="{39C0F09E-3A88-462A-B14A-CD592D920B64}" srcOrd="0" destOrd="0" presId="urn:microsoft.com/office/officeart/2005/8/layout/default"/>
    <dgm:cxn modelId="{23964F5E-4CE0-4F5D-A892-EAF32F98978D}" srcId="{6FC6636F-C19F-45ED-AEF7-6C8DB783590E}" destId="{FE7057C5-57D2-44CC-89C7-3BA547BFB6C4}" srcOrd="3" destOrd="0" parTransId="{8D00E22E-4983-4ECC-A9C2-EAA10628DE77}" sibTransId="{864885E1-BDC2-4BBB-9F1B-41E2C3450B8A}"/>
    <dgm:cxn modelId="{9F606044-D590-4856-ABCE-2AACEC56DA3A}" type="presParOf" srcId="{E82928A7-A403-408C-8007-4A9506A4FE10}" destId="{C22C9C00-0038-496D-842A-872AF8017823}" srcOrd="0" destOrd="0" presId="urn:microsoft.com/office/officeart/2005/8/layout/default"/>
    <dgm:cxn modelId="{13D9394C-FA4E-43BC-899D-7865C5F26CAC}" type="presParOf" srcId="{E82928A7-A403-408C-8007-4A9506A4FE10}" destId="{2220A9CE-BF9E-4EDE-98F9-15206C7B1F17}" srcOrd="1" destOrd="0" presId="urn:microsoft.com/office/officeart/2005/8/layout/default"/>
    <dgm:cxn modelId="{F05C9A81-1FD3-4EA9-B1B5-119B6DBB2BD1}" type="presParOf" srcId="{E82928A7-A403-408C-8007-4A9506A4FE10}" destId="{9AFC1935-B757-46A5-B8B1-502218EADF14}" srcOrd="2" destOrd="0" presId="urn:microsoft.com/office/officeart/2005/8/layout/default"/>
    <dgm:cxn modelId="{63270969-388B-4583-9984-26F29C425A9D}" type="presParOf" srcId="{E82928A7-A403-408C-8007-4A9506A4FE10}" destId="{737F4D84-E203-48BF-A1F4-16A4F051B432}" srcOrd="3" destOrd="0" presId="urn:microsoft.com/office/officeart/2005/8/layout/default"/>
    <dgm:cxn modelId="{91FD9B4D-AF29-4853-9A9F-FBCDEBFCDCDE}" type="presParOf" srcId="{E82928A7-A403-408C-8007-4A9506A4FE10}" destId="{BEBB6094-2A91-44D4-AFEF-938C11CE669A}" srcOrd="4" destOrd="0" presId="urn:microsoft.com/office/officeart/2005/8/layout/default"/>
    <dgm:cxn modelId="{E101A9B7-BAE2-4A54-8C43-BCAEB0056EEE}" type="presParOf" srcId="{E82928A7-A403-408C-8007-4A9506A4FE10}" destId="{4C2649E6-A164-4F8A-A79B-FC647582D70D}" srcOrd="5" destOrd="0" presId="urn:microsoft.com/office/officeart/2005/8/layout/default"/>
    <dgm:cxn modelId="{985697EF-4D53-4C85-BC64-BF1197FEBA0C}" type="presParOf" srcId="{E82928A7-A403-408C-8007-4A9506A4FE10}" destId="{39C0F09E-3A88-462A-B14A-CD592D920B6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64661-3F9E-48CB-8936-8C91F8F72E37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15FCA-55C3-4142-AC12-78F772340E0E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err="1" smtClean="0"/>
            <a:t>Igreja</a:t>
          </a:r>
          <a:r>
            <a:rPr lang="en-US" sz="5300" b="1" kern="1200" dirty="0" smtClean="0"/>
            <a:t> x Estado</a:t>
          </a:r>
          <a:endParaRPr lang="pt-BR" sz="5300" b="1" kern="1200" dirty="0"/>
        </a:p>
      </dsp:txBody>
      <dsp:txXfrm>
        <a:off x="0" y="0"/>
        <a:ext cx="1645920" cy="4525963"/>
      </dsp:txXfrm>
    </dsp:sp>
    <dsp:sp modelId="{61D9BE41-48DD-496E-B30E-7BD63CCE0346}">
      <dsp:nvSpPr>
        <dsp:cNvPr id="0" name=""/>
        <dsp:cNvSpPr/>
      </dsp:nvSpPr>
      <dsp:spPr>
        <a:xfrm>
          <a:off x="1769364" y="53204"/>
          <a:ext cx="6460236" cy="106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/>
            <a:t>Interceder</a:t>
          </a:r>
          <a:endParaRPr lang="pt-BR" sz="4900" b="1" kern="1200" dirty="0"/>
        </a:p>
      </dsp:txBody>
      <dsp:txXfrm>
        <a:off x="1769364" y="53204"/>
        <a:ext cx="6460236" cy="1064087"/>
      </dsp:txXfrm>
    </dsp:sp>
    <dsp:sp modelId="{2803C11C-D390-4631-9BC5-FED7AFCA8597}">
      <dsp:nvSpPr>
        <dsp:cNvPr id="0" name=""/>
        <dsp:cNvSpPr/>
      </dsp:nvSpPr>
      <dsp:spPr>
        <a:xfrm>
          <a:off x="1645920" y="111729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11255-CAD1-4AE0-AD4C-4EC7BDA9997B}">
      <dsp:nvSpPr>
        <dsp:cNvPr id="0" name=""/>
        <dsp:cNvSpPr/>
      </dsp:nvSpPr>
      <dsp:spPr>
        <a:xfrm>
          <a:off x="1769364" y="1170496"/>
          <a:ext cx="6460236" cy="106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err="1" smtClean="0"/>
            <a:t>Vigiar</a:t>
          </a:r>
          <a:endParaRPr lang="pt-BR" sz="4900" b="1" kern="1200" dirty="0"/>
        </a:p>
      </dsp:txBody>
      <dsp:txXfrm>
        <a:off x="1769364" y="1170496"/>
        <a:ext cx="6460236" cy="1064087"/>
      </dsp:txXfrm>
    </dsp:sp>
    <dsp:sp modelId="{BDD8A9C1-87F3-4565-9EF0-D3FE4DA190B6}">
      <dsp:nvSpPr>
        <dsp:cNvPr id="0" name=""/>
        <dsp:cNvSpPr/>
      </dsp:nvSpPr>
      <dsp:spPr>
        <a:xfrm>
          <a:off x="1645920" y="223458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50DF6-7118-4DBE-9C17-D8442781E491}">
      <dsp:nvSpPr>
        <dsp:cNvPr id="0" name=""/>
        <dsp:cNvSpPr/>
      </dsp:nvSpPr>
      <dsp:spPr>
        <a:xfrm>
          <a:off x="1769364" y="2287788"/>
          <a:ext cx="6460236" cy="106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err="1" smtClean="0"/>
            <a:t>Pressionar</a:t>
          </a:r>
          <a:endParaRPr lang="en-US" sz="4900" b="1" kern="1200" dirty="0" smtClean="0"/>
        </a:p>
      </dsp:txBody>
      <dsp:txXfrm>
        <a:off x="1769364" y="2287788"/>
        <a:ext cx="6460236" cy="1064087"/>
      </dsp:txXfrm>
    </dsp:sp>
    <dsp:sp modelId="{036BD80C-A0BF-4C4B-AB0D-B99E379E3CD0}">
      <dsp:nvSpPr>
        <dsp:cNvPr id="0" name=""/>
        <dsp:cNvSpPr/>
      </dsp:nvSpPr>
      <dsp:spPr>
        <a:xfrm>
          <a:off x="1645920" y="335187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424F1-7B58-4D36-926B-C559A158E03D}">
      <dsp:nvSpPr>
        <dsp:cNvPr id="0" name=""/>
        <dsp:cNvSpPr/>
      </dsp:nvSpPr>
      <dsp:spPr>
        <a:xfrm>
          <a:off x="1769364" y="3405079"/>
          <a:ext cx="6460236" cy="106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err="1" smtClean="0"/>
            <a:t>Recorrer</a:t>
          </a:r>
          <a:endParaRPr lang="en-US" sz="4900" b="1" kern="1200" dirty="0" smtClean="0"/>
        </a:p>
      </dsp:txBody>
      <dsp:txXfrm>
        <a:off x="1769364" y="3405079"/>
        <a:ext cx="6460236" cy="1064087"/>
      </dsp:txXfrm>
    </dsp:sp>
    <dsp:sp modelId="{E4B0CE6A-7821-45B4-860A-A24555F65A3F}">
      <dsp:nvSpPr>
        <dsp:cNvPr id="0" name=""/>
        <dsp:cNvSpPr/>
      </dsp:nvSpPr>
      <dsp:spPr>
        <a:xfrm>
          <a:off x="1645920" y="446916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4B2E9-0611-4F64-9BA2-B24FBE8A8E5E}">
      <dsp:nvSpPr>
        <dsp:cNvPr id="0" name=""/>
        <dsp:cNvSpPr/>
      </dsp:nvSpPr>
      <dsp:spPr>
        <a:xfrm>
          <a:off x="3337560" y="3640443"/>
          <a:ext cx="2468880" cy="2468880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REVELAÇÃO</a:t>
          </a:r>
          <a:endParaRPr lang="pt-BR" sz="2600" b="1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699119" y="4002002"/>
        <a:ext cx="1745762" cy="1745762"/>
      </dsp:txXfrm>
    </dsp:sp>
    <dsp:sp modelId="{BF2B86D2-DD6B-4751-9B88-82F94FABDBF3}">
      <dsp:nvSpPr>
        <dsp:cNvPr id="0" name=""/>
        <dsp:cNvSpPr/>
      </dsp:nvSpPr>
      <dsp:spPr>
        <a:xfrm rot="11700000">
          <a:off x="1137494" y="3891858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0235B-2767-4935-8A24-2095C3358788}">
      <dsp:nvSpPr>
        <dsp:cNvPr id="0" name=""/>
        <dsp:cNvSpPr/>
      </dsp:nvSpPr>
      <dsp:spPr>
        <a:xfrm>
          <a:off x="1535" y="3026286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b="1" kern="1200"/>
        </a:p>
      </dsp:txBody>
      <dsp:txXfrm>
        <a:off x="56491" y="3081242"/>
        <a:ext cx="2235524" cy="1766436"/>
      </dsp:txXfrm>
    </dsp:sp>
    <dsp:sp modelId="{EF2C988A-CFAE-46CD-B48D-9863133D3A86}">
      <dsp:nvSpPr>
        <dsp:cNvPr id="0" name=""/>
        <dsp:cNvSpPr/>
      </dsp:nvSpPr>
      <dsp:spPr>
        <a:xfrm rot="14700000">
          <a:off x="2462518" y="2312756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5A334-EAE3-4A9B-99BF-F9ED17EEE71D}">
      <dsp:nvSpPr>
        <dsp:cNvPr id="0" name=""/>
        <dsp:cNvSpPr/>
      </dsp:nvSpPr>
      <dsp:spPr>
        <a:xfrm>
          <a:off x="1912677" y="748676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b="1" kern="1200"/>
        </a:p>
      </dsp:txBody>
      <dsp:txXfrm>
        <a:off x="1967633" y="803632"/>
        <a:ext cx="2235524" cy="1766436"/>
      </dsp:txXfrm>
    </dsp:sp>
    <dsp:sp modelId="{1B3B2346-6266-4EC0-98FA-EAF82D63C91D}">
      <dsp:nvSpPr>
        <dsp:cNvPr id="0" name=""/>
        <dsp:cNvSpPr/>
      </dsp:nvSpPr>
      <dsp:spPr>
        <a:xfrm rot="17700000">
          <a:off x="4523889" y="2312756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62B07-1577-4D29-AEB2-7DCAD82E6598}">
      <dsp:nvSpPr>
        <dsp:cNvPr id="0" name=""/>
        <dsp:cNvSpPr/>
      </dsp:nvSpPr>
      <dsp:spPr>
        <a:xfrm>
          <a:off x="4885886" y="748676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b="1" kern="1200" dirty="0"/>
        </a:p>
      </dsp:txBody>
      <dsp:txXfrm>
        <a:off x="4940842" y="803632"/>
        <a:ext cx="2235524" cy="1766436"/>
      </dsp:txXfrm>
    </dsp:sp>
    <dsp:sp modelId="{9F1AF1DD-2AF0-4C7F-A2F0-DEEB79EA63D6}">
      <dsp:nvSpPr>
        <dsp:cNvPr id="0" name=""/>
        <dsp:cNvSpPr/>
      </dsp:nvSpPr>
      <dsp:spPr>
        <a:xfrm rot="20700000">
          <a:off x="5848913" y="3891858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FA9DE-ADC9-4D54-B633-8597537792EE}">
      <dsp:nvSpPr>
        <dsp:cNvPr id="0" name=""/>
        <dsp:cNvSpPr/>
      </dsp:nvSpPr>
      <dsp:spPr>
        <a:xfrm>
          <a:off x="6797028" y="3026286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0" b="1" kern="1200" dirty="0"/>
        </a:p>
      </dsp:txBody>
      <dsp:txXfrm>
        <a:off x="6851984" y="3081242"/>
        <a:ext cx="2235524" cy="1766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D355D-13DE-45CF-818E-BCE9BDCEDBF5}">
      <dsp:nvSpPr>
        <dsp:cNvPr id="0" name=""/>
        <dsp:cNvSpPr/>
      </dsp:nvSpPr>
      <dsp:spPr>
        <a:xfrm>
          <a:off x="0" y="443456"/>
          <a:ext cx="8964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27B98-1368-4E21-8480-612513A8C52E}">
      <dsp:nvSpPr>
        <dsp:cNvPr id="0" name=""/>
        <dsp:cNvSpPr/>
      </dsp:nvSpPr>
      <dsp:spPr>
        <a:xfrm>
          <a:off x="448224" y="148256"/>
          <a:ext cx="6275141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DIVINA – 2 </a:t>
          </a:r>
          <a:r>
            <a:rPr lang="pt-B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Tm</a:t>
          </a: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3.16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045" y="177077"/>
        <a:ext cx="6217499" cy="532758"/>
      </dsp:txXfrm>
    </dsp:sp>
    <dsp:sp modelId="{21F1ED06-DB99-4DB7-A885-FAF6FE401AF3}">
      <dsp:nvSpPr>
        <dsp:cNvPr id="0" name=""/>
        <dsp:cNvSpPr/>
      </dsp:nvSpPr>
      <dsp:spPr>
        <a:xfrm>
          <a:off x="0" y="1350656"/>
          <a:ext cx="8964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44917-C8BC-4355-B1F1-463DA0E19092}">
      <dsp:nvSpPr>
        <dsp:cNvPr id="0" name=""/>
        <dsp:cNvSpPr/>
      </dsp:nvSpPr>
      <dsp:spPr>
        <a:xfrm>
          <a:off x="446601" y="1055456"/>
          <a:ext cx="6275141" cy="590400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ORGÂNICA – 2 </a:t>
          </a:r>
          <a:r>
            <a:rPr lang="pt-B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</a:t>
          </a: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1.21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422" y="1084277"/>
        <a:ext cx="6217499" cy="532758"/>
      </dsp:txXfrm>
    </dsp:sp>
    <dsp:sp modelId="{93FF0A8D-B131-4FF3-BA02-EB416D923FB8}">
      <dsp:nvSpPr>
        <dsp:cNvPr id="0" name=""/>
        <dsp:cNvSpPr/>
      </dsp:nvSpPr>
      <dsp:spPr>
        <a:xfrm>
          <a:off x="0" y="2257856"/>
          <a:ext cx="8964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F3431-FE3E-4D2A-82CA-C3B2B8BB4FEC}">
      <dsp:nvSpPr>
        <dsp:cNvPr id="0" name=""/>
        <dsp:cNvSpPr/>
      </dsp:nvSpPr>
      <dsp:spPr>
        <a:xfrm>
          <a:off x="448224" y="1962656"/>
          <a:ext cx="6275141" cy="5904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VERBAL – </a:t>
          </a:r>
          <a:r>
            <a:rPr lang="pt-B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5.18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045" y="1991477"/>
        <a:ext cx="6217499" cy="532758"/>
      </dsp:txXfrm>
    </dsp:sp>
    <dsp:sp modelId="{44461D85-D5E3-4FB8-BBE3-C3B4299084F9}">
      <dsp:nvSpPr>
        <dsp:cNvPr id="0" name=""/>
        <dsp:cNvSpPr/>
      </dsp:nvSpPr>
      <dsp:spPr>
        <a:xfrm>
          <a:off x="0" y="3165056"/>
          <a:ext cx="8964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6778F-F113-4929-8BD7-708E54B4A308}">
      <dsp:nvSpPr>
        <dsp:cNvPr id="0" name=""/>
        <dsp:cNvSpPr/>
      </dsp:nvSpPr>
      <dsp:spPr>
        <a:xfrm>
          <a:off x="448224" y="2869856"/>
          <a:ext cx="6275141" cy="5904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PLENA – 2 </a:t>
          </a:r>
          <a:r>
            <a:rPr lang="pt-B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</a:t>
          </a: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3.16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045" y="2898677"/>
        <a:ext cx="6217499" cy="532758"/>
      </dsp:txXfrm>
    </dsp:sp>
    <dsp:sp modelId="{6DFBD3C5-314B-4A97-9210-08CB8E983416}">
      <dsp:nvSpPr>
        <dsp:cNvPr id="0" name=""/>
        <dsp:cNvSpPr/>
      </dsp:nvSpPr>
      <dsp:spPr>
        <a:xfrm>
          <a:off x="0" y="4072256"/>
          <a:ext cx="8964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E09AD-CD48-401E-A66E-AC87963648D3}">
      <dsp:nvSpPr>
        <dsp:cNvPr id="0" name=""/>
        <dsp:cNvSpPr/>
      </dsp:nvSpPr>
      <dsp:spPr>
        <a:xfrm>
          <a:off x="448224" y="3777056"/>
          <a:ext cx="6275141" cy="5904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INERRANTE – </a:t>
          </a:r>
          <a:r>
            <a:rPr lang="pt-B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Hb</a:t>
          </a: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6.18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045" y="3805877"/>
        <a:ext cx="6217499" cy="532758"/>
      </dsp:txXfrm>
    </dsp:sp>
    <dsp:sp modelId="{4496AD39-C73E-489F-9036-E53A1240670C}">
      <dsp:nvSpPr>
        <dsp:cNvPr id="0" name=""/>
        <dsp:cNvSpPr/>
      </dsp:nvSpPr>
      <dsp:spPr>
        <a:xfrm>
          <a:off x="0" y="4979456"/>
          <a:ext cx="8964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5653E-65E3-430A-B6EF-BA03D40BC64D}">
      <dsp:nvSpPr>
        <dsp:cNvPr id="0" name=""/>
        <dsp:cNvSpPr/>
      </dsp:nvSpPr>
      <dsp:spPr>
        <a:xfrm>
          <a:off x="448224" y="4684256"/>
          <a:ext cx="6275141" cy="590400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INFALÍVEL – </a:t>
          </a:r>
          <a:r>
            <a:rPr lang="pt-B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</a:t>
          </a: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119.105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045" y="4713077"/>
        <a:ext cx="6217499" cy="532758"/>
      </dsp:txXfrm>
    </dsp:sp>
    <dsp:sp modelId="{5CD5663B-5F9D-4C17-A107-D7E221ABB58F}">
      <dsp:nvSpPr>
        <dsp:cNvPr id="0" name=""/>
        <dsp:cNvSpPr/>
      </dsp:nvSpPr>
      <dsp:spPr>
        <a:xfrm>
          <a:off x="0" y="5886656"/>
          <a:ext cx="8964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7E407-A01E-4391-87AE-009F4D20589D}">
      <dsp:nvSpPr>
        <dsp:cNvPr id="0" name=""/>
        <dsp:cNvSpPr/>
      </dsp:nvSpPr>
      <dsp:spPr>
        <a:xfrm>
          <a:off x="448224" y="5591456"/>
          <a:ext cx="6275141" cy="5904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AUTORITATIVA – </a:t>
          </a:r>
          <a:r>
            <a:rPr lang="pt-B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Lc</a:t>
          </a: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16.17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045" y="5620277"/>
        <a:ext cx="6217499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31C07-9CB2-4AA8-98FF-560C9987E53C}">
      <dsp:nvSpPr>
        <dsp:cNvPr id="0" name=""/>
        <dsp:cNvSpPr/>
      </dsp:nvSpPr>
      <dsp:spPr>
        <a:xfrm>
          <a:off x="1789514" y="623231"/>
          <a:ext cx="5611342" cy="5611342"/>
        </a:xfrm>
        <a:prstGeom prst="blockArc">
          <a:avLst>
            <a:gd name="adj1" fmla="val 13047148"/>
            <a:gd name="adj2" fmla="val 16171095"/>
            <a:gd name="adj3" fmla="val 34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3B6D0-13B7-4CC5-8EDE-3E2E89A31045}">
      <dsp:nvSpPr>
        <dsp:cNvPr id="0" name=""/>
        <dsp:cNvSpPr/>
      </dsp:nvSpPr>
      <dsp:spPr>
        <a:xfrm>
          <a:off x="1305943" y="1113205"/>
          <a:ext cx="5611342" cy="5611342"/>
        </a:xfrm>
        <a:prstGeom prst="blockArc">
          <a:avLst>
            <a:gd name="adj1" fmla="val 11413980"/>
            <a:gd name="adj2" fmla="val 13907628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2F386-0EEF-4235-87E7-37E5FCE21C4D}">
      <dsp:nvSpPr>
        <dsp:cNvPr id="0" name=""/>
        <dsp:cNvSpPr/>
      </dsp:nvSpPr>
      <dsp:spPr>
        <a:xfrm>
          <a:off x="1305944" y="133454"/>
          <a:ext cx="5611342" cy="5611342"/>
        </a:xfrm>
        <a:prstGeom prst="blockArc">
          <a:avLst>
            <a:gd name="adj1" fmla="val 7692366"/>
            <a:gd name="adj2" fmla="val 10186024"/>
            <a:gd name="adj3" fmla="val 34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49E17-6644-442B-8ED4-A9AEB2A0944E}">
      <dsp:nvSpPr>
        <dsp:cNvPr id="0" name=""/>
        <dsp:cNvSpPr/>
      </dsp:nvSpPr>
      <dsp:spPr>
        <a:xfrm>
          <a:off x="1789514" y="623426"/>
          <a:ext cx="5611342" cy="5611342"/>
        </a:xfrm>
        <a:prstGeom prst="blockArc">
          <a:avLst>
            <a:gd name="adj1" fmla="val 5428905"/>
            <a:gd name="adj2" fmla="val 8552843"/>
            <a:gd name="adj3" fmla="val 343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A024-C348-4E13-A2F7-EB8B14195FAC}">
      <dsp:nvSpPr>
        <dsp:cNvPr id="0" name=""/>
        <dsp:cNvSpPr/>
      </dsp:nvSpPr>
      <dsp:spPr>
        <a:xfrm>
          <a:off x="1689110" y="624410"/>
          <a:ext cx="5611342" cy="5611342"/>
        </a:xfrm>
        <a:prstGeom prst="blockArc">
          <a:avLst>
            <a:gd name="adj1" fmla="val 2133910"/>
            <a:gd name="adj2" fmla="val 5303720"/>
            <a:gd name="adj3" fmla="val 343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DFB7B-5940-437E-AC77-1C1437741EE8}">
      <dsp:nvSpPr>
        <dsp:cNvPr id="0" name=""/>
        <dsp:cNvSpPr/>
      </dsp:nvSpPr>
      <dsp:spPr>
        <a:xfrm>
          <a:off x="2243395" y="48408"/>
          <a:ext cx="5611342" cy="5611342"/>
        </a:xfrm>
        <a:prstGeom prst="blockArc">
          <a:avLst>
            <a:gd name="adj1" fmla="val 722040"/>
            <a:gd name="adj2" fmla="val 3134007"/>
            <a:gd name="adj3" fmla="val 34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F6E88-DECE-4826-BA46-372C8AF9B519}">
      <dsp:nvSpPr>
        <dsp:cNvPr id="0" name=""/>
        <dsp:cNvSpPr/>
      </dsp:nvSpPr>
      <dsp:spPr>
        <a:xfrm>
          <a:off x="2214538" y="1040521"/>
          <a:ext cx="5611342" cy="5611342"/>
        </a:xfrm>
        <a:prstGeom prst="blockArc">
          <a:avLst>
            <a:gd name="adj1" fmla="val 18493766"/>
            <a:gd name="adj2" fmla="val 21077888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B3528-891F-4646-8F10-C5BF5032E4E2}">
      <dsp:nvSpPr>
        <dsp:cNvPr id="0" name=""/>
        <dsp:cNvSpPr/>
      </dsp:nvSpPr>
      <dsp:spPr>
        <a:xfrm>
          <a:off x="1788924" y="623236"/>
          <a:ext cx="5611342" cy="5611342"/>
        </a:xfrm>
        <a:prstGeom prst="blockArc">
          <a:avLst>
            <a:gd name="adj1" fmla="val 16171830"/>
            <a:gd name="adj2" fmla="val 19238304"/>
            <a:gd name="adj3" fmla="val 34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2C562-1D86-40F4-8DD5-048C4F93AF89}">
      <dsp:nvSpPr>
        <dsp:cNvPr id="0" name=""/>
        <dsp:cNvSpPr/>
      </dsp:nvSpPr>
      <dsp:spPr>
        <a:xfrm>
          <a:off x="3059834" y="2473523"/>
          <a:ext cx="3024331" cy="1910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INSPIRAÇÃO DIVINA</a:t>
          </a:r>
          <a:endParaRPr lang="pt-BR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02737" y="2753376"/>
        <a:ext cx="2138525" cy="1351247"/>
      </dsp:txXfrm>
    </dsp:sp>
    <dsp:sp modelId="{87C2E6AF-8FDA-4751-B446-548FBDEF2E04}">
      <dsp:nvSpPr>
        <dsp:cNvPr id="0" name=""/>
        <dsp:cNvSpPr/>
      </dsp:nvSpPr>
      <dsp:spPr>
        <a:xfrm>
          <a:off x="3353505" y="2651"/>
          <a:ext cx="2436988" cy="13376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IMPACTO</a:t>
          </a:r>
          <a:endParaRPr lang="pt-BR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10394" y="198548"/>
        <a:ext cx="1723210" cy="945873"/>
      </dsp:txXfrm>
    </dsp:sp>
    <dsp:sp modelId="{5314D2D8-8CF3-4772-9524-A44333C00D9E}">
      <dsp:nvSpPr>
        <dsp:cNvPr id="0" name=""/>
        <dsp:cNvSpPr/>
      </dsp:nvSpPr>
      <dsp:spPr>
        <a:xfrm>
          <a:off x="5508098" y="1011223"/>
          <a:ext cx="2436988" cy="13376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PODER</a:t>
          </a:r>
          <a:endParaRPr lang="pt-BR" sz="3200" b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864987" y="1207120"/>
        <a:ext cx="1723210" cy="945873"/>
      </dsp:txXfrm>
    </dsp:sp>
    <dsp:sp modelId="{C48D1546-7D2A-403E-836D-178D0B7152E9}">
      <dsp:nvSpPr>
        <dsp:cNvPr id="0" name=""/>
        <dsp:cNvSpPr/>
      </dsp:nvSpPr>
      <dsp:spPr>
        <a:xfrm>
          <a:off x="6527488" y="2760166"/>
          <a:ext cx="2436988" cy="13376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ESPÍRITO</a:t>
          </a:r>
          <a:endParaRPr lang="pt-BR" sz="3200" b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884377" y="2956063"/>
        <a:ext cx="1723210" cy="945873"/>
      </dsp:txXfrm>
    </dsp:sp>
    <dsp:sp modelId="{46488C3B-5875-4443-87E9-27AFAE846C08}">
      <dsp:nvSpPr>
        <dsp:cNvPr id="0" name=""/>
        <dsp:cNvSpPr/>
      </dsp:nvSpPr>
      <dsp:spPr>
        <a:xfrm>
          <a:off x="5519400" y="4365097"/>
          <a:ext cx="2436988" cy="13376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JESUS</a:t>
          </a:r>
          <a:endParaRPr lang="pt-BR" sz="3200" b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876289" y="4560994"/>
        <a:ext cx="1723210" cy="945873"/>
      </dsp:txXfrm>
    </dsp:sp>
    <dsp:sp modelId="{97171A29-5969-4C76-9DF8-29CFA9558FFB}">
      <dsp:nvSpPr>
        <dsp:cNvPr id="0" name=""/>
        <dsp:cNvSpPr/>
      </dsp:nvSpPr>
      <dsp:spPr>
        <a:xfrm>
          <a:off x="3353505" y="5517681"/>
          <a:ext cx="2436988" cy="13376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UNIDADE</a:t>
          </a:r>
          <a:endParaRPr lang="pt-BR" sz="3200" b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10394" y="5713578"/>
        <a:ext cx="1723210" cy="945873"/>
      </dsp:txXfrm>
    </dsp:sp>
    <dsp:sp modelId="{9C8C2E6D-CB48-4DE0-A1FC-CC022F9C14D7}">
      <dsp:nvSpPr>
        <dsp:cNvPr id="0" name=""/>
        <dsp:cNvSpPr/>
      </dsp:nvSpPr>
      <dsp:spPr>
        <a:xfrm>
          <a:off x="1187619" y="4437123"/>
          <a:ext cx="2436988" cy="13376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HISTÓRIA</a:t>
          </a:r>
          <a:endParaRPr lang="pt-BR" sz="3200" b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544508" y="4633020"/>
        <a:ext cx="1723210" cy="945873"/>
      </dsp:txXfrm>
    </dsp:sp>
    <dsp:sp modelId="{765E2395-422D-454F-B64D-FF6240841F40}">
      <dsp:nvSpPr>
        <dsp:cNvPr id="0" name=""/>
        <dsp:cNvSpPr/>
      </dsp:nvSpPr>
      <dsp:spPr>
        <a:xfrm>
          <a:off x="179467" y="2760166"/>
          <a:ext cx="2436988" cy="13376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PROFECIA</a:t>
          </a:r>
          <a:endParaRPr lang="pt-BR" sz="3200" b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36356" y="2956063"/>
        <a:ext cx="1723210" cy="945873"/>
      </dsp:txXfrm>
    </dsp:sp>
    <dsp:sp modelId="{6E2E977B-640E-48AC-B7E2-C9B9FEDC3B8E}">
      <dsp:nvSpPr>
        <dsp:cNvPr id="0" name=""/>
        <dsp:cNvSpPr/>
      </dsp:nvSpPr>
      <dsp:spPr>
        <a:xfrm>
          <a:off x="1187615" y="1083215"/>
          <a:ext cx="2436988" cy="13376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DESTRUIÇÃO</a:t>
          </a:r>
          <a:endParaRPr lang="pt-BR" sz="3200" b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544504" y="1279112"/>
        <a:ext cx="1723210" cy="945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4B2E9-0611-4F64-9BA2-B24FBE8A8E5E}">
      <dsp:nvSpPr>
        <dsp:cNvPr id="0" name=""/>
        <dsp:cNvSpPr/>
      </dsp:nvSpPr>
      <dsp:spPr>
        <a:xfrm>
          <a:off x="3337560" y="3640443"/>
          <a:ext cx="2468880" cy="2468880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REVELAÇÃO</a:t>
          </a:r>
          <a:endParaRPr lang="pt-BR" sz="2600" b="1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699119" y="4002002"/>
        <a:ext cx="1745762" cy="1745762"/>
      </dsp:txXfrm>
    </dsp:sp>
    <dsp:sp modelId="{BF2B86D2-DD6B-4751-9B88-82F94FABDBF3}">
      <dsp:nvSpPr>
        <dsp:cNvPr id="0" name=""/>
        <dsp:cNvSpPr/>
      </dsp:nvSpPr>
      <dsp:spPr>
        <a:xfrm rot="11700000">
          <a:off x="1137494" y="3891858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0235B-2767-4935-8A24-2095C3358788}">
      <dsp:nvSpPr>
        <dsp:cNvPr id="0" name=""/>
        <dsp:cNvSpPr/>
      </dsp:nvSpPr>
      <dsp:spPr>
        <a:xfrm>
          <a:off x="1535" y="3026286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b="1" kern="1200"/>
        </a:p>
      </dsp:txBody>
      <dsp:txXfrm>
        <a:off x="56491" y="3081242"/>
        <a:ext cx="2235524" cy="1766436"/>
      </dsp:txXfrm>
    </dsp:sp>
    <dsp:sp modelId="{EF2C988A-CFAE-46CD-B48D-9863133D3A86}">
      <dsp:nvSpPr>
        <dsp:cNvPr id="0" name=""/>
        <dsp:cNvSpPr/>
      </dsp:nvSpPr>
      <dsp:spPr>
        <a:xfrm rot="14700000">
          <a:off x="2462518" y="2312756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5A334-EAE3-4A9B-99BF-F9ED17EEE71D}">
      <dsp:nvSpPr>
        <dsp:cNvPr id="0" name=""/>
        <dsp:cNvSpPr/>
      </dsp:nvSpPr>
      <dsp:spPr>
        <a:xfrm>
          <a:off x="1912677" y="748676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b="1" kern="1200"/>
        </a:p>
      </dsp:txBody>
      <dsp:txXfrm>
        <a:off x="1967633" y="803632"/>
        <a:ext cx="2235524" cy="1766436"/>
      </dsp:txXfrm>
    </dsp:sp>
    <dsp:sp modelId="{1B3B2346-6266-4EC0-98FA-EAF82D63C91D}">
      <dsp:nvSpPr>
        <dsp:cNvPr id="0" name=""/>
        <dsp:cNvSpPr/>
      </dsp:nvSpPr>
      <dsp:spPr>
        <a:xfrm rot="17700000">
          <a:off x="4523889" y="2312756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62B07-1577-4D29-AEB2-7DCAD82E6598}">
      <dsp:nvSpPr>
        <dsp:cNvPr id="0" name=""/>
        <dsp:cNvSpPr/>
      </dsp:nvSpPr>
      <dsp:spPr>
        <a:xfrm>
          <a:off x="4885886" y="748676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b="1" kern="1200" dirty="0"/>
        </a:p>
      </dsp:txBody>
      <dsp:txXfrm>
        <a:off x="4940842" y="803632"/>
        <a:ext cx="2235524" cy="1766436"/>
      </dsp:txXfrm>
    </dsp:sp>
    <dsp:sp modelId="{9F1AF1DD-2AF0-4C7F-A2F0-DEEB79EA63D6}">
      <dsp:nvSpPr>
        <dsp:cNvPr id="0" name=""/>
        <dsp:cNvSpPr/>
      </dsp:nvSpPr>
      <dsp:spPr>
        <a:xfrm rot="20700000">
          <a:off x="5848913" y="3891858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FA9DE-ADC9-4D54-B633-8597537792EE}">
      <dsp:nvSpPr>
        <dsp:cNvPr id="0" name=""/>
        <dsp:cNvSpPr/>
      </dsp:nvSpPr>
      <dsp:spPr>
        <a:xfrm>
          <a:off x="6797028" y="3026286"/>
          <a:ext cx="2345436" cy="1876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0" b="1" kern="1200" dirty="0"/>
        </a:p>
      </dsp:txBody>
      <dsp:txXfrm>
        <a:off x="6851984" y="3081242"/>
        <a:ext cx="2235524" cy="1766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C9C00-0038-496D-842A-872AF8017823}">
      <dsp:nvSpPr>
        <dsp:cNvPr id="0" name=""/>
        <dsp:cNvSpPr/>
      </dsp:nvSpPr>
      <dsp:spPr>
        <a:xfrm>
          <a:off x="1116" y="599405"/>
          <a:ext cx="4353222" cy="261193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A grandeza de Deus e Seu amor </a:t>
          </a:r>
          <a:endParaRPr lang="pt-BR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16" y="599405"/>
        <a:ext cx="4353222" cy="2611933"/>
      </dsp:txXfrm>
    </dsp:sp>
    <dsp:sp modelId="{9AFC1935-B757-46A5-B8B1-502218EADF14}">
      <dsp:nvSpPr>
        <dsp:cNvPr id="0" name=""/>
        <dsp:cNvSpPr/>
      </dsp:nvSpPr>
      <dsp:spPr>
        <a:xfrm>
          <a:off x="4789661" y="599405"/>
          <a:ext cx="4353222" cy="2611933"/>
        </a:xfrm>
        <a:prstGeom prst="rect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Verdade Absoluta</a:t>
          </a:r>
          <a:endParaRPr lang="pt-BR" sz="36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entury Gothic" pitchFamily="34" charset="0"/>
          </a:endParaRPr>
        </a:p>
      </dsp:txBody>
      <dsp:txXfrm>
        <a:off x="4789661" y="599405"/>
        <a:ext cx="4353222" cy="2611933"/>
      </dsp:txXfrm>
    </dsp:sp>
    <dsp:sp modelId="{BEBB6094-2A91-44D4-AFEF-938C11CE669A}">
      <dsp:nvSpPr>
        <dsp:cNvPr id="0" name=""/>
        <dsp:cNvSpPr/>
      </dsp:nvSpPr>
      <dsp:spPr>
        <a:xfrm>
          <a:off x="1116" y="3646661"/>
          <a:ext cx="4353222" cy="2611933"/>
        </a:xfrm>
        <a:prstGeom prst="rect">
          <a:avLst/>
        </a:prstGeom>
        <a:solidFill>
          <a:schemeClr val="accent3">
            <a:shade val="50000"/>
            <a:hueOff val="267555"/>
            <a:satOff val="-4269"/>
            <a:lumOff val="4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Relacionamento pela Palavra</a:t>
          </a:r>
        </a:p>
      </dsp:txBody>
      <dsp:txXfrm>
        <a:off x="1116" y="3646661"/>
        <a:ext cx="4353222" cy="2611933"/>
      </dsp:txXfrm>
    </dsp:sp>
    <dsp:sp modelId="{39C0F09E-3A88-462A-B14A-CD592D920B64}">
      <dsp:nvSpPr>
        <dsp:cNvPr id="0" name=""/>
        <dsp:cNvSpPr/>
      </dsp:nvSpPr>
      <dsp:spPr>
        <a:xfrm>
          <a:off x="4789661" y="3646661"/>
          <a:ext cx="4353222" cy="2611933"/>
        </a:xfrm>
        <a:prstGeom prst="rect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Submissão urgente</a:t>
          </a:r>
          <a:endParaRPr lang="pt-BR" sz="36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sp:txBody>
      <dsp:txXfrm>
        <a:off x="4789661" y="3646661"/>
        <a:ext cx="4353222" cy="261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4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pt-BR"/>
              <a:t>EBD/IPN - COSMOVISÃO CRISTÃ                          </a:t>
            </a:r>
            <a:r>
              <a:rPr lang="pt-BR" smtClean="0"/>
              <a:t>“INTRODUÇÃO AO ESTUDO DAS COSMOVISÕES"</a:t>
            </a:r>
            <a:endParaRPr lang="pt-B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A7A31DB0-6D9F-4221-B8CC-60494A0E4183}" type="datetime1">
              <a:rPr lang="pt-BR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pt-BR"/>
              <a:t>Pr. Marco Antônio                                  Profa. Zuleide Feitosa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A0CEA59E-0EDD-4E2C-BA2F-0AF3E524B8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942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pt-BR"/>
              <a:t>EBD/IPN - COSMOVISÃO CRISTÃ                          "Cosmovisão: Contextualização e Conceituação"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CC5F0BE4-3A32-40C4-8F9A-683846E1A389}" type="datetime1">
              <a:rPr lang="pt-BR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14313" y="4343400"/>
            <a:ext cx="6429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dirty="0" smtClean="0"/>
              <a:t>   Clique para editar os estilos do texto mestre</a:t>
            </a:r>
          </a:p>
          <a:p>
            <a:pPr lvl="1"/>
            <a:r>
              <a:rPr lang="pt-BR" noProof="0" dirty="0" smtClean="0"/>
              <a:t>   Segundo nível</a:t>
            </a:r>
          </a:p>
          <a:p>
            <a:pPr lvl="2"/>
            <a:r>
              <a:rPr lang="pt-BR" noProof="0" dirty="0" smtClean="0"/>
              <a:t>   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pt-BR"/>
              <a:t>Pr. Marco Antônio                                  Profa. Zuleide Feitosa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DE27B4D5-14CB-400B-A6E0-1AEE6DD868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925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2000" kern="1200">
        <a:solidFill>
          <a:schemeClr val="tx1"/>
        </a:solidFill>
        <a:latin typeface="Century Gothic" pitchFamily="34" charset="0"/>
        <a:ea typeface="ＭＳ Ｐゴシック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2000" kern="1200">
        <a:solidFill>
          <a:schemeClr val="tx1"/>
        </a:solidFill>
        <a:latin typeface="Century Gothic" pitchFamily="34" charset="0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2000" kern="1200">
        <a:solidFill>
          <a:schemeClr val="tx1"/>
        </a:solidFill>
        <a:latin typeface="Century Gothic" pitchFamily="34" charset="0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2000" kern="1200">
        <a:solidFill>
          <a:schemeClr val="tx1"/>
        </a:solidFill>
        <a:latin typeface="Century Gothic" pitchFamily="34" charset="0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2000" kern="1200">
        <a:solidFill>
          <a:schemeClr val="tx1"/>
        </a:solidFill>
        <a:latin typeface="Century Gothic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kenzie.com.br/fileadmin/Mantenedora/CPAJ/revista/VOLUME_II__1997__2/a_doutrina_re....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monergismo.com/textos/bibliologia/historia_bibliaportugues.htm" TargetMode="External"/><Relationship Id="rId4" Type="http://schemas.openxmlformats.org/officeDocument/2006/relationships/hyperlink" Target="http://www.mackenzie.br/artigos.html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kenzie.com.br/fileadmin/Mantenedora/CPAJ/revista/VOLUME_II__1997__2/a_doutrina_re.....pdf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68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2000" b="1" i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O Ensino de Calvino sobre a Responsabilidade da Igreja</a:t>
            </a:r>
            <a:endParaRPr lang="pt-BR" sz="2000" b="0" i="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>
              <a:buNone/>
            </a:pPr>
            <a:r>
              <a:rPr lang="pt-BR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Por </a:t>
            </a:r>
            <a:r>
              <a:rPr lang="pt-BR" sz="2000" b="1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Rev. Augustus </a:t>
            </a:r>
            <a:r>
              <a:rPr lang="pt-BR" sz="2000" b="1" i="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Nicodemus</a:t>
            </a:r>
            <a:r>
              <a:rPr lang="pt-BR" sz="2000" b="1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 Lopes</a:t>
            </a:r>
            <a:endParaRPr lang="pt-BR" sz="2000" b="0" i="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>
              <a:buNone/>
            </a:pPr>
            <a:endParaRPr lang="en-US" sz="2000" b="0" i="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>
              <a:buNone/>
            </a:pPr>
            <a:r>
              <a:rPr lang="pt-BR" sz="2000" b="1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MINISTÉRIO POLÍTICO da IGREJA</a:t>
            </a:r>
            <a:r>
              <a:rPr lang="pt-BR" sz="2000" b="1" i="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 REFORMADA</a:t>
            </a:r>
          </a:p>
          <a:p>
            <a:pPr>
              <a:buNone/>
            </a:pPr>
            <a:endParaRPr lang="en-US" sz="2000" b="0" i="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lvl="0"/>
            <a:r>
              <a:rPr lang="en-US" b="1" dirty="0" err="1" smtClean="0"/>
              <a:t>Igreja</a:t>
            </a:r>
            <a:r>
              <a:rPr lang="en-US" b="1" dirty="0" smtClean="0"/>
              <a:t> x Estado</a:t>
            </a:r>
            <a:endParaRPr lang="pt-BR" b="1" dirty="0" smtClean="0"/>
          </a:p>
          <a:p>
            <a:pPr lvl="1"/>
            <a:r>
              <a:rPr lang="en-US" b="1" dirty="0" smtClean="0"/>
              <a:t>Interceder</a:t>
            </a:r>
            <a:endParaRPr lang="pt-BR" b="1" dirty="0" smtClean="0"/>
          </a:p>
          <a:p>
            <a:pPr lvl="1"/>
            <a:r>
              <a:rPr lang="en-US" b="1" dirty="0" err="1" smtClean="0"/>
              <a:t>Vigiar</a:t>
            </a:r>
            <a:endParaRPr lang="pt-BR" b="1" dirty="0" smtClean="0"/>
          </a:p>
          <a:p>
            <a:pPr lvl="1"/>
            <a:r>
              <a:rPr lang="en-US" b="1" dirty="0" err="1" smtClean="0"/>
              <a:t>Pressionar</a:t>
            </a:r>
            <a:endParaRPr lang="en-US" b="1" dirty="0" smtClean="0"/>
          </a:p>
          <a:p>
            <a:pPr lvl="1"/>
            <a:r>
              <a:rPr lang="en-US" b="1" dirty="0" err="1" smtClean="0"/>
              <a:t>Recorrer</a:t>
            </a:r>
            <a:endParaRPr lang="en-US" b="1" dirty="0" smtClean="0"/>
          </a:p>
          <a:p>
            <a:pPr>
              <a:buNone/>
            </a:pPr>
            <a:endParaRPr lang="en-US" sz="2000" b="0" i="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>
              <a:buNone/>
            </a:pPr>
            <a:r>
              <a:rPr lang="en-US" sz="2000" b="1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ESTADO ISLAMICO QUER SE IMPOR PELO</a:t>
            </a:r>
            <a:r>
              <a:rPr lang="en-US" sz="2000" b="1" i="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 TERROR</a:t>
            </a:r>
          </a:p>
          <a:p>
            <a:pPr>
              <a:buNone/>
            </a:pPr>
            <a:r>
              <a:rPr lang="en-US" sz="2000" b="1" i="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ONDE FALTAR O AMOR A SEMELHANCA SE VERIFICA</a:t>
            </a:r>
          </a:p>
          <a:p>
            <a:pPr>
              <a:buNone/>
            </a:pP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------	</a:t>
            </a:r>
            <a:endParaRPr lang="pt-BR" sz="2000" b="0" i="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>
              <a:buNone/>
            </a:pPr>
            <a:r>
              <a:rPr lang="pt-BR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Se esta era a missão do Estado, qual seria a missão política da Igreja? Para Calvino, </a:t>
            </a:r>
            <a:r>
              <a:rPr lang="pt-BR" sz="2000" b="0" i="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em</a:t>
            </a:r>
            <a:r>
              <a:rPr lang="pt-BR" sz="2000" b="0" i="1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primeiro</a:t>
            </a:r>
            <a:r>
              <a:rPr lang="pt-BR" sz="2000" b="0" i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 </a:t>
            </a:r>
            <a:r>
              <a:rPr lang="pt-BR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lugar, orar pelas autoridades constituídas (1 </a:t>
            </a:r>
            <a:r>
              <a:rPr lang="pt-BR" sz="2000" b="0" i="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Tm</a:t>
            </a:r>
            <a:r>
              <a:rPr lang="pt-BR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 3.1-2). E isto, em qualquer país em que os cristãos se encontrassem, independente da forma de governo daquele pais, por mais hostis que as autoridades fossem, para que se convertam e venham ao bom senso, assim como Jeremias exortou os cativos a que orassem pela Babilônia (Jr 29.7).</a:t>
            </a:r>
          </a:p>
          <a:p>
            <a:endParaRPr lang="pt-BR" sz="2000" b="0" i="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r>
              <a:rPr lang="pt-BR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Em </a:t>
            </a:r>
            <a:r>
              <a:rPr lang="pt-BR" sz="2000" b="0" i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segundo </a:t>
            </a:r>
            <a:r>
              <a:rPr lang="pt-BR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lugar, a Igreja deveria, quando necessário, advertir as autoridades, quando estas esquecessem o senso divino do seu ofício, quando abusassem do poder, quando cometessem injustiça, quando tolerassem injustiças contra os pobres, os fracos e os oprimidos. Se a Igreja cessar de vigiar o Estado, diz Calvino, ela se torna cúmplice da injustiça social, cessando de cumprir sua missão política.</a:t>
            </a:r>
          </a:p>
          <a:p>
            <a:endParaRPr lang="pt-BR" sz="2000" b="0" i="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r>
              <a:rPr lang="pt-BR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Em </a:t>
            </a:r>
            <a:r>
              <a:rPr lang="pt-BR" sz="2000" b="0" i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terceiro </a:t>
            </a:r>
            <a:r>
              <a:rPr lang="pt-BR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lugar, a Igreja também deveria, como parte de sua tarefa, tomar a defesa dos pobres e fracos contra os ricos e poderosos. Ela deveria consistentemente alertar o Estado a que proteja os fracos, os oprimidos e explorados pelos ricos, os que não possuem poder político ou econômico, e não têm proteção social. Neste sentido, a Igreja deve sempre denunciar ao Estado, os ricos que exploram a miséria alheia em tempo de calamidade, os que tiram partido da sua situação social ou oficial para se enriquecerem e se porem a coberto. Calvino entendia que estas atitudes eram apropriadas para a Igreja pois refletiam o ensino da lei de Moisés e do ministério dos profetas, ao denunciarem a opressão social em Israel.</a:t>
            </a:r>
          </a:p>
          <a:p>
            <a:endParaRPr lang="pt-BR" sz="2000" b="0" i="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r>
              <a:rPr lang="pt-BR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Por fim, a Igreja deveria recorrer à autoridade do Estado na aplicação de sanções disciplinares, e solicitar do Estado as medidas necessárias para a manutenção da ordem e da justiça social. Em resumo, o ideal reformado era este: uma Igreja politicamente livre, inteiramente dependente da Palavra de Deus, em um Estado que lhe respeite e lhe favoreça o ministério.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pt-BR" dirty="0" smtClean="0"/>
              <a:t>http://www.monergismo.com/textos/jcalvino/calvino_igreja_augustus.htm</a:t>
            </a:r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959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INFLUENCIA POLITICA SIM</a:t>
            </a:r>
          </a:p>
          <a:p>
            <a:pPr>
              <a:buNone/>
            </a:pP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AGENDA DE PODER POLITICO NAO</a:t>
            </a:r>
          </a:p>
          <a:p>
            <a:pPr>
              <a:buNone/>
            </a:pPr>
            <a:endParaRPr lang="pt-BR" sz="2000" b="0" i="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>
              <a:buNone/>
            </a:pPr>
            <a:r>
              <a:rPr lang="pt-BR" sz="2000" b="0" i="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Em resumo, o ideal reformado era este: uma Igreja politicamente livre, inteiramente dependente da Palavra de Deus, em um Estado que lhe respeite e lhe favoreça o ministério. </a:t>
            </a:r>
          </a:p>
          <a:p>
            <a:pPr>
              <a:buNone/>
            </a:pPr>
            <a:r>
              <a:rPr lang="en-US" dirty="0" smtClean="0"/>
              <a:t>AUGUSTUS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pt-BR" dirty="0" smtClean="0"/>
              <a:t>http://www.monergismo.com/textos/jcalvino/calvino_igreja_augustus.htm</a:t>
            </a:r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959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F60B9B0-23C4-4267-BA19-B84A8DFFB515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C796114-81F6-4CC0-B8F6-CE418F99FB4B}" type="slidenum">
              <a:rPr lang="pt-BR" smtClean="0">
                <a:latin typeface="Calibri" pitchFamily="34" charset="0"/>
              </a:rPr>
              <a:pPr eaLnBrk="1" hangingPunct="1"/>
              <a:t>16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None/>
              <a:defRPr/>
            </a:pPr>
            <a:r>
              <a:rPr lang="pt-BR" sz="2000" b="1" dirty="0" smtClean="0">
                <a:ea typeface="ＭＳ Ｐゴシック" pitchFamily="34" charset="-128"/>
              </a:rPr>
              <a:t>PONTO DE PARTIDA</a:t>
            </a:r>
            <a:endParaRPr lang="pt-BR" sz="2000" kern="1200" dirty="0" smtClean="0">
              <a:solidFill>
                <a:schemeClr val="tx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eaLnBrk="1" hangingPunct="1">
              <a:buNone/>
              <a:defRPr/>
            </a:pPr>
            <a:r>
              <a:rPr lang="en-US" sz="2000" kern="1200" dirty="0" smtClean="0">
                <a:solidFill>
                  <a:schemeClr val="tx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</a:t>
            </a:r>
            <a:r>
              <a:rPr lang="en-US" sz="2000" kern="1200" baseline="0" dirty="0" smtClean="0">
                <a:solidFill>
                  <a:schemeClr val="tx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PALAVRA DE DEUS DEVE NORTEAR TODA A VIDA HUMANA</a:t>
            </a:r>
          </a:p>
          <a:p>
            <a:pPr eaLnBrk="1" hangingPunct="1">
              <a:buNone/>
              <a:defRPr/>
            </a:pPr>
            <a:r>
              <a:rPr lang="en-US" sz="2000" kern="1200" baseline="0" dirty="0" smtClean="0">
                <a:solidFill>
                  <a:schemeClr val="tx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FELIZES OS QUE ACEITAM ESSE NORTEAMENTO</a:t>
            </a:r>
            <a:endParaRPr lang="en-US" sz="2000" kern="1200" dirty="0" smtClean="0">
              <a:solidFill>
                <a:schemeClr val="tx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eaLnBrk="1" hangingPunct="1">
              <a:buNone/>
              <a:defRPr/>
            </a:pPr>
            <a:endParaRPr lang="pt-BR" sz="2000" kern="1200" dirty="0" smtClean="0">
              <a:solidFill>
                <a:schemeClr val="tx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eaLnBrk="1" hangingPunct="1">
              <a:buNone/>
              <a:defRPr/>
            </a:pPr>
            <a:r>
              <a:rPr lang="pt-BR" sz="2000" kern="1200" dirty="0" smtClean="0">
                <a:solidFill>
                  <a:schemeClr val="tx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“Nenhum povo deve criar leis ou fazer opções contrárias a vontade soberana do Criador, como em Sua Palavra revelada!”</a:t>
            </a:r>
          </a:p>
          <a:p>
            <a:pPr eaLnBrk="1" hangingPunct="1">
              <a:defRPr/>
            </a:pPr>
            <a:endParaRPr lang="pt-BR" sz="2000" kern="1200" dirty="0" smtClean="0">
              <a:solidFill>
                <a:schemeClr val="tx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eaLnBrk="1" hangingPunct="1">
              <a:buNone/>
              <a:defRPr/>
            </a:pPr>
            <a:r>
              <a:rPr lang="pt-BR" sz="2000" kern="1200" dirty="0" smtClean="0">
                <a:solidFill>
                  <a:schemeClr val="tx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Isso vale para a SOCIEDADE BRASILEIRA!!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MIQUEIAS 2.7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Feliz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a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nacao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cujo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Deus é o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Senhor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portanto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a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nacao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a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Calibri" pitchFamily="34" charset="0"/>
                <a:ea typeface="ＭＳ Ｐゴシック" pitchFamily="34" charset="-128"/>
              </a:rPr>
              <a:t>Ele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se </a:t>
            </a:r>
            <a:r>
              <a:rPr lang="en-US" baseline="0" dirty="0" err="1" smtClean="0">
                <a:latin typeface="Calibri" pitchFamily="34" charset="0"/>
                <a:ea typeface="ＭＳ Ｐゴシック" pitchFamily="34" charset="-128"/>
              </a:rPr>
              <a:t>submete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!</a:t>
            </a:r>
          </a:p>
          <a:p>
            <a:pPr eaLnBrk="1" hangingPunct="1">
              <a:buFont typeface="Arial" charset="0"/>
              <a:buNone/>
            </a:pPr>
            <a:endParaRPr lang="en-US" baseline="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baseline="0" dirty="0" err="1" smtClean="0">
                <a:latin typeface="Calibri" pitchFamily="34" charset="0"/>
                <a:ea typeface="ＭＳ Ｐゴシック" pitchFamily="34" charset="-128"/>
              </a:rPr>
              <a:t>Feliz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o </a:t>
            </a:r>
            <a:r>
              <a:rPr lang="en-US" baseline="0" dirty="0" err="1" smtClean="0">
                <a:latin typeface="Calibri" pitchFamily="34" charset="0"/>
                <a:ea typeface="ＭＳ Ｐゴシック" pitchFamily="34" charset="-128"/>
              </a:rPr>
              <a:t>crente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Calibri" pitchFamily="34" charset="0"/>
                <a:ea typeface="ＭＳ Ｐゴシック" pitchFamily="34" charset="-128"/>
              </a:rPr>
              <a:t>cre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e </a:t>
            </a:r>
            <a:r>
              <a:rPr lang="en-US" baseline="0" dirty="0" err="1" smtClean="0">
                <a:latin typeface="Calibri" pitchFamily="34" charset="0"/>
                <a:ea typeface="ＭＳ Ｐゴシック" pitchFamily="34" charset="-128"/>
              </a:rPr>
              <a:t>obedece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a </a:t>
            </a:r>
            <a:r>
              <a:rPr lang="en-US" baseline="0" dirty="0" err="1" smtClean="0">
                <a:latin typeface="Calibri" pitchFamily="34" charset="0"/>
                <a:ea typeface="ＭＳ Ｐゴシック" pitchFamily="34" charset="-128"/>
              </a:rPr>
              <a:t>Palavra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de Deus.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C971545-D55D-4E2B-99D7-0B2735B74D81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C183263-0687-4546-AA7E-4CE5C457FE38}" type="slidenum">
              <a:rPr lang="pt-BR" smtClean="0">
                <a:latin typeface="Calibri" pitchFamily="34" charset="0"/>
              </a:rPr>
              <a:pPr eaLnBrk="1" hangingPunct="1"/>
              <a:t>17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sz="2000" dirty="0" smtClean="0"/>
              <a:t>Gênesis 3.1 e 4: </a:t>
            </a:r>
          </a:p>
          <a:p>
            <a:pPr eaLnBrk="1" hangingPunct="1">
              <a:defRPr/>
            </a:pPr>
            <a:r>
              <a:rPr lang="pt-BR" sz="2000" i="1" dirty="0" smtClean="0"/>
              <a:t>“A principal tática de Satanás ao buscar destruir o cristianismo tem sido atacar a Bíblia”</a:t>
            </a:r>
            <a:endParaRPr lang="pt-BR" sz="2000" kern="1200" dirty="0" smtClean="0">
              <a:solidFill>
                <a:schemeClr val="tx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eaLnBrk="1" hangingPunct="1"/>
            <a:endParaRPr 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FD3BB0B-E157-438F-AB7A-582B910C3349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59ED42E-C25F-4A11-ADD2-9D219CEBE0DE}" type="slidenum">
              <a:rPr lang="pt-BR" smtClean="0">
                <a:latin typeface="Calibri" pitchFamily="34" charset="0"/>
              </a:rPr>
              <a:pPr eaLnBrk="1" hangingPunct="1"/>
              <a:t>18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ESTRATEGIAS</a:t>
            </a:r>
            <a:r>
              <a:rPr lang="en-US" baseline="0" dirty="0" smtClean="0">
                <a:ea typeface="ＭＳ Ｐゴシック" pitchFamily="34" charset="-128"/>
              </a:rPr>
              <a:t> DE ATAQUE À BIBLIA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COMO A BIBLIA TEM SIDO ATACADA!?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As Escrituras são mero produto do espírito humano.</a:t>
            </a:r>
          </a:p>
          <a:p>
            <a:r>
              <a:rPr lang="pt-BR" dirty="0" smtClean="0">
                <a:ea typeface="ＭＳ Ｐゴシック" pitchFamily="34" charset="-128"/>
              </a:rPr>
              <a:t>A Bíblia não é a própria verdade, mas contém a verdade.</a:t>
            </a:r>
          </a:p>
          <a:p>
            <a:r>
              <a:rPr lang="pt-BR" dirty="0" smtClean="0">
                <a:ea typeface="ＭＳ Ｐゴシック" pitchFamily="34" charset="-128"/>
              </a:rPr>
              <a:t>A Bíblia não é um livro de ciência, logo o relato da Criação não é literal.</a:t>
            </a:r>
          </a:p>
          <a:p>
            <a:r>
              <a:rPr lang="pt-BR" dirty="0" smtClean="0">
                <a:ea typeface="ＭＳ Ｐゴシック" pitchFamily="34" charset="-128"/>
              </a:rPr>
              <a:t>Os livros históricos da Bíblia não são relatos históricos precisos.</a:t>
            </a:r>
          </a:p>
          <a:p>
            <a:r>
              <a:rPr lang="pt-BR" dirty="0" smtClean="0">
                <a:ea typeface="ＭＳ Ｐゴシック" pitchFamily="34" charset="-128"/>
              </a:rPr>
              <a:t>A Bíblia é cheia de contradições. </a:t>
            </a:r>
          </a:p>
          <a:p>
            <a:r>
              <a:rPr lang="pt-BR" dirty="0" smtClean="0">
                <a:ea typeface="ＭＳ Ｐゴシック" pitchFamily="34" charset="-128"/>
              </a:rPr>
              <a:t>Muitas da leis do AT são injusta, bárbaras, </a:t>
            </a:r>
            <a:r>
              <a:rPr lang="pt-BR" dirty="0" err="1" smtClean="0">
                <a:ea typeface="ＭＳ Ｐゴシック" pitchFamily="34" charset="-128"/>
              </a:rPr>
              <a:t>anti-éticas</a:t>
            </a:r>
            <a:r>
              <a:rPr lang="pt-BR" dirty="0" smtClean="0">
                <a:ea typeface="ＭＳ Ｐゴシック" pitchFamily="34" charset="-128"/>
              </a:rPr>
              <a:t> e preconceituosas.</a:t>
            </a:r>
          </a:p>
          <a:p>
            <a:r>
              <a:rPr lang="pt-BR" dirty="0" smtClean="0">
                <a:ea typeface="ＭＳ Ｐゴシック" pitchFamily="34" charset="-128"/>
              </a:rPr>
              <a:t>Os milagres da Bíblia não podem ser tidos como verdadeiros, pois ferem as leis da Natureza.</a:t>
            </a:r>
          </a:p>
          <a:p>
            <a:r>
              <a:rPr lang="pt-BR" dirty="0" smtClean="0">
                <a:ea typeface="ＭＳ Ｐゴシック" pitchFamily="34" charset="-128"/>
              </a:rPr>
              <a:t>A autoridade da Bíblia se limita a questões religiosas como a salvação do homem.</a:t>
            </a:r>
          </a:p>
          <a:p>
            <a:r>
              <a:rPr lang="pt-BR" dirty="0" smtClean="0">
                <a:ea typeface="ＭＳ Ｐゴシック" pitchFamily="34" charset="-128"/>
              </a:rPr>
              <a:t>A tradição da Igreja ou as experiências místicas têm a mesma autoridade que a Bíblia (quando não são superiores à mesma).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dirty="0" err="1" smtClean="0">
                <a:latin typeface="Century Gothic" pitchFamily="34" charset="0"/>
                <a:ea typeface="ＭＳ Ｐゴシック" pitchFamily="34" charset="-128"/>
              </a:rPr>
              <a:t>Ensino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</a:rPr>
              <a:t> de </a:t>
            </a:r>
            <a:r>
              <a:rPr lang="en-US" sz="2000" b="1" dirty="0" err="1" smtClean="0">
                <a:latin typeface="Century Gothic" pitchFamily="34" charset="0"/>
                <a:ea typeface="ＭＳ Ｐゴシック" pitchFamily="34" charset="-128"/>
              </a:rPr>
              <a:t>heresias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</a:rPr>
              <a:t>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dirty="0" err="1" smtClean="0">
                <a:latin typeface="Century Gothic" pitchFamily="34" charset="0"/>
                <a:ea typeface="ＭＳ Ｐゴシック" pitchFamily="34" charset="-128"/>
              </a:rPr>
              <a:t>Pregação</a:t>
            </a:r>
            <a:r>
              <a:rPr lang="en-US" sz="2000" dirty="0" smtClean="0"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entury Gothic" pitchFamily="34" charset="0"/>
                <a:ea typeface="ＭＳ Ｐゴシック" pitchFamily="34" charset="-128"/>
              </a:rPr>
              <a:t>bíblica</a:t>
            </a:r>
            <a:r>
              <a:rPr lang="en-US" sz="2000" dirty="0" smtClean="0"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entury Gothic" pitchFamily="34" charset="0"/>
                <a:ea typeface="ＭＳ Ｐゴシック" pitchFamily="34" charset="-128"/>
              </a:rPr>
              <a:t>sem</a:t>
            </a:r>
            <a:r>
              <a:rPr lang="en-US" sz="2000" dirty="0" smtClean="0"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entury Gothic" pitchFamily="34" charset="0"/>
                <a:ea typeface="ＭＳ Ｐゴシック" pitchFamily="34" charset="-128"/>
              </a:rPr>
              <a:t>amor</a:t>
            </a:r>
            <a:r>
              <a:rPr lang="en-US" sz="2000" dirty="0" smtClean="0">
                <a:latin typeface="Century Gothic" pitchFamily="34" charset="0"/>
                <a:ea typeface="ＭＳ Ｐゴシック" pitchFamily="34" charset="-128"/>
              </a:rPr>
              <a:t>.</a:t>
            </a:r>
            <a:endParaRPr lang="pt-BR" sz="2000" dirty="0" smtClean="0">
              <a:latin typeface="Century Gothic" pitchFamily="34" charset="0"/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endParaRPr 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ea typeface="ＭＳ Ｐゴシック" pitchFamily="34" charset="-128"/>
              </a:rPr>
              <a:t>O Cristianismo retrata a BUSCA de Deus pelo homem perdido, ao mostrar que DEUS JÁ LANÇOU OS FUNDAMENTOS para a construção de PONTES DE CONTATO entre a humanidade e Ele próprio. 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Pode-se assim, dizer que DEUS SE AUTO-REVELOU tomando a INICIATIVA de se apresentar às suas criaturas, num processo designado por REVELAÇÃO.</a:t>
            </a:r>
          </a:p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55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EEC246-1CA7-46C7-B005-3E119DCEF1AC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CAFD602-35B9-4BF7-9044-C39DDCA79299}" type="slidenum">
              <a:rPr lang="pt-BR" smtClean="0">
                <a:latin typeface="Calibri" pitchFamily="34" charset="0"/>
              </a:rPr>
              <a:pPr eaLnBrk="1" hangingPunct="1"/>
              <a:t>20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Os CANAIS pelos quais Deus se REVELA a nós são: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CRIAÇÃO,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CONSCIÊNCIA humana,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BÍBLIA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e pelo Senhor JESUS Cristo.  </a:t>
            </a:r>
          </a:p>
          <a:p>
            <a:pPr eaLnBrk="1" hangingPunct="1"/>
            <a:endParaRPr 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13456F-4759-46CE-944F-6C5483BB8BA8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C71652A-DA1A-45C2-A063-5A6FD6E7BD70}" type="slidenum">
              <a:rPr lang="pt-BR" smtClean="0">
                <a:latin typeface="Calibri" pitchFamily="34" charset="0"/>
              </a:rPr>
              <a:pPr eaLnBrk="1" hangingPunct="1"/>
              <a:t>21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Os CANAIS pelos quais Deus se REVELA a nós são: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CRIAÇÃO,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CONSCIÊNCIA humana,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BÍBLIA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e pelo Senhor JESUS Cristo.  </a:t>
            </a:r>
          </a:p>
          <a:p>
            <a:pPr eaLnBrk="1" hangingPunct="1"/>
            <a:endParaRPr 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A6AF4C9-EFED-4F36-B9FB-ED6497DEFE18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9379201-3199-4D7A-A8BF-5D63BC434CC8}" type="slidenum">
              <a:rPr lang="pt-BR" smtClean="0">
                <a:latin typeface="Calibri" pitchFamily="34" charset="0"/>
              </a:rPr>
              <a:pPr eaLnBrk="1" hangingPunct="1"/>
              <a:t>22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Os CANAIS pelos quais Deus se REVELA a nós são: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CRIAÇÃO,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CONSCIÊNCIA humana,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BÍBLIA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e pelo Senhor JESUS Cristo.  </a:t>
            </a:r>
          </a:p>
          <a:p>
            <a:pPr eaLnBrk="1" hangingPunct="1"/>
            <a:endParaRPr 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2F5043F-3A00-45A5-948F-EF0720BF696E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68533DA-2E1A-4FE5-94C6-EA77A2A579C9}" type="slidenum">
              <a:rPr lang="pt-BR" smtClean="0">
                <a:latin typeface="Calibri" pitchFamily="34" charset="0"/>
              </a:rPr>
              <a:pPr eaLnBrk="1" hangingPunct="1"/>
              <a:t>23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Os CANAIS pelos quais Deus se REVELA a nós são: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CRIAÇÃO,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CONSCIÊNCIA humana,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BÍBLIA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e pelo Senhor JESUS Cristo.  </a:t>
            </a:r>
          </a:p>
          <a:p>
            <a:pPr eaLnBrk="1" hangingPunct="1"/>
            <a:endParaRPr 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03B7BF4-C7C6-44D2-B016-4CE0B13FB44F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8BE84FE-C61B-4CE9-9593-7CB542D5BE0D}" type="slidenum">
              <a:rPr lang="pt-BR" smtClean="0">
                <a:latin typeface="Calibri" pitchFamily="34" charset="0"/>
              </a:rPr>
              <a:pPr eaLnBrk="1" hangingPunct="1"/>
              <a:t>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None/>
              <a:defRPr/>
            </a:pPr>
            <a:r>
              <a:rPr lang="en-US" dirty="0" err="1" smtClean="0"/>
              <a:t>LEITURAS</a:t>
            </a:r>
            <a:endParaRPr lang="en-US" dirty="0" smtClean="0"/>
          </a:p>
          <a:p>
            <a:r>
              <a:rPr lang="pt-BR" sz="2000" b="1" u="none" strike="noStrike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  <a:hlinkClick r:id="rId3" tooltip="Inicia download de arquivo"/>
              </a:rPr>
              <a:t>A Doutrina Reformada da Autoridade Suprema das Escrituras</a:t>
            </a:r>
            <a:r>
              <a:rPr lang="pt-BR" sz="2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. Paulo </a:t>
            </a:r>
            <a:r>
              <a:rPr lang="pt-BR" sz="20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Anglada</a:t>
            </a:r>
            <a:r>
              <a:rPr lang="pt-BR" sz="2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. </a:t>
            </a:r>
            <a:r>
              <a:rPr lang="pt-BR" sz="2000" i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Fides Reformata</a:t>
            </a:r>
            <a:r>
              <a:rPr lang="pt-BR" sz="2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, Seminário Presbiteriano Rev. José Manoel da Conceição. 2/2 (</a:t>
            </a:r>
            <a:r>
              <a:rPr lang="pt-BR" sz="20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jul</a:t>
            </a:r>
            <a:r>
              <a:rPr lang="pt-BR" sz="2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/dez 1997). Disponível em </a:t>
            </a:r>
            <a:r>
              <a:rPr lang="pt-BR" sz="2000" u="none" strike="noStrike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  <a:hlinkClick r:id="rId4"/>
              </a:rPr>
              <a:t>www.mackenzie.br/artigos.html</a:t>
            </a:r>
            <a:r>
              <a:rPr lang="pt-BR" sz="2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.</a:t>
            </a:r>
          </a:p>
          <a:p>
            <a:endParaRPr lang="pt-BR" sz="2000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r>
              <a:rPr lang="pt-BR" sz="2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A História da Tradução da Bíblia em</a:t>
            </a:r>
            <a:r>
              <a:rPr lang="pt-BR" sz="2000" b="1" i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 </a:t>
            </a:r>
            <a:r>
              <a:rPr lang="pt-BR" sz="2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Português</a:t>
            </a:r>
            <a:r>
              <a:rPr lang="pt-BR" sz="2000" b="1" i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. </a:t>
            </a:r>
            <a:r>
              <a:rPr lang="pt-BR" sz="2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Isaias Lobão Pereira Júnior. Disponível em </a:t>
            </a:r>
            <a:r>
              <a:rPr lang="pt-BR" sz="2000" u="none" strike="noStrike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  <a:hlinkClick r:id="rId5"/>
              </a:rPr>
              <a:t>www.monergismo.com/textos/</a:t>
            </a:r>
            <a:r>
              <a:rPr lang="pt-BR" sz="2000" u="none" strike="noStrike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  <a:hlinkClick r:id="rId5"/>
              </a:rPr>
              <a:t>bibliologia</a:t>
            </a:r>
            <a:r>
              <a:rPr lang="pt-BR" sz="2000" u="none" strike="noStrike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  <a:hlinkClick r:id="rId5"/>
              </a:rPr>
              <a:t>/historia_bibliaportugues.htm</a:t>
            </a:r>
            <a:r>
              <a:rPr lang="pt-BR" sz="2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.</a:t>
            </a:r>
          </a:p>
          <a:p>
            <a:endParaRPr lang="pt-BR" sz="2000" b="1" kern="1200" dirty="0" smtClean="0">
              <a:solidFill>
                <a:schemeClr val="tx1"/>
              </a:solidFill>
              <a:effectLst/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r>
              <a:rPr lang="pt-BR" sz="2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 </a:t>
            </a:r>
            <a:r>
              <a:rPr lang="pt-BR" sz="2000" b="1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Bibliologia</a:t>
            </a:r>
            <a:r>
              <a:rPr lang="pt-BR" sz="2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 – o que faz da Bíblia a Palavra de Deus. </a:t>
            </a:r>
            <a:r>
              <a:rPr lang="pt-BR" sz="2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Marco Antônio Baumgratz Ribeiro. Apostila “CTC-IPN”.</a:t>
            </a:r>
          </a:p>
          <a:p>
            <a:pPr>
              <a:buNone/>
              <a:defRPr/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Os CANAIS pelos quais Deus se REVELA a nós são: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CRIAÇÃO,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CONSCIÊNCIA humana,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 BÍBLIA 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e pelo Senhor JESUS Cristo.  </a:t>
            </a:r>
          </a:p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155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0217D1B-DCEE-4723-8A39-C5C86CC7D968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643CA88-AC2D-4827-80F8-55ABBF16B629}" type="slidenum">
              <a:rPr lang="pt-BR" smtClean="0">
                <a:latin typeface="Calibri" pitchFamily="34" charset="0"/>
              </a:rPr>
              <a:pPr eaLnBrk="1" hangingPunct="1"/>
              <a:t>25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b="1" dirty="0" smtClean="0"/>
              <a:t>1. A CRIAÇÃO – REVELACAO NATURAL</a:t>
            </a:r>
          </a:p>
          <a:p>
            <a:pPr>
              <a:defRPr/>
            </a:pPr>
            <a:r>
              <a:rPr lang="pt-BR" dirty="0" smtClean="0"/>
              <a:t>É chamada de REVELAÇÃO NATURAL e nos dá uma MEMÓRIA LATENTE de Deus o Criador, </a:t>
            </a:r>
          </a:p>
          <a:p>
            <a:pPr>
              <a:defRPr/>
            </a:pPr>
            <a:r>
              <a:rPr lang="pt-BR" dirty="0" smtClean="0"/>
              <a:t>evocando LEMBRANÇAS DO PARAÍSO PERDIDO, </a:t>
            </a:r>
          </a:p>
          <a:p>
            <a:pPr>
              <a:defRPr/>
            </a:pPr>
            <a:r>
              <a:rPr lang="pt-BR" dirty="0" smtClean="0"/>
              <a:t>fazendo surgir um clima de RECEPTIVIDADE a existência de Deus: 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b="1" dirty="0" err="1" smtClean="0"/>
              <a:t>Sl</a:t>
            </a:r>
            <a:r>
              <a:rPr lang="pt-BR" b="1" dirty="0" smtClean="0"/>
              <a:t> 19.1-4 e </a:t>
            </a:r>
            <a:r>
              <a:rPr lang="pt-BR" b="1" dirty="0" err="1" smtClean="0"/>
              <a:t>Rm</a:t>
            </a:r>
            <a:r>
              <a:rPr lang="pt-BR" b="1" dirty="0" smtClean="0"/>
              <a:t> 1.18-20.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Sua finalidade é sugerir tanto a NECESSIDADE como a POSSIBILIDADE de um CONHECIMENTO de Deus MAIS COMPLETO do que aqui revelado.</a:t>
            </a:r>
          </a:p>
          <a:p>
            <a:pPr>
              <a:defRPr/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0217D1B-DCEE-4723-8A39-C5C86CC7D968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643CA88-AC2D-4827-80F8-55ABBF16B629}" type="slidenum">
              <a:rPr lang="pt-BR" smtClean="0">
                <a:latin typeface="Calibri" pitchFamily="34" charset="0"/>
              </a:rPr>
              <a:pPr eaLnBrk="1" hangingPunct="1"/>
              <a:t>26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b="1" dirty="0" smtClean="0"/>
              <a:t>1. A CRIAÇÃO</a:t>
            </a:r>
          </a:p>
          <a:p>
            <a:pPr>
              <a:defRPr/>
            </a:pPr>
            <a:r>
              <a:rPr lang="pt-BR" i="1" dirty="0" smtClean="0"/>
              <a:t>Deus se revelou por meio de uma construção tão bela e elegante do céu e da terra, mostrando-se e dando-se a conhecer nela todos os dias, que os seres humanos não podem abrir os olhos sem deixar de percebê-lo. </a:t>
            </a:r>
          </a:p>
          <a:p>
            <a:pPr>
              <a:defRPr/>
            </a:pPr>
            <a:r>
              <a:rPr lang="pt-BR" cap="all" dirty="0" smtClean="0"/>
              <a:t>Institutas,</a:t>
            </a:r>
            <a:r>
              <a:rPr lang="pt-BR" dirty="0" smtClean="0"/>
              <a:t> Calvino, </a:t>
            </a:r>
            <a:r>
              <a:rPr lang="pt-BR" dirty="0" err="1" smtClean="0"/>
              <a:t>I.v.1</a:t>
            </a:r>
            <a:r>
              <a:rPr lang="pt-BR" dirty="0" smtClean="0"/>
              <a:t>.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Esse conhecimento NATURAL de Deus </a:t>
            </a:r>
          </a:p>
          <a:p>
            <a:pPr>
              <a:defRPr/>
            </a:pPr>
            <a:r>
              <a:rPr lang="pt-BR" dirty="0" smtClean="0"/>
              <a:t>proporciona um QUADRO DISTORCIDO E INCOMPLETO DA DIVINDADE, </a:t>
            </a:r>
          </a:p>
          <a:p>
            <a:pPr>
              <a:defRPr/>
            </a:pPr>
            <a:r>
              <a:rPr lang="pt-BR" dirty="0" smtClean="0"/>
              <a:t>e usado indevidamente pelo pecador caído desvirtua-se facilmente em IDOLATRIA Da NATUREZA criada.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B23EE82-8161-4F8D-8F5A-72F98F7BFDE8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E15E2DC-0F31-4D72-BAE6-3938ED40191C}" type="slidenum">
              <a:rPr lang="pt-BR" smtClean="0">
                <a:latin typeface="Calibri" pitchFamily="34" charset="0"/>
              </a:rPr>
              <a:pPr eaLnBrk="1" hangingPunct="1"/>
              <a:t>27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b="1" dirty="0" smtClean="0"/>
              <a:t>2. A consciência humana</a:t>
            </a:r>
          </a:p>
          <a:p>
            <a:pPr>
              <a:buFont typeface="Arial" charset="0"/>
              <a:buNone/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Trata-se de UMA VERSÃO DA LEI MORAL DE DEUS NO ÍNTIMO de cada ser humano. </a:t>
            </a:r>
          </a:p>
          <a:p>
            <a:pPr>
              <a:defRPr/>
            </a:pPr>
            <a:endParaRPr lang="en-US" dirty="0" smtClean="0"/>
          </a:p>
          <a:p>
            <a:pPr marL="0" indent="0" algn="l">
              <a:buNone/>
            </a:pP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De fato, quando os gentios, que não têm a lei, </a:t>
            </a: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praticam naturalmente o que ela ordena</a:t>
            </a: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tornam-se lei para si mesmos, embora não possuam a lei;</a:t>
            </a:r>
          </a:p>
          <a:p>
            <a:pPr marL="0" indent="0" algn="l">
              <a:buNone/>
            </a:pP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pois mostram que </a:t>
            </a: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 exigências da lei estão gravadas em seus corações</a:t>
            </a: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Disso </a:t>
            </a: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dão testemunho também a consciência e os pensamentos deles</a:t>
            </a: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ora acusando-os, ora defendendo-os.) </a:t>
            </a:r>
          </a:p>
          <a:p>
            <a:pPr marL="0" indent="0" algn="l">
              <a:buNone/>
            </a:pPr>
            <a:r>
              <a:rPr lang="pt-BR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ROMANOS 2.14-15 - </a:t>
            </a:r>
            <a:r>
              <a:rPr lang="pt-BR" sz="1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NVI</a:t>
            </a:r>
            <a:endParaRPr lang="pt-BR" sz="11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>
              <a:defRPr/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B23EE82-8161-4F8D-8F5A-72F98F7BFDE8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E15E2DC-0F31-4D72-BAE6-3938ED40191C}" type="slidenum">
              <a:rPr lang="pt-BR" smtClean="0">
                <a:latin typeface="Calibri" pitchFamily="34" charset="0"/>
              </a:rPr>
              <a:pPr eaLnBrk="1" hangingPunct="1"/>
              <a:t>28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b="1" dirty="0" smtClean="0"/>
              <a:t>2. A consciência humana</a:t>
            </a:r>
          </a:p>
          <a:p>
            <a:pPr>
              <a:buFont typeface="Arial" charset="0"/>
              <a:buNone/>
              <a:defRPr/>
            </a:pPr>
            <a:endParaRPr lang="pt-BR" dirty="0" smtClean="0"/>
          </a:p>
          <a:p>
            <a:pPr>
              <a:buNone/>
              <a:defRPr/>
            </a:pPr>
            <a:r>
              <a:rPr lang="pt-BR" dirty="0" smtClean="0"/>
              <a:t>Os PURITANOS a chamavam de uma </a:t>
            </a:r>
            <a:r>
              <a:rPr lang="pt-BR" i="1" dirty="0" smtClean="0"/>
              <a:t>espiã de Deus em nosso peito</a:t>
            </a:r>
            <a:r>
              <a:rPr lang="pt-BR" dirty="0" smtClean="0"/>
              <a:t> ou uma </a:t>
            </a:r>
            <a:r>
              <a:rPr lang="pt-BR" i="1" dirty="0" smtClean="0"/>
              <a:t>embaixadora de Deus em nossa alma</a:t>
            </a:r>
            <a:r>
              <a:rPr lang="pt-BR" dirty="0" smtClean="0"/>
              <a:t>: </a:t>
            </a:r>
          </a:p>
          <a:p>
            <a:pPr>
              <a:buNone/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CALVINO ensinava que em todo ser humano Deus implantou uma CAPACIDADE INATA DE PERCEBER OU PRESSENTIR SUA EXISTÊNCIA. 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A essa intuição chamou de </a:t>
            </a:r>
            <a:r>
              <a:rPr lang="pt-BR" i="1" dirty="0" smtClean="0"/>
              <a:t>SENSUS DIVINITATIS</a:t>
            </a:r>
            <a:r>
              <a:rPr lang="pt-BR" dirty="0" smtClean="0"/>
              <a:t> ou </a:t>
            </a:r>
            <a:r>
              <a:rPr lang="pt-BR" i="1" dirty="0" smtClean="0"/>
              <a:t>SEMEN RELIGIONIS </a:t>
            </a:r>
          </a:p>
          <a:p>
            <a:pPr>
              <a:defRPr/>
            </a:pPr>
            <a:r>
              <a:rPr lang="pt-BR" dirty="0" smtClean="0"/>
              <a:t>e por causa dela é que se constata a UNIVERSALIDADE da RELIGIÃO, </a:t>
            </a:r>
          </a:p>
          <a:p>
            <a:pPr>
              <a:defRPr/>
            </a:pPr>
            <a:r>
              <a:rPr lang="pt-BR" dirty="0" smtClean="0"/>
              <a:t>a CONSCIÊNCIA humana PERTURBADA </a:t>
            </a:r>
          </a:p>
          <a:p>
            <a:pPr>
              <a:defRPr/>
            </a:pPr>
            <a:r>
              <a:rPr lang="pt-BR" dirty="0" smtClean="0"/>
              <a:t>e um TEMOR SERVIL de Deus.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Com a QUEDA o máximo que podemos obter em contato com a Criação é </a:t>
            </a:r>
          </a:p>
          <a:p>
            <a:pPr>
              <a:defRPr/>
            </a:pPr>
            <a:r>
              <a:rPr lang="pt-BR" dirty="0" smtClean="0"/>
              <a:t>uma LEMBRANÇA AMOROSA de Deus, </a:t>
            </a:r>
          </a:p>
          <a:p>
            <a:pPr>
              <a:defRPr/>
            </a:pPr>
            <a:r>
              <a:rPr lang="pt-BR" dirty="0" smtClean="0"/>
              <a:t>uma certa NOSTALGIA DIVINA, </a:t>
            </a:r>
          </a:p>
          <a:p>
            <a:pPr>
              <a:defRPr/>
            </a:pPr>
            <a:r>
              <a:rPr lang="pt-BR" dirty="0" smtClean="0"/>
              <a:t>uma SAUDADE ESPIRITUAL </a:t>
            </a:r>
          </a:p>
          <a:p>
            <a:pPr>
              <a:defRPr/>
            </a:pPr>
            <a:r>
              <a:rPr lang="pt-BR" dirty="0" smtClean="0"/>
              <a:t>ou uma SEDE POR MAIS daquilo que só temos em parte.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cap="all" dirty="0" smtClean="0"/>
              <a:t>Institutas,</a:t>
            </a:r>
            <a:r>
              <a:rPr lang="pt-BR" dirty="0" smtClean="0"/>
              <a:t> </a:t>
            </a:r>
            <a:r>
              <a:rPr lang="pt-BR" dirty="0" err="1" smtClean="0"/>
              <a:t>I.</a:t>
            </a:r>
            <a:r>
              <a:rPr lang="pt-BR" dirty="0" smtClean="0"/>
              <a:t>iii.1; </a:t>
            </a:r>
            <a:r>
              <a:rPr lang="pt-BR" dirty="0" err="1" smtClean="0"/>
              <a:t>I.</a:t>
            </a:r>
            <a:r>
              <a:rPr lang="pt-BR" dirty="0" smtClean="0"/>
              <a:t>iii.2; </a:t>
            </a:r>
            <a:r>
              <a:rPr lang="pt-BR" dirty="0" err="1" smtClean="0"/>
              <a:t>I.x.</a:t>
            </a:r>
            <a:r>
              <a:rPr lang="pt-BR" dirty="0" smtClean="0"/>
              <a:t>3; </a:t>
            </a:r>
          </a:p>
          <a:p>
            <a:pPr>
              <a:defRPr/>
            </a:pPr>
            <a:r>
              <a:rPr lang="pt-BR" dirty="0" smtClean="0"/>
              <a:t>Confissões de Agostinho VII.xvii.23.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8418BEA-B1D6-45F0-BC51-F9D353230D69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D2E0F4F-EB57-447C-9135-5A6D541C56F1}" type="slidenum">
              <a:rPr lang="pt-BR" smtClean="0">
                <a:latin typeface="Calibri" pitchFamily="34" charset="0"/>
              </a:rPr>
              <a:pPr eaLnBrk="1" hangingPunct="1"/>
              <a:t>29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</a:pPr>
            <a:r>
              <a:rPr lang="pt-BR" b="1" dirty="0" smtClean="0">
                <a:ea typeface="ＭＳ Ｐゴシック" pitchFamily="34" charset="-128"/>
              </a:rPr>
              <a:t>3. Jesus Cristo</a:t>
            </a:r>
          </a:p>
          <a:p>
            <a:pPr>
              <a:buFont typeface="Arial" charset="0"/>
              <a:buNone/>
            </a:pPr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É o MEIO ESPECIALÍSSIMO da REVELAÇÃO divina, único meio de RECONCILIAÇÃO com o Pai e de salvação do pecador: </a:t>
            </a:r>
          </a:p>
          <a:p>
            <a:r>
              <a:rPr lang="pt-BR" dirty="0" err="1" smtClean="0">
                <a:ea typeface="ＭＳ Ｐゴシック" pitchFamily="34" charset="-128"/>
              </a:rPr>
              <a:t>Jo</a:t>
            </a:r>
            <a:r>
              <a:rPr lang="pt-BR" dirty="0" smtClean="0">
                <a:ea typeface="ＭＳ Ｐゴシック" pitchFamily="34" charset="-128"/>
              </a:rPr>
              <a:t> 14.6-9, Cl 1.15 e 3.9; </a:t>
            </a:r>
            <a:r>
              <a:rPr lang="pt-BR" dirty="0" err="1" smtClean="0">
                <a:ea typeface="ＭＳ Ｐゴシック" pitchFamily="34" charset="-128"/>
              </a:rPr>
              <a:t>Hb</a:t>
            </a:r>
            <a:r>
              <a:rPr lang="pt-BR" dirty="0" smtClean="0">
                <a:ea typeface="ＭＳ Ｐゴシック" pitchFamily="34" charset="-128"/>
              </a:rPr>
              <a:t> 1.1-4. </a:t>
            </a:r>
            <a:r>
              <a:rPr lang="pt-BR" i="1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8418BEA-B1D6-45F0-BC51-F9D353230D69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D2E0F4F-EB57-447C-9135-5A6D541C56F1}" type="slidenum">
              <a:rPr lang="pt-BR" smtClean="0">
                <a:latin typeface="Calibri" pitchFamily="34" charset="0"/>
              </a:rPr>
              <a:pPr eaLnBrk="1" hangingPunct="1"/>
              <a:t>30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</a:pPr>
            <a:r>
              <a:rPr lang="pt-BR" b="1" dirty="0" smtClean="0">
                <a:ea typeface="ＭＳ Ｐゴシック" pitchFamily="34" charset="-128"/>
              </a:rPr>
              <a:t>3. Jesus Cristo</a:t>
            </a:r>
            <a:endParaRPr lang="pt-BR" dirty="0" smtClean="0">
              <a:ea typeface="ＭＳ Ｐゴシック" pitchFamily="34" charset="-128"/>
            </a:endParaRPr>
          </a:p>
          <a:p>
            <a:r>
              <a:rPr lang="pt-BR" i="1" dirty="0" smtClean="0">
                <a:ea typeface="ＭＳ Ｐゴシック" pitchFamily="34" charset="-128"/>
              </a:rPr>
              <a:t>“</a:t>
            </a:r>
          </a:p>
          <a:p>
            <a:r>
              <a:rPr lang="pt-BR" i="1" dirty="0" smtClean="0">
                <a:ea typeface="ＭＳ Ｐゴシック" pitchFamily="34" charset="-128"/>
              </a:rPr>
              <a:t>O Filho de Deus fez uma longa jornada para levar os pecadores de volta ao lar”.</a:t>
            </a:r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Karl Barth citado por </a:t>
            </a:r>
            <a:r>
              <a:rPr lang="pt-BR" dirty="0" err="1" smtClean="0">
                <a:ea typeface="ＭＳ Ｐゴシック" pitchFamily="34" charset="-128"/>
              </a:rPr>
              <a:t>Alister</a:t>
            </a:r>
            <a:r>
              <a:rPr lang="pt-BR" dirty="0" smtClean="0">
                <a:ea typeface="ＭＳ Ｐゴシック" pitchFamily="34" charset="-128"/>
              </a:rPr>
              <a:t> </a:t>
            </a:r>
            <a:r>
              <a:rPr lang="pt-BR" dirty="0" err="1" smtClean="0">
                <a:ea typeface="ＭＳ Ｐゴシック" pitchFamily="34" charset="-128"/>
              </a:rPr>
              <a:t>McGrath</a:t>
            </a:r>
            <a:r>
              <a:rPr lang="pt-BR" dirty="0" smtClean="0">
                <a:ea typeface="ＭＳ Ｐゴシック" pitchFamily="34" charset="-128"/>
              </a:rPr>
              <a:t> em Apologética Cristã no século </a:t>
            </a:r>
            <a:r>
              <a:rPr lang="pt-BR" dirty="0" err="1" smtClean="0">
                <a:ea typeface="ＭＳ Ｐゴシック" pitchFamily="34" charset="-128"/>
              </a:rPr>
              <a:t>XXI</a:t>
            </a:r>
            <a:r>
              <a:rPr lang="pt-BR" dirty="0" smtClean="0">
                <a:ea typeface="ＭＳ Ｐゴシック" pitchFamily="34" charset="-128"/>
              </a:rPr>
              <a:t>, p. 31.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A6AF4C9-EFED-4F36-B9FB-ED6497DEFE18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9379201-3199-4D7A-A8BF-5D63BC434CC8}" type="slidenum">
              <a:rPr lang="pt-BR" smtClean="0">
                <a:latin typeface="Calibri" pitchFamily="34" charset="0"/>
              </a:rPr>
              <a:pPr eaLnBrk="1" hangingPunct="1"/>
              <a:t>31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None/>
            </a:pP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BIBLIA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buNone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pt-BR" dirty="0" smtClean="0"/>
              <a:t>Na Bíblia temos a REVELAÇÃO ESPECIAL de Deus para a humanidade caída. </a:t>
            </a:r>
          </a:p>
          <a:p>
            <a:pPr>
              <a:defRPr/>
            </a:pPr>
            <a:r>
              <a:rPr lang="pt-BR" dirty="0" smtClean="0"/>
              <a:t>Deus usa as palavras deste Livro para SE FAZER CONHECIDO e produzir um ENCONTRO TRANSFORMADOR entre Cristo e o pecador. </a:t>
            </a:r>
          </a:p>
          <a:p>
            <a:pPr>
              <a:defRPr/>
            </a:pPr>
            <a:r>
              <a:rPr lang="pt-BR" dirty="0" smtClean="0"/>
              <a:t>Aqui DEUS SE REVELA tanto como CRIADOR quanto como REDENTOR, </a:t>
            </a:r>
          </a:p>
          <a:p>
            <a:pPr>
              <a:defRPr/>
            </a:pPr>
            <a:r>
              <a:rPr lang="pt-BR" dirty="0" smtClean="0"/>
              <a:t>ELUCIDANDO a REVELAÇÃO GERAL na criação e AMPLIANDO-A.</a:t>
            </a:r>
          </a:p>
          <a:p>
            <a:pPr eaLnBrk="1" hangingPunct="1">
              <a:buNone/>
            </a:pPr>
            <a:endParaRPr 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67E9A95-74FE-4D86-9C47-9188C3614665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9834BC1-0087-4696-A6A9-315CB0BF5239}" type="slidenum">
              <a:rPr lang="pt-BR" smtClean="0">
                <a:latin typeface="Calibri" pitchFamily="34" charset="0"/>
              </a:rPr>
              <a:pPr eaLnBrk="1" hangingPunct="1"/>
              <a:t>32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pt-BR" b="1" dirty="0" smtClean="0"/>
              <a:t>A Bíblia 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 </a:t>
            </a:r>
            <a:r>
              <a:rPr lang="pt-BR" i="1" dirty="0" smtClean="0"/>
              <a:t>Ninguém fala sem se revelar a si mesmo; </a:t>
            </a:r>
          </a:p>
          <a:p>
            <a:pPr>
              <a:defRPr/>
            </a:pPr>
            <a:r>
              <a:rPr lang="pt-BR" i="1" dirty="0" smtClean="0"/>
              <a:t>a realidade comunicada identifica-se com o falante... </a:t>
            </a:r>
          </a:p>
          <a:p>
            <a:pPr>
              <a:defRPr/>
            </a:pPr>
            <a:r>
              <a:rPr lang="pt-BR" i="1" dirty="0" smtClean="0"/>
              <a:t>a PALAVRA confere inteligibilidade à coisa e REVELA O CARÁTER DA PESSOA QUE A ENUNCIA.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Vide CFW, capítulo 1 (Da Sagrada Escritura): I,VI e </a:t>
            </a:r>
            <a:r>
              <a:rPr lang="pt-BR" cap="all" dirty="0" smtClean="0"/>
              <a:t>vii, </a:t>
            </a:r>
            <a:r>
              <a:rPr lang="pt-BR" dirty="0" smtClean="0"/>
              <a:t>que tratam da relação entre Revelação Geral e Especial, do conteúdo e acessibilidade desta revelação aos perdidos.</a:t>
            </a:r>
          </a:p>
          <a:p>
            <a:pPr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2000" b="1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CONFISSÃO DE FÉ DE WESTMINSTER</a:t>
            </a:r>
          </a:p>
          <a:p>
            <a:pPr>
              <a:buNone/>
            </a:pPr>
            <a:r>
              <a:rPr lang="pt-BR" sz="2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CAPÍTULO I (1) - DA ESCRITURA SAGRADA</a:t>
            </a:r>
          </a:p>
          <a:p>
            <a:pPr>
              <a:buNone/>
            </a:pPr>
            <a:r>
              <a:rPr lang="pt-BR" sz="2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Ainda que a luz da natureza e as obras da criação e da providência de tal modo manifestem a bondade, a sabedoria e o poder de Deus, que os homens ficam inescusáveis, contudo não são suficientes para dar aquele conhecimento de Deus e da sua vontade necessário para a salvação; por isso foi o Senhor servido, em diversos tempos e diferentes modos, revelar-se e declarar à sua Igreja aquela sua vontade; e depois, para melhor preservação e propagação da verdade, para o mais seguro estabelecimento e conforto da Igreja contra a corrupção da carne e malícia de Satanás e do mundo, foi igualmente servido fazê-la escrever toda. Isto torna indispensável a Escritura Sagrada, tendo cessado aqueles antigos modos de revelar Deus a sua vontade ao seu povo.</a:t>
            </a:r>
            <a:endParaRPr lang="pt-B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pt-BR" dirty="0" smtClean="0"/>
              <a:t>A autoridade da Escritura Sagrada, razão pela qual deve ser crida e obedecida, não depende</a:t>
            </a:r>
          </a:p>
          <a:p>
            <a:pPr>
              <a:buNone/>
            </a:pPr>
            <a:r>
              <a:rPr lang="pt-BR" dirty="0" smtClean="0"/>
              <a:t>do testemunho de qualquer homem ou igreja, mas depende somente de Deus (a mesma verdade) que</a:t>
            </a:r>
          </a:p>
          <a:p>
            <a:pPr>
              <a:buNone/>
            </a:pPr>
            <a:r>
              <a:rPr lang="pt-BR" dirty="0" smtClean="0"/>
              <a:t>é o seu autor; tem, portanto, de ser recebida, porque é a palavra de Deus. I(4)</a:t>
            </a:r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95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64F922F-B31A-4F61-B819-63732B5AA187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7EAE765-FDE0-4066-97E5-0492F42310FF}" type="slidenum">
              <a:rPr lang="pt-BR" smtClean="0">
                <a:latin typeface="Calibri" pitchFamily="34" charset="0"/>
              </a:rPr>
              <a:pPr eaLnBrk="1" hangingPunct="1"/>
              <a:t>6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pt-BR" b="1" cap="all" dirty="0" smtClean="0"/>
              <a:t>Objetivo Geral: </a:t>
            </a:r>
            <a:endParaRPr lang="pt-BR" dirty="0" smtClean="0"/>
          </a:p>
          <a:p>
            <a:pPr>
              <a:defRPr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defRPr/>
            </a:pPr>
            <a:r>
              <a:rPr lang="pt-BR" dirty="0" smtClean="0"/>
              <a:t>Esse curso visa ressaltar a autoridade e atualidade da Bíblia Sagrada na qualidade de Palavra de Deus, 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como única regra de fé e de prática para a vida do cristão hoje e sempre.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Reafirmacao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oposicao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Neo-</a:t>
            </a:r>
            <a:r>
              <a:rPr lang="en-US" baseline="0" dirty="0" err="1" smtClean="0"/>
              <a:t>evangelicalismo</a:t>
            </a:r>
            <a:r>
              <a:rPr lang="en-US" baseline="0" dirty="0" smtClean="0"/>
              <a:t> do novo-</a:t>
            </a:r>
            <a:r>
              <a:rPr lang="en-US" baseline="0" dirty="0" err="1" smtClean="0"/>
              <a:t>crente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nossos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dias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Neopentecostalismo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smtClean="0"/>
              <a:t>Neopuritanismo</a:t>
            </a:r>
            <a:endParaRPr lang="pt-BR" dirty="0" smtClean="0"/>
          </a:p>
          <a:p>
            <a:pPr eaLnBrk="1" hangingPunct="1">
              <a:defRPr/>
            </a:pPr>
            <a:endParaRPr 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BA172BC-E16E-4228-A097-8D7A4CFF95A2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F402442-6EF5-489D-AE9D-DE6DB401D8AE}" type="slidenum">
              <a:rPr lang="pt-BR" smtClean="0">
                <a:latin typeface="Calibri" pitchFamily="34" charset="0"/>
              </a:rPr>
              <a:pPr eaLnBrk="1" hangingPunct="1"/>
              <a:t>34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b="1" dirty="0" smtClean="0">
                <a:ea typeface="ＭＳ Ｐゴシック" pitchFamily="34" charset="-128"/>
              </a:rPr>
              <a:t>A Bíblia   - </a:t>
            </a:r>
            <a:r>
              <a:rPr lang="pt-BR" dirty="0" smtClean="0">
                <a:ea typeface="ＭＳ Ｐゴシック" pitchFamily="34" charset="-128"/>
              </a:rPr>
              <a:t>PRINCÍPIO DA ACOMODAÇÃO</a:t>
            </a:r>
            <a:endParaRPr lang="pt-BR" b="1" dirty="0" smtClean="0">
              <a:ea typeface="ＭＳ Ｐゴシック" pitchFamily="34" charset="-128"/>
            </a:endParaRPr>
          </a:p>
          <a:p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Mas, importa-nos perguntar antes de prosseguir, </a:t>
            </a:r>
            <a:r>
              <a:rPr lang="pt-BR" i="1" dirty="0" smtClean="0">
                <a:ea typeface="ＭＳ Ｐゴシック" pitchFamily="34" charset="-128"/>
              </a:rPr>
              <a:t>COMO AS PALAVRAS HUMANAS PODEM FAZER JUSTIÇA À MAJESTADE DIVINA!?</a:t>
            </a:r>
            <a:r>
              <a:rPr lang="pt-BR" dirty="0" smtClean="0">
                <a:ea typeface="ＭＳ Ｐゴシック" pitchFamily="34" charset="-128"/>
              </a:rPr>
              <a:t> </a:t>
            </a:r>
          </a:p>
          <a:p>
            <a:r>
              <a:rPr lang="pt-BR" dirty="0" smtClean="0">
                <a:ea typeface="ＭＳ Ｐゴシック" pitchFamily="34" charset="-128"/>
              </a:rPr>
              <a:t>A resposta a esta questão foi formulada por Calvino como o PRINCÍPIO DA ACOMODAÇÃO. 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Em outras palavras</a:t>
            </a:r>
            <a:r>
              <a:rPr lang="pt-BR" smtClean="0">
                <a:ea typeface="ＭＳ Ｐゴシック" pitchFamily="34" charset="-128"/>
              </a:rPr>
              <a:t>, Deus Se Ajusta Às Necessidades </a:t>
            </a:r>
            <a:r>
              <a:rPr lang="pt-BR" dirty="0" smtClean="0">
                <a:ea typeface="ＭＳ Ｐゴシック" pitchFamily="34" charset="-128"/>
              </a:rPr>
              <a:t>da mente e do coração humano, </a:t>
            </a:r>
          </a:p>
          <a:p>
            <a:r>
              <a:rPr lang="pt-BR" dirty="0" smtClean="0">
                <a:ea typeface="ＭＳ Ｐゴシック" pitchFamily="34" charset="-128"/>
              </a:rPr>
              <a:t>PINTANDO UM RETRATO DE SI MESMO QUE POSSAMOS ENTENDER. </a:t>
            </a:r>
          </a:p>
          <a:p>
            <a:r>
              <a:rPr lang="pt-BR" dirty="0" smtClean="0">
                <a:ea typeface="ＭＳ Ｐゴシック" pitchFamily="34" charset="-128"/>
              </a:rPr>
              <a:t>Seu discurso é adaptado às limitações do seu </a:t>
            </a:r>
            <a:r>
              <a:rPr lang="pt-BR" i="1" dirty="0" smtClean="0">
                <a:ea typeface="ＭＳ Ｐゴシック" pitchFamily="34" charset="-128"/>
              </a:rPr>
              <a:t>público. </a:t>
            </a:r>
          </a:p>
          <a:p>
            <a:endParaRPr lang="pt-BR" i="1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TEMOS NA BÍBLIA, O CÉU NO TRIVIAL, Deus mediado pela palavra escrita.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ESSA DISCUSSÃO DE CALVINO É CONSIDERADA UMA DE SUAS CONTRIBUIÇÕES MAIS VALIOSAS AO PENSAMENTO CRISTÃO, segundo </a:t>
            </a:r>
            <a:r>
              <a:rPr lang="pt-BR" dirty="0" err="1" smtClean="0">
                <a:ea typeface="ＭＳ Ｐゴシック" pitchFamily="34" charset="-128"/>
              </a:rPr>
              <a:t>McGrath</a:t>
            </a:r>
            <a:r>
              <a:rPr lang="pt-BR" dirty="0" smtClean="0">
                <a:ea typeface="ＭＳ Ｐゴシック" pitchFamily="34" charset="-128"/>
              </a:rPr>
              <a:t>, </a:t>
            </a:r>
            <a:r>
              <a:rPr lang="pt-BR" dirty="0" err="1" smtClean="0">
                <a:ea typeface="ＭＳ Ｐゴシック" pitchFamily="34" charset="-128"/>
              </a:rPr>
              <a:t>p.33</a:t>
            </a:r>
            <a:r>
              <a:rPr lang="pt-BR" dirty="0" smtClean="0">
                <a:ea typeface="ＭＳ Ｐゴシック" pitchFamily="34" charset="-128"/>
              </a:rPr>
              <a:t>.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DEUS.ZIP. A grandiosidade de Deus é compactada de modo a satisfazer nossas necessidades.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67E9A95-74FE-4D86-9C47-9188C3614665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9834BC1-0087-4696-A6A9-315CB0BF5239}" type="slidenum">
              <a:rPr lang="pt-BR" smtClean="0">
                <a:latin typeface="Calibri" pitchFamily="34" charset="0"/>
              </a:rPr>
              <a:pPr eaLnBrk="1" hangingPunct="1"/>
              <a:t>35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pt-BR" b="1" dirty="0" smtClean="0"/>
              <a:t>A Bíblia </a:t>
            </a:r>
          </a:p>
          <a:p>
            <a:pPr>
              <a:defRPr/>
            </a:pPr>
            <a:endParaRPr lang="en-US" b="1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2000" b="1" dirty="0" smtClean="0">
                <a:latin typeface="Century Gothic" pitchFamily="34" charset="0"/>
              </a:rPr>
              <a:t>2 </a:t>
            </a:r>
            <a:r>
              <a:rPr lang="pt-BR" sz="2000" b="1" dirty="0" err="1" smtClean="0">
                <a:latin typeface="Century Gothic" pitchFamily="34" charset="0"/>
              </a:rPr>
              <a:t>Tm</a:t>
            </a:r>
            <a:r>
              <a:rPr lang="pt-BR" sz="2000" b="1" dirty="0" smtClean="0">
                <a:latin typeface="Century Gothic" pitchFamily="34" charset="0"/>
              </a:rPr>
              <a:t> 3.16; 2 </a:t>
            </a:r>
            <a:r>
              <a:rPr lang="pt-BR" sz="2000" b="1" dirty="0" err="1" smtClean="0">
                <a:latin typeface="Century Gothic" pitchFamily="34" charset="0"/>
              </a:rPr>
              <a:t>Pe</a:t>
            </a:r>
            <a:r>
              <a:rPr lang="pt-BR" sz="2000" b="1" dirty="0" smtClean="0">
                <a:latin typeface="Century Gothic" pitchFamily="34" charset="0"/>
              </a:rPr>
              <a:t> 1.21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Vide CFW, capítulo 1 (Da Sagrada Escritura): I,VI e </a:t>
            </a:r>
            <a:r>
              <a:rPr lang="pt-BR" cap="all" dirty="0" smtClean="0"/>
              <a:t>vii, </a:t>
            </a:r>
            <a:r>
              <a:rPr lang="pt-BR" dirty="0" smtClean="0"/>
              <a:t>que tratam da relação entre Revelação Geral e Especial, do conteúdo e acessibilidade desta revelação aos perdidos.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solidFill>
                  <a:prstClr val="black"/>
                </a:solidFill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D38E486-1B4A-4035-AB44-8232F675539C}" type="datetime1">
              <a:rPr lang="pt-BR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07/03/2015</a:t>
            </a:fld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solidFill>
                  <a:prstClr val="black"/>
                </a:solidFill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8E35340-CEC1-476D-AE41-FED2E62FA46D}" type="slidenum">
              <a:rPr lang="pt-BR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36</a:t>
            </a:fld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pt-BR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pt-BR" b="1" dirty="0" smtClean="0"/>
              <a:t>A </a:t>
            </a:r>
            <a:r>
              <a:rPr lang="pt-BR" b="1" cap="all" dirty="0" smtClean="0"/>
              <a:t>natureza</a:t>
            </a:r>
            <a:r>
              <a:rPr lang="pt-BR" b="1" dirty="0" smtClean="0"/>
              <a:t> DA INSPIRAÇÃO</a:t>
            </a:r>
            <a:endParaRPr lang="pt-BR" dirty="0" smtClean="0"/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DIVINA</a:t>
            </a:r>
            <a:r>
              <a:rPr lang="pt-BR" dirty="0" smtClean="0"/>
              <a:t>: “as Sagradas Escrituras devem ser recebidas como a Palavra oficial de Deus”. </a:t>
            </a:r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2 </a:t>
            </a:r>
            <a:r>
              <a:rPr lang="pt-BR" b="1" dirty="0" err="1" smtClean="0"/>
              <a:t>Pe</a:t>
            </a:r>
            <a:r>
              <a:rPr lang="pt-BR" b="1" dirty="0" smtClean="0"/>
              <a:t> 1.21.</a:t>
            </a:r>
          </a:p>
          <a:p>
            <a:pPr>
              <a:buFont typeface="Arial" charset="0"/>
              <a:buNone/>
              <a:defRPr/>
            </a:pPr>
            <a:r>
              <a:rPr lang="pt-BR" b="1" i="1" dirty="0" smtClean="0"/>
              <a:t>Toda a Escritura é inspirada por Deus e útil para o ensino, para a repreensão, para a correção e para a instrução na justiça,</a:t>
            </a:r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2 </a:t>
            </a:r>
            <a:r>
              <a:rPr lang="pt-BR" b="1" dirty="0" err="1" smtClean="0"/>
              <a:t>Tm</a:t>
            </a:r>
            <a:r>
              <a:rPr lang="pt-BR" b="1" dirty="0" smtClean="0"/>
              <a:t> 3.16 </a:t>
            </a:r>
            <a:r>
              <a:rPr lang="pt-BR" b="1" dirty="0" err="1" smtClean="0"/>
              <a:t>NVI</a:t>
            </a:r>
            <a:endParaRPr lang="pt-BR" b="1" dirty="0" smtClean="0"/>
          </a:p>
          <a:p>
            <a:pPr>
              <a:buFont typeface="Arial" charset="0"/>
              <a:buChar char="•"/>
              <a:defRPr/>
            </a:pPr>
            <a:endParaRPr lang="pt-BR" b="1" dirty="0" smtClean="0"/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ORGÂNICA</a:t>
            </a:r>
            <a:r>
              <a:rPr lang="pt-BR" dirty="0" smtClean="0"/>
              <a:t>: os autores não agiram como autômatos, instrumentalizados como canetas ou impressoras do Espírito Santo (</a:t>
            </a:r>
            <a:r>
              <a:rPr lang="pt-BR" i="1" dirty="0" err="1" smtClean="0"/>
              <a:t>pneumografia</a:t>
            </a:r>
            <a:r>
              <a:rPr lang="pt-BR" dirty="0" smtClean="0"/>
              <a:t>). </a:t>
            </a:r>
          </a:p>
          <a:p>
            <a:pPr>
              <a:buFont typeface="Arial" charset="0"/>
              <a:buChar char="•"/>
              <a:defRPr/>
            </a:pPr>
            <a:r>
              <a:rPr lang="pt-BR" dirty="0" smtClean="0"/>
              <a:t>Deus os preparou e os capacitou com Seu Espírito, reprimindo a influência do pecado e  empregando suas diferentes personalidades e estilos literários. </a:t>
            </a:r>
            <a:r>
              <a:rPr lang="pt-BR" b="1" dirty="0" smtClean="0"/>
              <a:t>2 </a:t>
            </a:r>
            <a:r>
              <a:rPr lang="pt-BR" b="1" dirty="0" err="1" smtClean="0"/>
              <a:t>Tm</a:t>
            </a:r>
            <a:r>
              <a:rPr lang="pt-BR" b="1" dirty="0" smtClean="0"/>
              <a:t> 3.16 e </a:t>
            </a:r>
          </a:p>
          <a:p>
            <a:pPr>
              <a:buFont typeface="Arial" charset="0"/>
              <a:buChar char="•"/>
              <a:defRPr/>
            </a:pPr>
            <a:r>
              <a:rPr lang="pt-BR" b="1" i="1" dirty="0" smtClean="0"/>
              <a:t>pois jamais a profecia teve origem na vontade humana, mas homens falaram da parte de Deus, impelidos pelo Espírito Santo.</a:t>
            </a:r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2 </a:t>
            </a:r>
            <a:r>
              <a:rPr lang="pt-BR" b="1" dirty="0" err="1" smtClean="0"/>
              <a:t>Pe</a:t>
            </a:r>
            <a:r>
              <a:rPr lang="pt-BR" b="1" dirty="0" smtClean="0"/>
              <a:t> 1.21</a:t>
            </a:r>
            <a:r>
              <a:rPr lang="pt-BR" b="0" baseline="0" dirty="0" smtClean="0"/>
              <a:t> </a:t>
            </a:r>
            <a:r>
              <a:rPr lang="pt-BR" b="0" baseline="0" dirty="0" err="1" smtClean="0"/>
              <a:t>NVI</a:t>
            </a:r>
            <a:endParaRPr lang="pt-BR" dirty="0" smtClean="0"/>
          </a:p>
          <a:p>
            <a:pPr>
              <a:buFont typeface="Arial" charset="0"/>
              <a:buChar char="•"/>
              <a:defRPr/>
            </a:pPr>
            <a:endParaRPr lang="pt-BR" b="1" dirty="0" smtClean="0"/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VERBAL</a:t>
            </a:r>
            <a:r>
              <a:rPr lang="pt-BR" dirty="0" smtClean="0"/>
              <a:t>: Até na expressão dos pensamentos por meio de palavras os autores bíblicos estiveram sob influência divina: </a:t>
            </a:r>
          </a:p>
          <a:p>
            <a:pPr>
              <a:buFont typeface="Arial" charset="0"/>
              <a:buChar char="•"/>
              <a:defRPr/>
            </a:pPr>
            <a:r>
              <a:rPr lang="pt-BR" dirty="0" smtClean="0"/>
              <a:t>; Ex 24.4; 2Sm 23.2; Jr 26.2; 1 Co 2.13.</a:t>
            </a:r>
          </a:p>
          <a:p>
            <a:pPr>
              <a:buFont typeface="Arial" charset="0"/>
              <a:buChar char="•"/>
              <a:defRPr/>
            </a:pPr>
            <a:r>
              <a:rPr lang="pt-BR" b="1" i="1" dirty="0" smtClean="0"/>
              <a:t>Digo-lhes a verdade: Enquanto existirem céus e terra, de forma alguma desaparecerá da Lei a menor letra ou o menor traço, até que tudo se cumpra.</a:t>
            </a:r>
            <a:endParaRPr lang="en-US" b="1" i="1" dirty="0" smtClean="0"/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Mateus 5.18 </a:t>
            </a:r>
            <a:r>
              <a:rPr lang="pt-BR" b="1" dirty="0" err="1" smtClean="0"/>
              <a:t>NVI</a:t>
            </a:r>
            <a:endParaRPr lang="pt-BR" dirty="0" smtClean="0"/>
          </a:p>
          <a:p>
            <a:pPr>
              <a:buFont typeface="Arial" charset="0"/>
              <a:buChar char="•"/>
              <a:defRPr/>
            </a:pPr>
            <a:endParaRPr lang="pt-BR" b="1" dirty="0" smtClean="0"/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PLENA</a:t>
            </a:r>
            <a:r>
              <a:rPr lang="pt-BR" dirty="0" smtClean="0"/>
              <a:t>: Todas as partes da Bíblia no Antigo e Novo Testamento foram inspiradas, dadas por Deus: </a:t>
            </a:r>
          </a:p>
          <a:p>
            <a:pPr>
              <a:buFont typeface="Arial" charset="0"/>
              <a:buChar char="•"/>
              <a:defRPr/>
            </a:pPr>
            <a:r>
              <a:rPr lang="pt-BR" b="0" i="0" dirty="0" err="1" smtClean="0"/>
              <a:t>Rm</a:t>
            </a:r>
            <a:r>
              <a:rPr lang="pt-BR" b="0" i="0" dirty="0" smtClean="0"/>
              <a:t> 15.4, 2 </a:t>
            </a:r>
            <a:r>
              <a:rPr lang="pt-BR" b="0" i="0" dirty="0" err="1" smtClean="0"/>
              <a:t>Tm</a:t>
            </a:r>
            <a:r>
              <a:rPr lang="pt-BR" b="0" i="0" dirty="0" smtClean="0"/>
              <a:t> 3.16, 2 Pedro 1.21 </a:t>
            </a:r>
          </a:p>
          <a:p>
            <a:pPr>
              <a:buFont typeface="Arial" charset="0"/>
              <a:buChar char="•"/>
              <a:defRPr/>
            </a:pPr>
            <a:r>
              <a:rPr lang="pt-BR" b="1" i="1" dirty="0" smtClean="0"/>
              <a:t>Ele escreve da mesma forma em todas as suas cartas, falando nelas destes assuntos. Suas cartas contêm algumas coisas difíceis de entender, as quais os ignorantes e instáveis torcem, como também o fazem com as demais Escrituras, para a própria destruição deles.</a:t>
            </a:r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2 Pedro 3.16. </a:t>
            </a:r>
            <a:r>
              <a:rPr lang="pt-BR" b="1" dirty="0" err="1" smtClean="0"/>
              <a:t>NVI</a:t>
            </a:r>
            <a:endParaRPr lang="pt-BR" dirty="0" smtClean="0"/>
          </a:p>
          <a:p>
            <a:pPr>
              <a:buFont typeface="Arial" charset="0"/>
              <a:buChar char="•"/>
              <a:defRPr/>
            </a:pPr>
            <a:endParaRPr lang="pt-BR" b="1" dirty="0" smtClean="0"/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INERRANTE</a:t>
            </a:r>
            <a:r>
              <a:rPr lang="pt-BR" dirty="0" smtClean="0"/>
              <a:t>: Em todas as questões abordadas na Bíblia como doutrina, história, ciência, etc., ... </a:t>
            </a:r>
            <a:r>
              <a:rPr lang="pt-BR" i="1" dirty="0" smtClean="0"/>
              <a:t>“</a:t>
            </a:r>
          </a:p>
          <a:p>
            <a:pPr>
              <a:buFont typeface="Arial" charset="0"/>
              <a:buChar char="•"/>
              <a:defRPr/>
            </a:pPr>
            <a:r>
              <a:rPr lang="pt-BR" i="1" dirty="0" smtClean="0"/>
              <a:t>Afirmamos que, em sua totalidade, as Escrituras são inerrantes, estando isentas de toda falsidade, fraude ou engano.”</a:t>
            </a:r>
            <a:r>
              <a:rPr lang="pt-BR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pt-BR" dirty="0" err="1" smtClean="0"/>
              <a:t>Jo</a:t>
            </a:r>
            <a:r>
              <a:rPr lang="pt-BR" dirty="0" smtClean="0"/>
              <a:t> 3.12, 17.17, </a:t>
            </a:r>
          </a:p>
          <a:p>
            <a:pPr>
              <a:buFont typeface="Arial" charset="0"/>
              <a:buChar char="•"/>
              <a:defRPr/>
            </a:pPr>
            <a:r>
              <a:rPr lang="pt-BR" b="1" i="1" dirty="0" smtClean="0"/>
              <a:t>para que, por meio de duas coisas imutáveis nas quais é impossível que Deus minta, sejamos firmemente encorajados, nós, que nos refugiamos nele para tomar posse da esperança a nós proposta.</a:t>
            </a:r>
          </a:p>
          <a:p>
            <a:pPr>
              <a:buFont typeface="Arial" charset="0"/>
              <a:buChar char="•"/>
              <a:defRPr/>
            </a:pPr>
            <a:r>
              <a:rPr lang="pt-BR" b="1" dirty="0" err="1" smtClean="0"/>
              <a:t>Hb</a:t>
            </a:r>
            <a:r>
              <a:rPr lang="pt-BR" b="1" dirty="0" smtClean="0"/>
              <a:t> 6.18</a:t>
            </a:r>
            <a:r>
              <a:rPr lang="pt-BR" dirty="0" smtClean="0"/>
              <a:t>. </a:t>
            </a:r>
            <a:r>
              <a:rPr lang="pt-BR" dirty="0" err="1" smtClean="0"/>
              <a:t>NVI</a:t>
            </a:r>
            <a:endParaRPr lang="pt-BR" dirty="0" smtClean="0"/>
          </a:p>
          <a:p>
            <a:pPr>
              <a:buFont typeface="Arial" charset="0"/>
              <a:buChar char="•"/>
              <a:defRPr/>
            </a:pPr>
            <a:endParaRPr lang="pt-BR" b="1" dirty="0" smtClean="0"/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INFALÍVEL</a:t>
            </a:r>
            <a:r>
              <a:rPr lang="pt-BR" dirty="0" smtClean="0"/>
              <a:t>: </a:t>
            </a:r>
            <a:r>
              <a:rPr lang="pt-BR" i="1" dirty="0" smtClean="0"/>
              <a:t>“As Santas Escrituras são uma regra e um guia certos, seguros e confiáveis em todas as questões”. </a:t>
            </a:r>
          </a:p>
          <a:p>
            <a:pPr>
              <a:buFont typeface="Arial" charset="0"/>
              <a:buChar char="•"/>
              <a:defRPr/>
            </a:pPr>
            <a:r>
              <a:rPr lang="pt-BR" b="1" i="1" dirty="0" smtClean="0"/>
              <a:t>A tua palavra é lâmpada que ilumina os meus passos e luz que clareia o meu caminho.</a:t>
            </a:r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Salmo 119.105. </a:t>
            </a:r>
            <a:r>
              <a:rPr lang="pt-BR" b="1" dirty="0" err="1" smtClean="0"/>
              <a:t>NVI</a:t>
            </a:r>
            <a:endParaRPr lang="pt-BR" dirty="0" smtClean="0"/>
          </a:p>
          <a:p>
            <a:pPr>
              <a:buFont typeface="Arial" charset="0"/>
              <a:buChar char="•"/>
              <a:defRPr/>
            </a:pPr>
            <a:endParaRPr lang="pt-BR" b="1" dirty="0" smtClean="0"/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AUTORITATIVA</a:t>
            </a:r>
            <a:r>
              <a:rPr lang="pt-BR" dirty="0" smtClean="0"/>
              <a:t>: a origem divina da Bíblia confere à mesma autoridade inegável e indisputável: </a:t>
            </a:r>
          </a:p>
          <a:p>
            <a:pPr>
              <a:buFont typeface="Arial" charset="0"/>
              <a:buChar char="•"/>
              <a:defRPr/>
            </a:pPr>
            <a:r>
              <a:rPr lang="pt-BR" dirty="0" smtClean="0"/>
              <a:t>e </a:t>
            </a:r>
            <a:r>
              <a:rPr lang="pt-BR" dirty="0" err="1" smtClean="0"/>
              <a:t>Jo</a:t>
            </a:r>
            <a:r>
              <a:rPr lang="pt-BR" dirty="0" smtClean="0"/>
              <a:t> 10.35</a:t>
            </a:r>
          </a:p>
          <a:p>
            <a:pPr>
              <a:buFont typeface="Arial" charset="0"/>
              <a:buChar char="•"/>
              <a:defRPr/>
            </a:pPr>
            <a:r>
              <a:rPr lang="pt-BR" b="1" i="1" dirty="0" smtClean="0"/>
              <a:t>É mais fácil o céu e a terra desaparecerem do que cair da Lei o menor traço.</a:t>
            </a:r>
          </a:p>
          <a:p>
            <a:pPr>
              <a:buFont typeface="Arial" charset="0"/>
              <a:buChar char="•"/>
              <a:defRPr/>
            </a:pPr>
            <a:r>
              <a:rPr lang="pt-BR" b="1" dirty="0" smtClean="0"/>
              <a:t>Lucas 16.17</a:t>
            </a:r>
            <a:r>
              <a:rPr lang="pt-BR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endParaRPr lang="pt-BR" dirty="0" smtClean="0"/>
          </a:p>
          <a:p>
            <a:pPr>
              <a:buFont typeface="Arial" charset="0"/>
              <a:buNone/>
              <a:defRPr/>
            </a:pPr>
            <a:r>
              <a:rPr lang="pt-BR" dirty="0" smtClean="0"/>
              <a:t>Artigo 1 de A Declaração de Chicago Sobre a Inerrância da Bíblia em </a:t>
            </a:r>
            <a:r>
              <a:rPr lang="pt-BR" b="1" dirty="0" smtClean="0"/>
              <a:t>O Alicerce Da Autoridade Bíblica</a:t>
            </a:r>
            <a:r>
              <a:rPr lang="pt-BR" dirty="0" smtClean="0"/>
              <a:t>. James Montgomery Boice, pp. 183-196.</a:t>
            </a:r>
          </a:p>
          <a:p>
            <a:pPr>
              <a:buFont typeface="Arial" charset="0"/>
              <a:buChar char="•"/>
              <a:defRPr/>
            </a:pPr>
            <a:r>
              <a:rPr lang="pt-BR" dirty="0" smtClean="0"/>
              <a:t>Artigo </a:t>
            </a:r>
            <a:r>
              <a:rPr lang="pt-BR" dirty="0" err="1" smtClean="0"/>
              <a:t>XII</a:t>
            </a:r>
            <a:r>
              <a:rPr lang="pt-BR" dirty="0" smtClean="0"/>
              <a:t>, op. cit.</a:t>
            </a:r>
          </a:p>
          <a:p>
            <a:pPr>
              <a:buFont typeface="Arial" charset="0"/>
              <a:buChar char="•"/>
              <a:defRPr/>
            </a:pPr>
            <a:r>
              <a:rPr lang="pt-BR" dirty="0" smtClean="0"/>
              <a:t>Artigo XI, op. cit.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solidFill>
                  <a:prstClr val="black"/>
                </a:solidFill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3A27EDB-AE8A-475A-809A-471B205634F1}" type="datetime1">
              <a:rPr lang="pt-BR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07/03/2015</a:t>
            </a:fld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solidFill>
                  <a:prstClr val="black"/>
                </a:solidFill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939AE42-6D16-490D-BE23-6A8CB7F4FD3B}" type="slidenum">
              <a:rPr lang="pt-BR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37</a:t>
            </a:fld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pt-BR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pt-BR" b="1" dirty="0" smtClean="0"/>
              <a:t>EVIDÊNCIAS DA INSPIRAÇÃO BÍBLICA</a:t>
            </a:r>
            <a:endParaRPr lang="pt-BR" dirty="0" smtClean="0"/>
          </a:p>
          <a:p>
            <a:pPr>
              <a:buFont typeface="Arial" charset="0"/>
              <a:buChar char="•"/>
              <a:defRPr/>
            </a:pPr>
            <a:r>
              <a:rPr lang="pt-BR" dirty="0" smtClean="0"/>
              <a:t>Podemos verificar que a Bíblia é de fato inspirada por meio das seguintes evidências: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 smtClean="0"/>
              <a:t>Carl Henry, </a:t>
            </a:r>
            <a:r>
              <a:rPr lang="pt-BR" dirty="0" err="1" smtClean="0"/>
              <a:t>Archaelogical</a:t>
            </a:r>
            <a:r>
              <a:rPr lang="pt-BR" dirty="0" smtClean="0"/>
              <a:t> </a:t>
            </a:r>
            <a:r>
              <a:rPr lang="pt-BR" dirty="0" err="1" smtClean="0"/>
              <a:t>confirmation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Old</a:t>
            </a:r>
            <a:r>
              <a:rPr lang="pt-BR" dirty="0" smtClean="0"/>
              <a:t> Testamente citado por </a:t>
            </a:r>
            <a:r>
              <a:rPr lang="pt-BR" dirty="0" err="1" smtClean="0"/>
              <a:t>Geisler</a:t>
            </a:r>
            <a:r>
              <a:rPr lang="pt-BR" dirty="0" smtClean="0"/>
              <a:t> e </a:t>
            </a:r>
            <a:r>
              <a:rPr lang="pt-BR" dirty="0" err="1" smtClean="0"/>
              <a:t>Nix</a:t>
            </a:r>
            <a:r>
              <a:rPr lang="pt-BR" dirty="0" smtClean="0"/>
              <a:t> em </a:t>
            </a:r>
            <a:r>
              <a:rPr lang="pt-BR" b="1" dirty="0" smtClean="0"/>
              <a:t>Introdução Bíblica</a:t>
            </a:r>
            <a:r>
              <a:rPr lang="pt-BR" dirty="0" smtClean="0"/>
              <a:t>, p. 56.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REFERENCIAS</a:t>
            </a:r>
            <a:r>
              <a:rPr lang="en-US" baseline="0" dirty="0" smtClean="0"/>
              <a:t> SAO DA </a:t>
            </a:r>
            <a:r>
              <a:rPr lang="en-US" baseline="0" dirty="0" err="1" smtClean="0"/>
              <a:t>NVI</a:t>
            </a:r>
            <a:endParaRPr lang="pt-BR" dirty="0" smtClean="0"/>
          </a:p>
          <a:p>
            <a:pPr>
              <a:buFont typeface="Arial" charset="0"/>
              <a:buChar char="•"/>
              <a:defRPr/>
            </a:pPr>
            <a:endParaRPr lang="pt-BR" dirty="0" smtClean="0"/>
          </a:p>
          <a:p>
            <a:pPr marL="0" indent="0">
              <a:buFont typeface="+mj-lt"/>
              <a:buNone/>
              <a:defRPr/>
            </a:pPr>
            <a:r>
              <a:rPr lang="pt-BR" b="1" dirty="0" smtClean="0"/>
              <a:t>O IMPACTO DE SUA AUTORIDADE</a:t>
            </a:r>
            <a:r>
              <a:rPr lang="pt-BR" dirty="0" smtClean="0"/>
              <a:t> </a:t>
            </a:r>
            <a:r>
              <a:rPr lang="pt-BR" b="1" dirty="0" smtClean="0"/>
              <a:t>DIVINA</a:t>
            </a:r>
            <a:r>
              <a:rPr lang="pt-BR" dirty="0" smtClean="0"/>
              <a:t>: Mc 1.22</a:t>
            </a:r>
          </a:p>
          <a:p>
            <a:pPr marL="0" indent="0">
              <a:buFont typeface="+mj-lt"/>
              <a:buNone/>
              <a:defRPr/>
            </a:pPr>
            <a:r>
              <a:rPr lang="pt-BR" dirty="0" smtClean="0"/>
              <a:t>	</a:t>
            </a:r>
            <a:r>
              <a:rPr lang="pt-BR" b="1" i="1" dirty="0" smtClean="0"/>
              <a:t>Todos ficavam maravilhados com o seu ensino, porque lhes ensinava como alguém que tem autoridade e não como os mestres da lei.</a:t>
            </a:r>
            <a:endParaRPr lang="en-US" b="1" i="1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b="1" dirty="0" smtClean="0"/>
          </a:p>
          <a:p>
            <a:pPr marL="0" indent="0">
              <a:buFont typeface="+mj-lt"/>
              <a:buNone/>
              <a:defRPr/>
            </a:pPr>
            <a:r>
              <a:rPr lang="pt-BR" b="1" dirty="0" smtClean="0"/>
              <a:t>O PODER TRANSFORMADOR DA BÍBLIA</a:t>
            </a:r>
            <a:r>
              <a:rPr lang="pt-BR" dirty="0" smtClean="0"/>
              <a:t>: </a:t>
            </a:r>
            <a:r>
              <a:rPr lang="pt-BR" b="1" dirty="0" err="1" smtClean="0"/>
              <a:t>Hb</a:t>
            </a:r>
            <a:r>
              <a:rPr lang="pt-BR" b="1" dirty="0" smtClean="0"/>
              <a:t> 4.12</a:t>
            </a:r>
            <a:r>
              <a:rPr lang="pt-BR" dirty="0" smtClean="0"/>
              <a:t> (evangelismo, edificação e a cosmovisão judaico-cristã)</a:t>
            </a:r>
          </a:p>
          <a:p>
            <a:pPr marL="0" indent="0">
              <a:buFont typeface="+mj-lt"/>
              <a:buNone/>
              <a:defRPr/>
            </a:pPr>
            <a:r>
              <a:rPr lang="en-US" b="1" i="1" dirty="0" smtClean="0"/>
              <a:t>	</a:t>
            </a:r>
            <a:r>
              <a:rPr lang="pt-BR" b="1" i="1" dirty="0" smtClean="0"/>
              <a:t>Pois a palavra de Deus é viva e eficaz, e mais afiada que qualquer espada de dois gumes; ela penetra ao ponto de dividir alma e espírito, juntas e medulas, e julga os pensamentos e intenções do coração.</a:t>
            </a:r>
            <a:r>
              <a:rPr lang="en-US" b="1" dirty="0" smtClean="0"/>
              <a:t>	</a:t>
            </a:r>
          </a:p>
          <a:p>
            <a:pPr marL="0" indent="0">
              <a:buFont typeface="+mj-lt"/>
              <a:buNone/>
              <a:defRPr/>
            </a:pPr>
            <a:endParaRPr lang="pt-BR" b="1" dirty="0" smtClean="0"/>
          </a:p>
          <a:p>
            <a:pPr marL="0" indent="0">
              <a:buFont typeface="+mj-lt"/>
              <a:buNone/>
              <a:defRPr/>
            </a:pPr>
            <a:r>
              <a:rPr lang="pt-BR" b="1" dirty="0" smtClean="0"/>
              <a:t>O TESTEMUNHO DO ESPÍRITO SANTO</a:t>
            </a:r>
            <a:r>
              <a:rPr lang="pt-BR" dirty="0" smtClean="0"/>
              <a:t>: </a:t>
            </a:r>
            <a:r>
              <a:rPr lang="pt-BR" b="1" dirty="0" smtClean="0"/>
              <a:t>2 </a:t>
            </a:r>
            <a:r>
              <a:rPr lang="pt-BR" b="1" dirty="0" err="1" smtClean="0"/>
              <a:t>Pe</a:t>
            </a:r>
            <a:r>
              <a:rPr lang="pt-BR" b="1" dirty="0" smtClean="0"/>
              <a:t> 1.20-21</a:t>
            </a:r>
            <a:endParaRPr lang="pt-BR" dirty="0" smtClean="0"/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pt-BR" b="1" i="1" dirty="0" smtClean="0"/>
              <a:t>Antes de mais nada, saibam que nenhuma profecia da Escritura provém de interpretação pessoal,</a:t>
            </a:r>
            <a:r>
              <a:rPr lang="pt-BR" b="1" i="1" baseline="0" dirty="0" smtClean="0"/>
              <a:t> </a:t>
            </a:r>
            <a:r>
              <a:rPr lang="pt-BR" b="1" i="1" dirty="0" smtClean="0"/>
              <a:t>pois jamais a profecia teve origem na vontade humana, mas homens falaram da parte de Deus, impelidos pelo Espírito Santo.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b="1" dirty="0" smtClean="0"/>
          </a:p>
          <a:p>
            <a:pPr marL="0" indent="0">
              <a:buFont typeface="+mj-lt"/>
              <a:buNone/>
              <a:defRPr/>
            </a:pPr>
            <a:r>
              <a:rPr lang="pt-BR" b="1" dirty="0" smtClean="0"/>
              <a:t>O TESTEMUNHO DE JESUS CRISTO</a:t>
            </a:r>
            <a:r>
              <a:rPr lang="pt-BR" dirty="0" smtClean="0"/>
              <a:t>: </a:t>
            </a:r>
          </a:p>
          <a:p>
            <a:pPr marL="0" indent="0">
              <a:buFont typeface="+mj-lt"/>
              <a:buNone/>
              <a:defRPr/>
            </a:pPr>
            <a:r>
              <a:rPr lang="pt-BR" dirty="0" smtClean="0"/>
              <a:t>	Sua Pessoa íntegra e sua mensagem maravilhosa endossaram o ensino desta verdade chamada Inspiração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i="1" dirty="0" smtClean="0"/>
              <a:t>	</a:t>
            </a:r>
            <a:r>
              <a:rPr lang="pt-BR" b="1" i="1" dirty="0" smtClean="0"/>
              <a:t>Jesus respondeu: "Vocês estão enganados porque não conhecem as Escrituras nem o poder de Deus! </a:t>
            </a:r>
            <a:r>
              <a:rPr lang="pt-BR" dirty="0" smtClean="0"/>
              <a:t>. </a:t>
            </a:r>
            <a:r>
              <a:rPr lang="pt-BR" b="1" dirty="0" smtClean="0"/>
              <a:t>Mateus 22.29</a:t>
            </a:r>
            <a:endParaRPr lang="en-US" b="1" i="1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b="1" dirty="0" smtClean="0"/>
          </a:p>
          <a:p>
            <a:pPr marL="0" indent="0">
              <a:buFont typeface="+mj-lt"/>
              <a:buNone/>
              <a:defRPr/>
            </a:pPr>
            <a:r>
              <a:rPr lang="pt-BR" b="1" dirty="0" smtClean="0"/>
              <a:t>A UNIDADE INACREDITÁVEL DA BÍBLIA</a:t>
            </a:r>
            <a:r>
              <a:rPr lang="pt-BR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pt-BR" dirty="0" smtClean="0"/>
              <a:t>	1500 anos, 40 autores, 66 livros, diversos lugares e idiomas, centenas de tópicos, mas, uma só mensagem e um só Autor. </a:t>
            </a:r>
            <a:r>
              <a:rPr lang="en-US" b="1" i="1" dirty="0" smtClean="0"/>
              <a:t>	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i="1" dirty="0" smtClean="0"/>
              <a:t>	</a:t>
            </a:r>
            <a:r>
              <a:rPr lang="pt-BR" b="1" i="1" dirty="0" smtClean="0"/>
              <a:t>Há muito tempo Deus falou muitas vezes e de várias maneiras aos nossos antepassados por meio dos profetas,</a:t>
            </a:r>
            <a:r>
              <a:rPr lang="pt-BR" b="1" i="1" baseline="0" dirty="0" smtClean="0"/>
              <a:t> </a:t>
            </a:r>
            <a:r>
              <a:rPr lang="pt-BR" b="1" i="1" dirty="0" smtClean="0"/>
              <a:t>mas nestes últimos dias falou-nos por meio do Filho, a quem constituiu herdeiro de todas as coisas e por meio de quem fez o universo.</a:t>
            </a:r>
            <a:r>
              <a:rPr lang="pt-BR" b="1" dirty="0" smtClean="0"/>
              <a:t> </a:t>
            </a:r>
            <a:r>
              <a:rPr lang="pt-BR" b="1" dirty="0" err="1" smtClean="0"/>
              <a:t>Hb</a:t>
            </a:r>
            <a:r>
              <a:rPr lang="pt-BR" b="1" dirty="0" smtClean="0"/>
              <a:t> 1.1-2</a:t>
            </a:r>
            <a:endParaRPr lang="pt-BR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b="1" dirty="0" smtClean="0"/>
          </a:p>
          <a:p>
            <a:pPr marL="0" indent="0">
              <a:buFont typeface="+mj-lt"/>
              <a:buNone/>
              <a:defRPr/>
            </a:pPr>
            <a:r>
              <a:rPr lang="pt-BR" b="1" dirty="0" smtClean="0"/>
              <a:t>A HISTORICIDADE CONFIÁVEL</a:t>
            </a:r>
            <a:r>
              <a:rPr lang="pt-BR" dirty="0" smtClean="0"/>
              <a:t>: </a:t>
            </a:r>
          </a:p>
          <a:p>
            <a:pPr marL="0" indent="0">
              <a:buFont typeface="+mj-lt"/>
              <a:buNone/>
              <a:defRPr/>
            </a:pPr>
            <a:r>
              <a:rPr lang="pt-BR" dirty="0" smtClean="0"/>
              <a:t>	mais de 25 mil locais bíblicos identificados pela arqueologia recente e nenhuma descoberta para ‘desmascarar’ a Bíblia.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b="1" dirty="0" smtClean="0"/>
          </a:p>
          <a:p>
            <a:pPr marL="0" indent="0">
              <a:buFont typeface="+mj-lt"/>
              <a:buNone/>
              <a:defRPr/>
            </a:pPr>
            <a:r>
              <a:rPr lang="pt-BR" b="1" dirty="0" smtClean="0"/>
              <a:t>A PRECISÃO PROFÉTICA</a:t>
            </a:r>
            <a:r>
              <a:rPr lang="pt-BR" dirty="0" smtClean="0"/>
              <a:t>: </a:t>
            </a:r>
          </a:p>
          <a:p>
            <a:pPr marL="0" indent="0">
              <a:buFont typeface="+mj-lt"/>
              <a:buNone/>
              <a:defRPr/>
            </a:pPr>
            <a:r>
              <a:rPr lang="pt-BR" dirty="0" smtClean="0"/>
              <a:t>	o cumprimento literal de eventos preditos em detalhes com séculos de antecedência, evidência ausente no Alcorão, Vedas, Nostradamus, etc. 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b="1" i="1" dirty="0" smtClean="0"/>
              <a:t>Lembrem-se das coisas passadas, das coisas muito antigas! Eu sou Deus, e não há nenhum outro; eu sou Deus, e não há nenhum como eu. Desde o início faço conhecido o fim, desde tempos remotos, o que ainda virá. Digo: Meu propósito ficará de pé, e farei tudo o que me agrada. </a:t>
            </a:r>
            <a:r>
              <a:rPr lang="pt-BR" b="1" dirty="0" err="1" smtClean="0"/>
              <a:t>Is</a:t>
            </a:r>
            <a:r>
              <a:rPr lang="pt-BR" b="1" dirty="0" smtClean="0"/>
              <a:t> 46.9-10</a:t>
            </a:r>
            <a:r>
              <a:rPr lang="pt-BR" dirty="0" smtClean="0"/>
              <a:t>.</a:t>
            </a:r>
            <a:endParaRPr lang="pt-BR" b="1" i="1" dirty="0" smtClean="0"/>
          </a:p>
          <a:p>
            <a:pPr marL="0" indent="0">
              <a:buFont typeface="+mj-lt"/>
              <a:buNone/>
              <a:defRPr/>
            </a:pPr>
            <a:endParaRPr lang="pt-BR" b="1" dirty="0" smtClean="0"/>
          </a:p>
          <a:p>
            <a:pPr marL="0" indent="0">
              <a:buFont typeface="+mj-lt"/>
              <a:buNone/>
              <a:defRPr/>
            </a:pPr>
            <a:r>
              <a:rPr lang="pt-BR" b="1" dirty="0" smtClean="0"/>
              <a:t>A INDESTRUTIBILIDADE DA BÍBLIA: </a:t>
            </a:r>
          </a:p>
          <a:p>
            <a:pPr marL="0" indent="0">
              <a:buFont typeface="+mj-lt"/>
              <a:buNone/>
              <a:defRPr/>
            </a:pPr>
            <a:r>
              <a:rPr lang="pt-BR" dirty="0" smtClean="0"/>
              <a:t>	Nem as perseguições PAGÃS, o obscurantismo cristão MEDIEVAL, a repressão dentro da CORTINA DE FERRO comunista, a crítica teológica LIBERAL, a desconstrução pluralista PÓS-MODERNA e, ainda, o ressurgimento do PAGANISMO conseguiram retirar da Bíblia sua autoridade divina e seu poder transformador. </a:t>
            </a:r>
          </a:p>
          <a:p>
            <a:pPr marL="0" indent="0">
              <a:buFont typeface="+mj-lt"/>
              <a:buNone/>
              <a:defRPr/>
            </a:pPr>
            <a:r>
              <a:rPr lang="pt-BR" b="1" i="1" dirty="0" smtClean="0"/>
              <a:t>	O céu e a terra passarão, mas as minhas palavras jamais passarão.</a:t>
            </a:r>
            <a:r>
              <a:rPr lang="pt-BR" b="1" i="1" baseline="0" dirty="0" smtClean="0"/>
              <a:t>  </a:t>
            </a:r>
            <a:r>
              <a:rPr lang="pt-BR" b="1" dirty="0" smtClean="0"/>
              <a:t>Mc 13.31.</a:t>
            </a:r>
            <a:endParaRPr lang="pt-BR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</a:t>
            </a:r>
            <a:endParaRPr lang="pt-BR" dirty="0" smtClean="0"/>
          </a:p>
          <a:p>
            <a:pPr>
              <a:buFont typeface="Arial" charset="0"/>
              <a:buChar char="•"/>
              <a:defRPr/>
            </a:pPr>
            <a:r>
              <a:rPr lang="pt-BR" dirty="0" smtClean="0"/>
              <a:t>Carl Henry, </a:t>
            </a:r>
            <a:r>
              <a:rPr lang="pt-BR" dirty="0" err="1" smtClean="0"/>
              <a:t>Archaelogical</a:t>
            </a:r>
            <a:r>
              <a:rPr lang="pt-BR" dirty="0" smtClean="0"/>
              <a:t> </a:t>
            </a:r>
            <a:r>
              <a:rPr lang="pt-BR" dirty="0" err="1" smtClean="0"/>
              <a:t>confirmation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Old</a:t>
            </a:r>
            <a:r>
              <a:rPr lang="pt-BR" dirty="0" smtClean="0"/>
              <a:t> Testamente citado por </a:t>
            </a:r>
            <a:r>
              <a:rPr lang="pt-BR" dirty="0" err="1" smtClean="0"/>
              <a:t>Geisler</a:t>
            </a:r>
            <a:r>
              <a:rPr lang="pt-BR" dirty="0" smtClean="0"/>
              <a:t> e </a:t>
            </a:r>
            <a:r>
              <a:rPr lang="pt-BR" dirty="0" err="1" smtClean="0"/>
              <a:t>Nix</a:t>
            </a:r>
            <a:r>
              <a:rPr lang="pt-BR" dirty="0" smtClean="0"/>
              <a:t> em </a:t>
            </a:r>
            <a:r>
              <a:rPr lang="pt-BR" b="1" dirty="0" smtClean="0"/>
              <a:t>Introdução Bíblica</a:t>
            </a:r>
            <a:r>
              <a:rPr lang="pt-BR" dirty="0" smtClean="0"/>
              <a:t>, p. 56.</a:t>
            </a:r>
          </a:p>
          <a:p>
            <a:pPr>
              <a:buFont typeface="Arial" charset="0"/>
              <a:buChar char="•"/>
              <a:defRPr/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A498956-66A2-4301-B164-5142582610D2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824E4F0-2735-49AA-A2E1-D313AAD154D6}" type="slidenum">
              <a:rPr lang="pt-BR" smtClean="0">
                <a:latin typeface="Calibri" pitchFamily="34" charset="0"/>
              </a:rPr>
              <a:pPr eaLnBrk="1" hangingPunct="1"/>
              <a:t>38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b="1" dirty="0" smtClean="0">
                <a:ea typeface="ＭＳ Ｐゴシック" pitchFamily="34" charset="-128"/>
              </a:rPr>
              <a:t>SOMOS </a:t>
            </a:r>
            <a:r>
              <a:rPr lang="pt-BR" b="1" dirty="0" err="1" smtClean="0">
                <a:ea typeface="ＭＳ Ｐゴシック" pitchFamily="34" charset="-128"/>
              </a:rPr>
              <a:t>BIBLIÓLATRAS</a:t>
            </a:r>
            <a:endParaRPr lang="pt-BR" b="1" dirty="0" smtClean="0">
              <a:ea typeface="ＭＳ Ｐゴシック" pitchFamily="34" charset="-128"/>
            </a:endParaRPr>
          </a:p>
          <a:p>
            <a:endParaRPr lang="pt-BR" b="1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É preciso ressaltar ainda, que ser a Bíblia a revelação escrita de Deus, não significa ser o cristianismo uma religião verbal ou que a alta conta do cristão para com a Palavra o torne um </a:t>
            </a:r>
            <a:r>
              <a:rPr lang="pt-BR" dirty="0" err="1" smtClean="0">
                <a:ea typeface="ＭＳ Ｐゴシック" pitchFamily="34" charset="-128"/>
              </a:rPr>
              <a:t>bibliólatra</a:t>
            </a:r>
            <a:r>
              <a:rPr lang="pt-BR" dirty="0" smtClean="0">
                <a:ea typeface="ＭＳ Ｐゴシック" pitchFamily="34" charset="-128"/>
              </a:rPr>
              <a:t>. 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A fé cristã é experimental e centrada em Cristo. 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As Escrituras são um meio (único) e não um fim, um canal (exclusivo) e não o conteúdo que é canalizado. </a:t>
            </a:r>
          </a:p>
          <a:p>
            <a:endParaRPr lang="pt-B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u="sng" dirty="0" smtClean="0">
                <a:ea typeface="ＭＳ Ｐゴシック" pitchFamily="34" charset="-128"/>
              </a:rPr>
              <a:t>Por meio das Escrituras – em sua leitura e meditação, o crente encontra a Cristo e dele se alimenta.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r>
              <a:rPr lang="pt-BR" b="1" dirty="0" smtClean="0">
                <a:ea typeface="ＭＳ Ｐゴシック" pitchFamily="34" charset="-128"/>
              </a:rPr>
              <a:t>Enfim, Deus só será plenamente conhecido por meio de Jesus Cristo, o qual, por sua vez, só será plenamente conhecido por meio das Escrituras.</a:t>
            </a: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ALISTER E. MCGRATH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95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728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74B4779-6D37-4F25-9672-497B1DD97A14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B2CE41B-3162-4866-9E9C-BF6352CDC0E2}" type="slidenum">
              <a:rPr lang="pt-BR" smtClean="0">
                <a:latin typeface="Calibri" pitchFamily="34" charset="0"/>
              </a:rPr>
              <a:pPr eaLnBrk="1" hangingPunct="1"/>
              <a:t>42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5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i="1" smtClean="0">
                <a:ea typeface="ＭＳ Ｐゴシック" pitchFamily="34" charset="-128"/>
              </a:rPr>
              <a:t>“Mas, visto que Cristo nos fala agora pelo seu Espírito por meio das Escrituras, e que as revelações da criação e da consciência não são nem perfeitas e nem suficientes por causa da queda, que corrompeu tanto uma como outra, a palavra final, suficiente e autoritativa de Deus para esta dispensação são as Escrituras Sagradas.”</a:t>
            </a:r>
            <a:endParaRPr lang="pt-BR" smtClean="0">
              <a:ea typeface="ＭＳ Ｐゴシック" pitchFamily="34" charset="-128"/>
            </a:endParaRPr>
          </a:p>
          <a:p>
            <a:r>
              <a:rPr lang="pt-BR" smtClean="0">
                <a:ea typeface="ＭＳ Ｐゴシック" pitchFamily="34" charset="-128"/>
                <a:hlinkClick r:id="rId3" tooltip="Inicia download de arquivo"/>
              </a:rPr>
              <a:t>A Doutrina Reformada </a:t>
            </a:r>
            <a:r>
              <a:rPr lang="pt-BR" smtClean="0">
                <a:ea typeface="ＭＳ Ｐゴシック" pitchFamily="34" charset="-128"/>
              </a:rPr>
              <a:t>, Anglada. </a:t>
            </a:r>
            <a:r>
              <a:rPr lang="pt-BR" i="1" smtClean="0">
                <a:ea typeface="ＭＳ Ｐゴシック" pitchFamily="34" charset="-128"/>
              </a:rPr>
              <a:t>Fides Reformata</a:t>
            </a:r>
            <a:r>
              <a:rPr lang="pt-BR" smtClean="0">
                <a:ea typeface="ＭＳ Ｐゴシック" pitchFamily="34" charset="-128"/>
              </a:rPr>
              <a:t>, pp. 116. </a:t>
            </a:r>
          </a:p>
          <a:p>
            <a:pPr eaLnBrk="1" hangingPunct="1">
              <a:buFont typeface="Arial" charset="0"/>
              <a:buNone/>
            </a:pPr>
            <a:endParaRPr lang="pt-BR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000" b="1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CONFISSÃO DE FÉ DE WESTMINSTER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DA ESCRITURA SAGRADA - </a:t>
            </a:r>
            <a:r>
              <a:rPr lang="pt-BR" dirty="0" smtClean="0"/>
              <a:t>I(4)</a:t>
            </a:r>
          </a:p>
          <a:p>
            <a:pPr>
              <a:buNone/>
            </a:pPr>
            <a:r>
              <a:rPr lang="pt-BR" dirty="0" smtClean="0"/>
              <a:t>A autoridade da Escritura Sagrada, razão pela qual deve ser crida e obedecida, não depende</a:t>
            </a:r>
          </a:p>
          <a:p>
            <a:pPr>
              <a:buNone/>
            </a:pPr>
            <a:r>
              <a:rPr lang="pt-BR" dirty="0" smtClean="0"/>
              <a:t>do testemunho de qualquer homem ou igreja, mas depende somente de Deus (a mesma verdade) que</a:t>
            </a:r>
          </a:p>
          <a:p>
            <a:pPr>
              <a:buNone/>
            </a:pPr>
            <a:r>
              <a:rPr lang="pt-BR" dirty="0" smtClean="0"/>
              <a:t>é o seu autor; tem, portanto, de ser recebida, porque é a palavra de Deus. </a:t>
            </a:r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952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64B9ADC-95D1-4BB0-80A0-C1E68D9F670C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25337FF-0B7F-4BDD-A03E-98E640BC3D5D}" type="slidenum">
              <a:rPr lang="pt-BR" smtClean="0">
                <a:latin typeface="Calibri" pitchFamily="34" charset="0"/>
              </a:rPr>
              <a:pPr eaLnBrk="1" hangingPunct="1"/>
              <a:t>44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pt-BR" sz="2000" b="1" dirty="0" smtClean="0">
                <a:ea typeface="ＭＳ Ｐゴシック" pitchFamily="34" charset="-128"/>
              </a:rPr>
              <a:t>APLICAÇÕES</a:t>
            </a:r>
            <a:endParaRPr lang="pt-BR" dirty="0" smtClean="0">
              <a:ea typeface="ＭＳ Ｐゴシック" pitchFamily="34" charset="-128"/>
            </a:endParaRPr>
          </a:p>
          <a:p>
            <a:endParaRPr lang="pt-BR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ADORE - A grandeza de Deus e do Seu amor por nós se importando em nos criar e em se revelar a nós mesmo depois da Queda;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POSICIONE-SE - O aspecto absoluto da Verdade – só há um Deus e um mediador: Jesus Cristo encarnado.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BUSQUE</a:t>
            </a:r>
            <a:r>
              <a:rPr lang="pt-BR" baseline="0" dirty="0" smtClean="0">
                <a:ea typeface="ＭＳ Ｐゴシック" pitchFamily="34" charset="-128"/>
              </a:rPr>
              <a:t> - </a:t>
            </a:r>
            <a:r>
              <a:rPr lang="pt-BR" dirty="0" smtClean="0">
                <a:ea typeface="ＭＳ Ｐゴシック" pitchFamily="34" charset="-128"/>
              </a:rPr>
              <a:t>A necessidade que temos de fé e disciplina para buscar um relacionamento com Deus edificado em sua Palavra. </a:t>
            </a:r>
          </a:p>
          <a:p>
            <a:r>
              <a:rPr lang="pt-BR" dirty="0" smtClean="0">
                <a:ea typeface="ＭＳ Ｐゴシック" pitchFamily="34" charset="-128"/>
              </a:rPr>
              <a:t>Sem a Palavra não há relacionamento com Cristo.</a:t>
            </a:r>
          </a:p>
          <a:p>
            <a:endParaRPr lang="pt-BR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pt-BR" smtClean="0">
                <a:ea typeface="ＭＳ Ｐゴシック" pitchFamily="34" charset="-128"/>
              </a:rPr>
              <a:t>OBEDECA - A </a:t>
            </a:r>
            <a:r>
              <a:rPr lang="pt-BR" dirty="0" smtClean="0">
                <a:ea typeface="ＭＳ Ｐゴシック" pitchFamily="34" charset="-128"/>
              </a:rPr>
              <a:t>urgência de reconhecermos que tanto o crente quanto a Igreja, e ainda a sociedade civil, não podemos negligenciar a submissão aos ensinamentos divinos revelados na Bíblia Sagrada sem sérios prejuízos a todos. </a:t>
            </a:r>
          </a:p>
          <a:p>
            <a:r>
              <a:rPr lang="pt-BR" dirty="0" smtClean="0">
                <a:ea typeface="ＭＳ Ｐゴシック" pitchFamily="34" charset="-128"/>
              </a:rPr>
              <a:t>Ver </a:t>
            </a:r>
            <a:r>
              <a:rPr lang="pt-BR" dirty="0" err="1" smtClean="0">
                <a:ea typeface="ＭＳ Ｐゴシック" pitchFamily="34" charset="-128"/>
              </a:rPr>
              <a:t>Miquíeias</a:t>
            </a:r>
            <a:r>
              <a:rPr lang="pt-BR" dirty="0" smtClean="0">
                <a:ea typeface="ＭＳ Ｐゴシック" pitchFamily="34" charset="-128"/>
              </a:rPr>
              <a:t> 2.7.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0BF62E1-205E-4768-A52C-7E7A7A225DBA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8BDDE79-AFA3-45D0-A0A2-F2E02BB9BA4D}" type="slidenum">
              <a:rPr lang="pt-BR" smtClean="0">
                <a:latin typeface="Calibri" pitchFamily="34" charset="0"/>
              </a:rPr>
              <a:pPr eaLnBrk="1" hangingPunct="1"/>
              <a:t>7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1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pt-BR" sz="4000" b="1" dirty="0" smtClean="0"/>
              <a:t>Você estará apto a: </a:t>
            </a:r>
            <a:endParaRPr lang="pt-BR" sz="4000" dirty="0" smtClean="0"/>
          </a:p>
          <a:p>
            <a:pPr lvl="1"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pt-BR" sz="3600" b="1" dirty="0" smtClean="0"/>
              <a:t>(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</a:t>
            </a:r>
            <a:r>
              <a:rPr lang="pt-BR" sz="3600" b="1" dirty="0" smtClean="0"/>
              <a:t>)	  1) Conceituar o fato da Revelação divina em  toda a sua abrangência;</a:t>
            </a:r>
          </a:p>
          <a:p>
            <a:pPr lvl="1"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pt-BR" sz="3600" b="1" dirty="0" smtClean="0"/>
              <a:t>(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</a:t>
            </a:r>
            <a:r>
              <a:rPr lang="pt-BR" sz="3600" b="1" dirty="0" smtClean="0"/>
              <a:t>)	            2) Perceber o desafio que é fazer a Bíblia ser recebida como Palavra de Deus;</a:t>
            </a:r>
          </a:p>
          <a:p>
            <a:pPr lvl="1"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pt-BR" sz="3600" b="1" dirty="0" smtClean="0"/>
              <a:t>(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</a:t>
            </a:r>
            <a:r>
              <a:rPr lang="pt-BR" sz="3600" b="1" dirty="0" smtClean="0"/>
              <a:t>)	  3) Comprometer-se  com  a busca de um relacionamento mais profundo com Deus por meio de Sua Palavra.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745D5CA-A30D-4553-B357-BAD01F5E510E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625495-7549-4771-94C4-7190BB735428}" type="slidenum">
              <a:rPr lang="pt-BR" smtClean="0">
                <a:latin typeface="Calibri" pitchFamily="34" charset="0"/>
              </a:rPr>
              <a:pPr eaLnBrk="1" hangingPunct="1"/>
              <a:t>45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dirty="0" err="1" smtClean="0">
                <a:ea typeface="ＭＳ Ｐゴシック" pitchFamily="34" charset="-128"/>
              </a:rPr>
              <a:t>CONCLUSAO</a:t>
            </a:r>
            <a:endParaRPr lang="en-US" dirty="0" smtClean="0">
              <a:ea typeface="ＭＳ Ｐゴシック" pitchFamily="34" charset="-128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BR" dirty="0" smtClean="0">
              <a:ea typeface="ＭＳ Ｐゴシック" pitchFamily="34" charset="-128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 smtClean="0">
                <a:ea typeface="ＭＳ Ｐゴシック" pitchFamily="34" charset="-128"/>
              </a:rPr>
              <a:t>Sim</a:t>
            </a:r>
            <a:r>
              <a:rPr lang="en-US" dirty="0" smtClean="0">
                <a:ea typeface="ＭＳ Ｐゴシック" pitchFamily="34" charset="-128"/>
              </a:rPr>
              <a:t>,</a:t>
            </a:r>
            <a:r>
              <a:rPr lang="en-US" baseline="0" dirty="0" smtClean="0">
                <a:ea typeface="ＭＳ Ｐゴシック" pitchFamily="34" charset="-128"/>
              </a:rPr>
              <a:t> as </a:t>
            </a:r>
            <a:r>
              <a:rPr lang="en-US" baseline="0" dirty="0" err="1" smtClean="0">
                <a:ea typeface="ＭＳ Ｐゴシック" pitchFamily="34" charset="-128"/>
              </a:rPr>
              <a:t>minhas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palavras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fazem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bem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ao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que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anda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retamente</a:t>
            </a:r>
            <a:r>
              <a:rPr lang="en-US" baseline="0" dirty="0" smtClean="0">
                <a:ea typeface="ＭＳ Ｐゴシック" pitchFamily="34" charset="-128"/>
              </a:rPr>
              <a:t>.</a:t>
            </a:r>
            <a:endParaRPr lang="pt-BR" dirty="0" smtClean="0">
              <a:ea typeface="ＭＳ Ｐゴシック" pitchFamily="34" charset="-128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dirty="0" smtClean="0">
                <a:ea typeface="ＭＳ Ｐゴシック" pitchFamily="34" charset="-128"/>
              </a:rPr>
              <a:t>Miquéias 2.7.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pt-BR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pt-BR" dirty="0" smtClean="0">
                <a:ea typeface="ＭＳ Ｐゴシック" pitchFamily="34" charset="-128"/>
              </a:rPr>
              <a:t>Você pode CONFIAR SEM SOMBRA DE DÚVIDA NA PALAVRA DE DEUS, e nunca será envergonhado por isso.</a:t>
            </a:r>
          </a:p>
          <a:p>
            <a:pPr>
              <a:buNone/>
            </a:pPr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Você tem todos os motivos para SUBMETER TUDO NA SUA VIDA AO ENSINO DA PALAVRA, dando-lhe a honra que Deus merece, para o seu próprio bem estar. </a:t>
            </a:r>
          </a:p>
          <a:p>
            <a:pPr>
              <a:buNone/>
            </a:pPr>
            <a:endParaRPr lang="pt-BR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Com o coração cheio de ENCANTAMENTO pelo conteúdo em suas mãos, a Bíblia Sagrada, </a:t>
            </a:r>
          </a:p>
          <a:p>
            <a:r>
              <a:rPr lang="pt-BR" dirty="0" smtClean="0">
                <a:ea typeface="ＭＳ Ｐゴシック" pitchFamily="34" charset="-128"/>
              </a:rPr>
              <a:t>BUSQUE por sua LEITURA, estudo e APLICAÇÃO </a:t>
            </a:r>
          </a:p>
          <a:p>
            <a:r>
              <a:rPr lang="pt-BR" dirty="0" smtClean="0">
                <a:ea typeface="ＭＳ Ｐゴシック" pitchFamily="34" charset="-128"/>
              </a:rPr>
              <a:t>os EFEITOS transformadores da mesma em sua VIDA pessoal.</a:t>
            </a:r>
          </a:p>
          <a:p>
            <a:pPr eaLnBrk="1" hangingPunct="1">
              <a:buNone/>
            </a:pPr>
            <a:endParaRPr 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88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i="1" dirty="0" smtClean="0"/>
              <a:t>Com a graça de Deus, Deus fez-se surdo – e não ouviu as preces trevosas de quem, em nome de Deus, queria barrar as pesquisas com células-tronco embrionárias. </a:t>
            </a:r>
          </a:p>
          <a:p>
            <a:r>
              <a:rPr lang="pt-BR" sz="2000" i="1" dirty="0" smtClean="0"/>
              <a:t>A aprovação pelo Congresso, ... é uma vitória a ser comemorada ... </a:t>
            </a:r>
          </a:p>
          <a:p>
            <a:r>
              <a:rPr lang="pt-BR" sz="2000" i="1" dirty="0" smtClean="0"/>
              <a:t>... porque finalmente o Brasil poderá abandonar o ambiente medieval, claustrofóbico, em que esteve confinado até o momento sob a proibição de pesquisar em embriões humanos. </a:t>
            </a:r>
          </a:p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20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i="1" dirty="0" smtClean="0"/>
              <a:t>Os religiosos, entendendo que a vida é um dom divino e que a destruição de um embrião equivale a eliminar uma vida, levantaram-se contra as pesquisas. </a:t>
            </a:r>
          </a:p>
          <a:p>
            <a:r>
              <a:rPr lang="pt-BR" sz="2000" i="1" dirty="0" smtClean="0"/>
              <a:t>Os igrejeiros, carolas, crentes, o que for, têm pleno direito de viver segundo suas convicções, que são aliás sumamente respeitáveis, mas é sempre difícil entender o que os leva a julgar que todas as demais pessoas também precisam viver debaixo de verdades religiosas. </a:t>
            </a:r>
          </a:p>
          <a:p>
            <a:r>
              <a:rPr lang="pt-BR" sz="2000" i="1" dirty="0" smtClean="0"/>
              <a:t>Por quê? Se o Estado é laico, por que um ateu deve ser constrangido a guiar-se por leis religiosas? </a:t>
            </a:r>
          </a:p>
          <a:p>
            <a:r>
              <a:rPr lang="pt-BR" sz="2000" i="1" dirty="0" smtClean="0"/>
              <a:t>Se o Estado é laico, por que um ateu precisa viver sob a ordem de um Deus? </a:t>
            </a:r>
          </a:p>
          <a:p>
            <a:r>
              <a:rPr lang="pt-BR" sz="2000" i="1" dirty="0" smtClean="0"/>
              <a:t>Graças a Deus, como se viu na votação no Congresso, parece que nem Deus pensa assim... </a:t>
            </a:r>
          </a:p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Ele quer, na verdade, somente defender suas convicções católicas, de acordo com as quais a vida tem início no momento em que um </a:t>
            </a:r>
            <a:r>
              <a:rPr lang="pt-BR" sz="2000" dirty="0" err="1" smtClean="0"/>
              <a:t>espermatozóide</a:t>
            </a:r>
            <a:r>
              <a:rPr lang="pt-BR" sz="2000" dirty="0" smtClean="0"/>
              <a:t> fecunda um óvulo.</a:t>
            </a:r>
          </a:p>
          <a:p>
            <a:r>
              <a:rPr lang="pt-BR" sz="2000" dirty="0" smtClean="0"/>
              <a:t>Isso fica claro porque, pela lei brasileira, pela norma jurídica em vigor no país, a vida começa com o nascimento, e não antes disso. </a:t>
            </a:r>
          </a:p>
          <a:p>
            <a:r>
              <a:rPr lang="pt-BR" sz="2000" dirty="0" smtClean="0"/>
              <a:t>É ao nascer que passa a existir a pessoa física, com personalidade jurídica, direitos e deveres. </a:t>
            </a:r>
          </a:p>
          <a:p>
            <a:r>
              <a:rPr lang="pt-BR" sz="2000" dirty="0" smtClean="0"/>
              <a:t>Portanto, </a:t>
            </a:r>
            <a:r>
              <a:rPr lang="pt-BR" sz="2000" dirty="0" err="1" smtClean="0"/>
              <a:t>Fonteles</a:t>
            </a:r>
            <a:r>
              <a:rPr lang="pt-BR" sz="2000" dirty="0" smtClean="0"/>
              <a:t> não está defendendo a lei brasileira – ele está com sua </a:t>
            </a:r>
            <a:r>
              <a:rPr lang="pt-BR" sz="2000" i="1" dirty="0" smtClean="0"/>
              <a:t>Bíblia</a:t>
            </a:r>
            <a:r>
              <a:rPr lang="pt-BR" sz="2000" dirty="0" smtClean="0"/>
              <a:t> debaixo do braço. </a:t>
            </a:r>
            <a:endParaRPr lang="pt-BR" sz="2000" i="1" dirty="0" smtClean="0"/>
          </a:p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EBD/IPN - COSMOVISÃO CRISTÃ                          "Cosmovisão: Contextualização e Conceituação"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C5F0BE4-3A32-40C4-8F9A-683846E1A389}" type="datetime1">
              <a:rPr lang="pt-BR" smtClean="0"/>
              <a:pPr>
                <a:defRPr/>
              </a:pPr>
              <a:t>07/03/2015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Pr. Marco Antônio                                  Profa. Zuleide Feitosa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27B4D5-14CB-400B-A6E0-1AEE6DD8686A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36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000" dirty="0" smtClean="0"/>
              <a:t>Também omite que seis dos nove cientistas brasileiros citados são autores de uma obra coletiva patrocinada pela Pastoral Familiar, da Igreja Católica. </a:t>
            </a:r>
          </a:p>
          <a:p>
            <a:r>
              <a:rPr lang="pt-BR" sz="2000" dirty="0" smtClean="0"/>
              <a:t>Ele só fala, portanto, da patota de sua fé. </a:t>
            </a:r>
          </a:p>
          <a:p>
            <a:r>
              <a:rPr lang="pt-BR" sz="2000" dirty="0" smtClean="0"/>
              <a:t>Os cientistas podem acreditar no que quiserem, podem defender a religião e a ciência como bem entenderem. </a:t>
            </a:r>
          </a:p>
          <a:p>
            <a:r>
              <a:rPr lang="pt-BR" sz="2000" dirty="0" smtClean="0"/>
              <a:t>O que não pode é um procurador da República – de uma República laica desde 1891, aliás – tentar enganar a </a:t>
            </a:r>
            <a:r>
              <a:rPr lang="pt-BR" sz="2000" dirty="0" err="1" smtClean="0"/>
              <a:t>platéia</a:t>
            </a:r>
            <a:r>
              <a:rPr lang="pt-BR" sz="2000" dirty="0" smtClean="0"/>
              <a:t> para impor sua fé. É desonesto. </a:t>
            </a:r>
          </a:p>
          <a:p>
            <a:r>
              <a:rPr lang="pt-BR" sz="2000" dirty="0" smtClean="0"/>
              <a:t>Talvez seja até pecado. </a:t>
            </a:r>
          </a:p>
          <a:p>
            <a:endParaRPr lang="pt-BR" dirty="0" smtClean="0">
              <a:ea typeface="ＭＳ Ｐゴシック" pitchFamily="34" charset="-128"/>
            </a:endParaRPr>
          </a:p>
        </p:txBody>
      </p:sp>
      <p:sp>
        <p:nvSpPr>
          <p:cNvPr id="48132" name="Espaço Reservado para Cabeçalho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48133" name="Espaço Reservado para Data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42BC4D7-82B6-44E1-8DA4-8967043B7EB9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48134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48135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072BBD2-F675-4D70-96FE-05EF84CA80CE}" type="slidenum">
              <a:rPr lang="pt-BR" smtClean="0">
                <a:latin typeface="Calibri" pitchFamily="34" charset="0"/>
              </a:rPr>
              <a:pPr eaLnBrk="1" hangingPunct="1"/>
              <a:t>12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EBD/IPN - COSMOVISÃO CRISTÃ                          "Cosmovisão: Contextualização e Conceituação"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A7F3846-D8CE-4FCA-A013-5A52AE70EAA4}" type="datetime1">
              <a:rPr lang="pt-BR" smtClean="0">
                <a:latin typeface="Calibri" pitchFamily="34" charset="0"/>
              </a:rPr>
              <a:pPr eaLnBrk="1" hangingPunct="1"/>
              <a:t>07/03/2015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E2C0BBF-5753-45D4-99B9-CFCC5DF7462C}" type="slidenum">
              <a:rPr lang="pt-BR" smtClean="0">
                <a:latin typeface="Calibri" pitchFamily="34" charset="0"/>
              </a:rPr>
              <a:pPr eaLnBrk="1" hangingPunct="1"/>
              <a:t>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2000" b="1" dirty="0" smtClean="0">
                <a:ea typeface="ＭＳ Ｐゴシック" pitchFamily="34" charset="-128"/>
              </a:rPr>
              <a:t>Discussão Inicial</a:t>
            </a:r>
          </a:p>
          <a:p>
            <a:pPr>
              <a:buFont typeface="Arial" charset="0"/>
              <a:buNone/>
              <a:defRPr/>
            </a:pPr>
            <a:endParaRPr lang="pt-BR" dirty="0" smtClean="0"/>
          </a:p>
          <a:p>
            <a:pPr>
              <a:buFont typeface="Arial" charset="0"/>
              <a:buNone/>
              <a:defRPr/>
            </a:pPr>
            <a:r>
              <a:rPr lang="pt-BR" dirty="0" smtClean="0"/>
              <a:t>DOGMAS RELIGIOSOS X DOGMAS ANTI-RELIGIOSOS</a:t>
            </a:r>
          </a:p>
          <a:p>
            <a:pPr>
              <a:buFont typeface="Arial" charset="0"/>
              <a:buNone/>
              <a:defRPr/>
            </a:pPr>
            <a:endParaRPr lang="pt-BR" dirty="0" smtClean="0"/>
          </a:p>
          <a:p>
            <a:pPr>
              <a:buFont typeface="Arial" charset="0"/>
              <a:buNone/>
              <a:defRPr/>
            </a:pPr>
            <a:r>
              <a:rPr lang="pt-BR" dirty="0" smtClean="0"/>
              <a:t>DOGMAS RELIGIOSOS X DOGMAS DIVINAMENTE REVELADOS</a:t>
            </a:r>
          </a:p>
          <a:p>
            <a:pPr>
              <a:buFont typeface="Arial" charset="0"/>
              <a:buNone/>
              <a:defRPr/>
            </a:pPr>
            <a:endParaRPr lang="pt-BR" dirty="0" smtClean="0"/>
          </a:p>
          <a:p>
            <a:pPr>
              <a:buFont typeface="Arial" charset="0"/>
              <a:buNone/>
              <a:defRPr/>
            </a:pPr>
            <a:r>
              <a:rPr lang="pt-BR" dirty="0" smtClean="0"/>
              <a:t>É ERRADO QUERER QUE UM PAIS LAICO COMO O BRASIL SEJA REGIDO POR DOGMAS RELIGIOSOS?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DEFENDER</a:t>
            </a:r>
            <a:r>
              <a:rPr lang="en-US" baseline="0" dirty="0" smtClean="0"/>
              <a:t> A VERDADE COM ÓDIO X ESTADO ISLAMICO</a:t>
            </a:r>
            <a:endParaRPr lang="pt-BR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 smtClean="0"/>
              <a:t>Porque o Estado é Laico vamos viver utopicamente em desacordo com os 10 MANDAMENTOS?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 smtClean="0"/>
              <a:t>A VERDADE É UMA SÓ – ABSOLUTA E UNIVERSAL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 smtClean="0"/>
              <a:t>A VERDADE ABSOLUTA DE DEUS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 smtClean="0"/>
              <a:t>LEIS CIVIS, se verdadeiramente justas se harmonizam com a vontade de Deus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 smtClean="0"/>
              <a:t>É direito democrático os </a:t>
            </a:r>
            <a:r>
              <a:rPr lang="pt-BR" dirty="0" err="1" smtClean="0"/>
              <a:t>cristáos</a:t>
            </a:r>
            <a:r>
              <a:rPr lang="pt-BR" dirty="0" smtClean="0"/>
              <a:t> discordarem de leis nocivas: Inicio da vida, </a:t>
            </a:r>
            <a:r>
              <a:rPr lang="pt-BR" dirty="0" err="1" smtClean="0"/>
              <a:t>embrioes</a:t>
            </a:r>
            <a:r>
              <a:rPr lang="pt-BR" dirty="0" smtClean="0"/>
              <a:t> </a:t>
            </a:r>
            <a:r>
              <a:rPr lang="pt-BR" dirty="0" err="1" smtClean="0"/>
              <a:t>inviaveis</a:t>
            </a:r>
            <a:r>
              <a:rPr lang="pt-BR" dirty="0" smtClean="0"/>
              <a:t>, </a:t>
            </a:r>
            <a:r>
              <a:rPr lang="pt-BR" dirty="0" err="1" smtClean="0"/>
              <a:t>cel</a:t>
            </a:r>
            <a:r>
              <a:rPr lang="pt-BR" dirty="0" smtClean="0"/>
              <a:t>/tronco de </a:t>
            </a:r>
            <a:r>
              <a:rPr lang="pt-BR" dirty="0" err="1" smtClean="0"/>
              <a:t>embrioes</a:t>
            </a:r>
            <a:r>
              <a:rPr lang="pt-BR" dirty="0" smtClean="0"/>
              <a:t>, clonagem </a:t>
            </a:r>
            <a:r>
              <a:rPr lang="pt-BR" dirty="0" err="1" smtClean="0"/>
              <a:t>terapeutica</a:t>
            </a:r>
            <a:endParaRPr lang="pt-BR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 smtClean="0"/>
              <a:t>CIENCIA E FÉ se chocam apenas quando o cientista ou o crente extrapolam a verdade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 smtClean="0"/>
              <a:t>Deus é o fundamento da fé, da verdade e da </a:t>
            </a:r>
            <a:r>
              <a:rPr lang="pt-BR" dirty="0" err="1" smtClean="0"/>
              <a:t>ciencia</a:t>
            </a:r>
            <a:r>
              <a:rPr lang="pt-BR" dirty="0" smtClean="0"/>
              <a:t> – INCLUSIVE A VERDADE SOBRE A EDUCACAO DA SOCIEDADE!!!</a:t>
            </a:r>
          </a:p>
          <a:p>
            <a:pPr eaLnBrk="1" hangingPunct="1">
              <a:buFont typeface="Arial" charset="0"/>
              <a:buNone/>
              <a:defRPr/>
            </a:pPr>
            <a:endParaRPr 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2F23-74F9-4CA1-A843-288ACCCAA5A0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53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9B9B-A039-46E3-9A74-9C3E93CC094A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20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5623-CB7A-42BF-BD8B-D2DA89491B33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04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D310-90A4-44D2-8709-4A26484742A2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06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gráfico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5E78-4A49-47F2-9178-3EBF931D08F6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81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5039-DE40-4B89-939C-47C66A87F3BF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99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BBE4-37F1-43CF-9D4F-C330A49A2E57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25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27C0-8345-4A12-91F0-7C3409BB9434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74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C48A-52E4-4E78-B6F1-DECCFFC026E9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81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43F9-7550-4901-86A2-114869981382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534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F4B4-020E-4D9D-8ED4-AC835CF06D93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16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66AA-608A-457D-8EB1-C21E56E3C090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90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5F13-E053-4CB0-A5F5-ED5A89CA5A54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11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2132-12B5-4458-8486-3C0A8E9E7147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588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3F91-DC30-4D11-899D-A748E9558509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54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6634-6E8A-4506-AE91-F9221C5555C6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624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5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56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C403-DF34-479C-AED4-E979128AEEDD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50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4475-1835-4588-8E05-A797F0F462BF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6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4691-1C28-4074-A99D-4915C1A1571B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14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1B37-122D-4F82-ACFA-176051564750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33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31A2-B163-4221-BC13-C64F815D1225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20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0FF-E29A-4EFB-BD9E-924630509AF1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49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5D0F-9480-4183-AFDE-30BB2673099C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46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2752-4631-4D12-9059-260E5CA4CACD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6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91435822-9236-47F8-A429-FDF22EC174B3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3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55650" y="3429000"/>
            <a:ext cx="76327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ＭＳ Ｐゴシック" pitchFamily="-65" charset="-128"/>
              </a:defRPr>
            </a:lvl1pPr>
          </a:lstStyle>
          <a:p>
            <a:pPr>
              <a:defRPr/>
            </a:pPr>
            <a:fld id="{2A40C4DB-8D16-4C03-A863-26841B01230B}" type="datetime1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bp2.blogger.com/_VcBbINx6SQU/SFSR8l7GCrI/AAAAAAAAAuk/FvEsdFh2bmc/s320/paixao-de-cristo02.jpg&amp;imgrefurl=http://vicioreal.blogspot.com/&amp;usg=__BAec9UqPLHomdCIcLshkIFrmNGA=&amp;h=286&amp;w=320&amp;sz=28&amp;hl=pt-BR&amp;start=27&amp;tbnid=qquPFQYXuG6axM:&amp;tbnh=105&amp;tbnw=118&amp;prev=/images?q%3DPAIXAO%2BDE%2BCRISTO%2BGIBSON%26start%3D20%26gbv%3D2%26ndsp%3D20%26hl%3Dpt-BR%26sa%3D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kenzie.br/artigo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296" y="2132856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6994525" cy="1143000"/>
          </a:xfrm>
        </p:spPr>
        <p:txBody>
          <a:bodyPr/>
          <a:lstStyle/>
          <a:p>
            <a:pPr eaLnBrk="1" hangingPunct="1"/>
            <a:r>
              <a:rPr lang="pt-BR" b="1" i="1" smtClean="0">
                <a:ea typeface="ＭＳ Ｐゴシック" pitchFamily="34" charset="-128"/>
              </a:rPr>
              <a:t>Ciência, Graças a Deus</a:t>
            </a:r>
          </a:p>
        </p:txBody>
      </p:sp>
      <p:pic>
        <p:nvPicPr>
          <p:cNvPr id="48130" name="Picture 2" descr="mhtml:file://C:\Users\Marco\Documents\RDNE-BH\RDNE%202009\Aula%20Didática%20RDNE%20-%20(3)%20-%20Bíblia\Ciencia%20Graças%20a%20Deus%20PETRY.mht!http://veja.abril.com.br/veja_notitia/imagens/andre_pet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0" y="529814"/>
            <a:ext cx="1119190" cy="1398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1" name="Retângulo 5"/>
          <p:cNvSpPr>
            <a:spLocks noChangeArrowheads="1"/>
          </p:cNvSpPr>
          <p:nvPr/>
        </p:nvSpPr>
        <p:spPr bwMode="auto">
          <a:xfrm>
            <a:off x="6572250" y="203835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/>
              <a:t>André Petry</a:t>
            </a:r>
            <a:br>
              <a:rPr lang="pt-BR"/>
            </a:br>
            <a:r>
              <a:rPr lang="pt-BR"/>
              <a:t>VEJA, 09/03/2005</a:t>
            </a:r>
          </a:p>
        </p:txBody>
      </p:sp>
      <p:sp>
        <p:nvSpPr>
          <p:cNvPr id="8198" name="Retângulo 6"/>
          <p:cNvSpPr>
            <a:spLocks noChangeArrowheads="1"/>
          </p:cNvSpPr>
          <p:nvPr/>
        </p:nvSpPr>
        <p:spPr bwMode="auto">
          <a:xfrm>
            <a:off x="500063" y="1357313"/>
            <a:ext cx="635793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100" i="1" dirty="0"/>
              <a:t>Os religiosos, entendendo que a vida é um dom divino e que a destruição de um embrião equivale a eliminar uma vida, levantaram-se contra as pesquisas. </a:t>
            </a:r>
          </a:p>
          <a:p>
            <a:r>
              <a:rPr lang="pt-BR" sz="2100" i="1" dirty="0"/>
              <a:t>Os igrejeiros, carolas, crentes, o que for, têm pleno direito de viver segundo suas convicções, que são aliás sumamente respeitáveis, mas é sempre difícil entender o que os leva a julgar que todas as demais pessoas também precisam viver debaixo de verdades religiosas. </a:t>
            </a:r>
          </a:p>
          <a:p>
            <a:r>
              <a:rPr lang="pt-BR" sz="2100" i="1" dirty="0"/>
              <a:t>Por quê? Se o Estado é laico, por que um ateu deve ser constrangido a guiar-se por leis religiosas? </a:t>
            </a:r>
          </a:p>
          <a:p>
            <a:r>
              <a:rPr lang="pt-BR" sz="2100" i="1" dirty="0"/>
              <a:t>Se o Estado é laico, por que um ateu precisa viver sob a ordem de um Deus? </a:t>
            </a:r>
          </a:p>
          <a:p>
            <a:r>
              <a:rPr lang="pt-BR" sz="2100" i="1" dirty="0"/>
              <a:t>Graças a Deus, como se viu na votação no Congresso, parece que nem Deus pensa assim...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uiExpand="1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6994525" cy="1143000"/>
          </a:xfrm>
        </p:spPr>
        <p:txBody>
          <a:bodyPr/>
          <a:lstStyle/>
          <a:p>
            <a:pPr eaLnBrk="1" hangingPunct="1"/>
            <a:r>
              <a:rPr lang="pt-BR" b="1" i="1" smtClean="0">
                <a:ea typeface="ＭＳ Ｐゴシック" pitchFamily="34" charset="-128"/>
              </a:rPr>
              <a:t>Isso deve ser pecado</a:t>
            </a:r>
          </a:p>
        </p:txBody>
      </p:sp>
      <p:pic>
        <p:nvPicPr>
          <p:cNvPr id="48130" name="Picture 2" descr="mhtml:file://C:\Users\Marco\Documents\RDNE-BH\RDNE%202009\Aula%20Didática%20RDNE%20-%20(3)%20-%20Bíblia\Ciencia%20Graças%20a%20Deus%20PETRY.mht!http://veja.abril.com.br/veja_notitia/imagens/andre_pet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0" y="529814"/>
            <a:ext cx="1119190" cy="1398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5" name="Retângulo 5"/>
          <p:cNvSpPr>
            <a:spLocks noChangeArrowheads="1"/>
          </p:cNvSpPr>
          <p:nvPr/>
        </p:nvSpPr>
        <p:spPr bwMode="auto">
          <a:xfrm>
            <a:off x="6572250" y="203835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/>
              <a:t>André Petry</a:t>
            </a:r>
            <a:br>
              <a:rPr lang="pt-BR"/>
            </a:br>
            <a:r>
              <a:rPr lang="pt-BR"/>
              <a:t>VEJA, 08/06/2005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500063" y="1214438"/>
            <a:ext cx="6357937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500" dirty="0"/>
              <a:t>Ele quer, na verdade, somente defender suas convicções católicas, de acordo com as quais a vida tem início no momento em que um </a:t>
            </a:r>
            <a:r>
              <a:rPr lang="pt-BR" sz="2500" dirty="0" err="1"/>
              <a:t>espermatozóide</a:t>
            </a:r>
            <a:r>
              <a:rPr lang="pt-BR" sz="2500" dirty="0"/>
              <a:t> fecunda um óvulo.</a:t>
            </a:r>
          </a:p>
          <a:p>
            <a:r>
              <a:rPr lang="pt-BR" sz="2500" dirty="0"/>
              <a:t>Isso fica claro porque, pela lei brasileira, pela norma jurídica em vigor no país, a vida começa com o nascimento, e não antes disso. </a:t>
            </a:r>
          </a:p>
          <a:p>
            <a:r>
              <a:rPr lang="pt-BR" sz="2500" dirty="0"/>
              <a:t>É ao nascer que passa a existir a pessoa física, com personalidade jurídica, direitos e deveres. </a:t>
            </a:r>
          </a:p>
          <a:p>
            <a:r>
              <a:rPr lang="pt-BR" sz="2500" dirty="0"/>
              <a:t>Portanto, </a:t>
            </a:r>
            <a:r>
              <a:rPr lang="pt-BR" sz="2500" dirty="0" err="1"/>
              <a:t>Fonteles</a:t>
            </a:r>
            <a:r>
              <a:rPr lang="pt-BR" sz="2500" dirty="0"/>
              <a:t> não está defendendo a lei brasileira – ele está com sua </a:t>
            </a:r>
            <a:r>
              <a:rPr lang="pt-BR" sz="2500" i="1" dirty="0"/>
              <a:t>Bíblia</a:t>
            </a:r>
            <a:r>
              <a:rPr lang="pt-BR" sz="2500" dirty="0"/>
              <a:t> debaixo do braço. </a:t>
            </a:r>
            <a:endParaRPr lang="pt-BR" sz="25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6994525" cy="1143000"/>
          </a:xfrm>
        </p:spPr>
        <p:txBody>
          <a:bodyPr/>
          <a:lstStyle/>
          <a:p>
            <a:pPr eaLnBrk="1" hangingPunct="1"/>
            <a:r>
              <a:rPr lang="pt-BR" b="1" i="1" smtClean="0">
                <a:ea typeface="ＭＳ Ｐゴシック" pitchFamily="34" charset="-128"/>
              </a:rPr>
              <a:t>Isso deve ser pecado</a:t>
            </a:r>
          </a:p>
        </p:txBody>
      </p:sp>
      <p:pic>
        <p:nvPicPr>
          <p:cNvPr id="48130" name="Picture 2" descr="mhtml:file://C:\Users\Marco\Documents\RDNE-BH\RDNE%202009\Aula%20Didática%20RDNE%20-%20(3)%20-%20Bíblia\Ciencia%20Graças%20a%20Deus%20PETRY.mht!http://veja.abril.com.br/veja_notitia/imagens/andre_pet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0" y="529814"/>
            <a:ext cx="1119190" cy="1398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9" name="Retângulo 5"/>
          <p:cNvSpPr>
            <a:spLocks noChangeArrowheads="1"/>
          </p:cNvSpPr>
          <p:nvPr/>
        </p:nvSpPr>
        <p:spPr bwMode="auto">
          <a:xfrm>
            <a:off x="6572250" y="203835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/>
              <a:t>André Petry</a:t>
            </a:r>
            <a:br>
              <a:rPr lang="pt-BR"/>
            </a:br>
            <a:r>
              <a:rPr lang="pt-BR"/>
              <a:t>VEJA, 08/06/2005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500063" y="1292225"/>
            <a:ext cx="635793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500" dirty="0"/>
              <a:t>Também omite que seis dos nove cientistas brasileiros citados são autores de uma obra coletiva patrocinada pela Pastoral Familiar, da Igreja Católica. </a:t>
            </a:r>
          </a:p>
          <a:p>
            <a:r>
              <a:rPr lang="pt-BR" sz="2500" dirty="0"/>
              <a:t>Ele só fala, portanto, da patota de sua fé. </a:t>
            </a:r>
          </a:p>
          <a:p>
            <a:r>
              <a:rPr lang="pt-BR" sz="2500" dirty="0"/>
              <a:t>Os cientistas podem acreditar no que quiserem, podem defender a religião e a ciência como bem entenderem. </a:t>
            </a:r>
          </a:p>
          <a:p>
            <a:r>
              <a:rPr lang="pt-BR" sz="2500" dirty="0"/>
              <a:t>O que não pode é um procurador da República – de uma República laica desde 1891, aliás – tentar enganar a </a:t>
            </a:r>
            <a:r>
              <a:rPr lang="pt-BR" sz="2500" dirty="0" err="1"/>
              <a:t>platéia</a:t>
            </a:r>
            <a:r>
              <a:rPr lang="pt-BR" sz="2500" dirty="0"/>
              <a:t> para impor sua fé. É desonesto. </a:t>
            </a:r>
          </a:p>
          <a:p>
            <a:r>
              <a:rPr lang="pt-BR" sz="2500" dirty="0"/>
              <a:t>Talvez seja até pecado.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428625" y="1785938"/>
            <a:ext cx="6663655" cy="4525962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pt-BR" sz="4400" dirty="0" smtClean="0">
                <a:latin typeface="+mj-lt"/>
              </a:rPr>
              <a:t>Seria errado querer que um país laico como o Brasil seja regido por dogmas religiosos?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4783460" y="2497460"/>
            <a:ext cx="6885384" cy="1835696"/>
          </a:xfrm>
          <a:prstGeom prst="rect">
            <a:avLst/>
          </a:prstGeom>
        </p:spPr>
      </p:pic>
      <p:sp>
        <p:nvSpPr>
          <p:cNvPr id="4" name="TextBox 38"/>
          <p:cNvSpPr txBox="1"/>
          <p:nvPr/>
        </p:nvSpPr>
        <p:spPr>
          <a:xfrm>
            <a:off x="8102714" y="1887447"/>
            <a:ext cx="861774" cy="3053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 E B A T E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638433"/>
              </p:ext>
            </p:extLst>
          </p:nvPr>
        </p:nvGraphicFramePr>
        <p:xfrm>
          <a:off x="251520" y="3326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s://encrypted-tbn2.gstatic.com/images?q=tbn:ANd9GcTk75iQXPfDc8Ww2SkjPiPDA4tTcpY4-i1MebDIp7vmpOoRlr6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655" y="2060848"/>
            <a:ext cx="300734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03C11C-D390-4631-9BC5-FED7AFCA8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803C11C-D390-4631-9BC5-FED7AFCA8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2803C11C-D390-4631-9BC5-FED7AFCA8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9BE41-48DD-496E-B30E-7BD63CCE0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1D9BE41-48DD-496E-B30E-7BD63CCE0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61D9BE41-48DD-496E-B30E-7BD63CCE0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8A9C1-87F3-4565-9EF0-D3FE4DA1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DD8A9C1-87F3-4565-9EF0-D3FE4DA19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BDD8A9C1-87F3-4565-9EF0-D3FE4DA1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C11255-CAD1-4AE0-AD4C-4EC7BDA9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5C11255-CAD1-4AE0-AD4C-4EC7BDA99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E5C11255-CAD1-4AE0-AD4C-4EC7BDA9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6BD80C-A0BF-4C4B-AB0D-B99E379E3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36BD80C-A0BF-4C4B-AB0D-B99E379E3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036BD80C-A0BF-4C4B-AB0D-B99E379E3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B50DF6-7118-4DBE-9C17-D8442781E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8B50DF6-7118-4DBE-9C17-D8442781E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08B50DF6-7118-4DBE-9C17-D8442781E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0CE6A-7821-45B4-860A-A24555F6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4B0CE6A-7821-45B4-860A-A24555F65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E4B0CE6A-7821-45B4-860A-A24555F6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7424F1-7B58-4D36-926B-C559A158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77424F1-7B58-4D36-926B-C559A158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E77424F1-7B58-4D36-926B-C559A158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Tk75iQXPfDc8Ww2SkjPiPDA4tTcpY4-i1MebDIp7vmpOoRlr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655" y="2060848"/>
            <a:ext cx="300734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980728"/>
            <a:ext cx="61926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entury Gothic" pitchFamily="34" charset="0"/>
                <a:ea typeface="ＭＳ Ｐゴシック" pitchFamily="-65" charset="-128"/>
              </a:rPr>
              <a:t>Em resumo, o ideal reformado era este: uma Igreja politicamente livre, inteiramente dependente da Palavra de Deus, em um Estado que lhe respeite e lhe favoreça o ministério. </a:t>
            </a:r>
            <a:endParaRPr lang="pt-BR" sz="2800" b="1" dirty="0" smtClean="0">
              <a:latin typeface="Century Gothic" pitchFamily="34" charset="0"/>
              <a:ea typeface="ＭＳ Ｐゴシック" pitchFamily="-65" charset="-128"/>
            </a:endParaRPr>
          </a:p>
          <a:p>
            <a:r>
              <a:rPr lang="en-US" b="1" dirty="0" smtClean="0">
                <a:latin typeface="Century Gothic" pitchFamily="34" charset="0"/>
                <a:ea typeface="ＭＳ Ｐゴシック" pitchFamily="-65" charset="-128"/>
              </a:rPr>
              <a:t>AUGUSTUS NICODEMUS</a:t>
            </a:r>
            <a:endParaRPr lang="pt-BR" b="1" dirty="0">
              <a:latin typeface="Century Gothic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4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virtuallost.com/wp-content/uploads/bandeira-brasi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973" y="0"/>
            <a:ext cx="9216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2267744" y="199182"/>
            <a:ext cx="6768752" cy="4525962"/>
          </a:xfrm>
          <a:solidFill>
            <a:srgbClr val="00B050">
              <a:alpha val="31000"/>
            </a:srgbClr>
          </a:solidFill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“Nenhum povo deve criar leis ou fazer opções contrárias à vontade soberana do Criador, como em Sua Palavra  é revelada!”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1714500" y="357188"/>
            <a:ext cx="6994525" cy="1143000"/>
          </a:xfrm>
        </p:spPr>
        <p:txBody>
          <a:bodyPr/>
          <a:lstStyle/>
          <a:p>
            <a:pPr algn="l" eaLnBrk="1" hangingPunct="1"/>
            <a:r>
              <a:rPr lang="pt-BR" sz="5400" b="1" smtClean="0">
                <a:ea typeface="ＭＳ Ｐゴシック" pitchFamily="34" charset="-128"/>
              </a:rPr>
              <a:t> Pra gente pensar junto</a:t>
            </a:r>
            <a:endParaRPr lang="pt-BR" sz="6600" b="1" smtClean="0">
              <a:ea typeface="ＭＳ Ｐゴシック" pitchFamily="34" charset="-128"/>
            </a:endParaRPr>
          </a:p>
        </p:txBody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pt-BR" sz="4400" dirty="0" smtClean="0"/>
              <a:t>Gênesis 3.1 e 4: </a:t>
            </a:r>
          </a:p>
          <a:p>
            <a:pPr marL="1257300" lvl="3" indent="0" eaLnBrk="1" hangingPunct="1">
              <a:buNone/>
              <a:defRPr/>
            </a:pPr>
            <a:r>
              <a:rPr lang="pt-BR" sz="4000" i="1" dirty="0" smtClean="0"/>
              <a:t>“A principal tática de Satanás ao buscar destruir o cristianismo tem sido atacar a Bíblia”</a:t>
            </a:r>
            <a:endParaRPr lang="pt-BR" sz="4000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755576" y="1783358"/>
            <a:ext cx="8229600" cy="4525962"/>
          </a:xfrm>
        </p:spPr>
        <p:txBody>
          <a:bodyPr/>
          <a:lstStyle/>
          <a:p>
            <a:pPr eaLnBrk="1" hangingPunct="1"/>
            <a:r>
              <a:rPr lang="pt-BR" sz="2400" b="1" dirty="0" smtClean="0">
                <a:latin typeface="Century Gothic" pitchFamily="34" charset="0"/>
                <a:ea typeface="ＭＳ Ｐゴシック" pitchFamily="34" charset="-128"/>
              </a:rPr>
              <a:t>Mero produto humano.</a:t>
            </a:r>
          </a:p>
          <a:p>
            <a:pPr eaLnBrk="1" hangingPunct="1"/>
            <a:r>
              <a:rPr lang="pt-BR" sz="2400" b="1" dirty="0" smtClean="0">
                <a:latin typeface="Century Gothic" pitchFamily="34" charset="0"/>
                <a:ea typeface="ＭＳ Ｐゴシック" pitchFamily="34" charset="-128"/>
              </a:rPr>
              <a:t>Contém a verdade.</a:t>
            </a:r>
          </a:p>
          <a:p>
            <a:pPr eaLnBrk="1" hangingPunct="1"/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</a:rPr>
              <a:t>A </a:t>
            </a:r>
            <a:r>
              <a:rPr lang="en-US" sz="2400" b="1" dirty="0" err="1" smtClean="0">
                <a:latin typeface="Century Gothic" pitchFamily="34" charset="0"/>
                <a:ea typeface="ＭＳ Ｐゴシック" pitchFamily="34" charset="-128"/>
              </a:rPr>
              <a:t>Verdade</a:t>
            </a:r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</a:rPr>
              <a:t> é </a:t>
            </a:r>
            <a:r>
              <a:rPr lang="en-US" sz="2400" b="1" dirty="0" err="1" smtClean="0">
                <a:latin typeface="Century Gothic" pitchFamily="34" charset="0"/>
                <a:ea typeface="ＭＳ Ｐゴシック" pitchFamily="34" charset="-128"/>
              </a:rPr>
              <a:t>relativa</a:t>
            </a:r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</a:rPr>
              <a:t>.</a:t>
            </a:r>
            <a:endParaRPr lang="pt-BR" sz="2400" b="1" dirty="0" smtClean="0">
              <a:latin typeface="Century Gothic" pitchFamily="34" charset="0"/>
              <a:ea typeface="ＭＳ Ｐゴシック" pitchFamily="34" charset="-128"/>
            </a:endParaRPr>
          </a:p>
          <a:p>
            <a:pPr eaLnBrk="1" hangingPunct="1"/>
            <a:r>
              <a:rPr lang="pt-BR" sz="2400" b="1" dirty="0" smtClean="0">
                <a:latin typeface="Century Gothic" pitchFamily="34" charset="0"/>
                <a:ea typeface="ＭＳ Ｐゴシック" pitchFamily="34" charset="-128"/>
              </a:rPr>
              <a:t>Contradições bíblicas.</a:t>
            </a:r>
          </a:p>
          <a:p>
            <a:pPr eaLnBrk="1" hangingPunct="1"/>
            <a:r>
              <a:rPr lang="pt-BR" sz="2400" b="1" dirty="0" smtClean="0">
                <a:latin typeface="Century Gothic" pitchFamily="34" charset="0"/>
                <a:ea typeface="ＭＳ Ｐゴシック" pitchFamily="34" charset="-128"/>
              </a:rPr>
              <a:t>Leis AT : injustas, bárbaras, </a:t>
            </a:r>
            <a:r>
              <a:rPr lang="pt-BR" sz="2400" b="1" dirty="0" err="1" smtClean="0">
                <a:latin typeface="Century Gothic" pitchFamily="34" charset="0"/>
                <a:ea typeface="ＭＳ Ｐゴシック" pitchFamily="34" charset="-128"/>
              </a:rPr>
              <a:t>anti-éticas</a:t>
            </a:r>
            <a:r>
              <a:rPr lang="pt-BR" sz="2400" b="1" dirty="0" smtClean="0">
                <a:latin typeface="Century Gothic" pitchFamily="34" charset="0"/>
                <a:ea typeface="ＭＳ Ｐゴシック" pitchFamily="34" charset="-128"/>
              </a:rPr>
              <a:t> e preconceituosas.</a:t>
            </a:r>
          </a:p>
          <a:p>
            <a:pPr eaLnBrk="1" hangingPunct="1"/>
            <a:r>
              <a:rPr lang="pt-BR" sz="2400" b="1" dirty="0" smtClean="0">
                <a:latin typeface="Century Gothic" pitchFamily="34" charset="0"/>
                <a:ea typeface="ＭＳ Ｐゴシック" pitchFamily="34" charset="-128"/>
              </a:rPr>
              <a:t>Os milagres não aconteceram.</a:t>
            </a:r>
          </a:p>
          <a:p>
            <a:pPr eaLnBrk="1" hangingPunct="1"/>
            <a:r>
              <a:rPr lang="pt-BR" sz="2400" b="1" dirty="0" smtClean="0">
                <a:latin typeface="Century Gothic" pitchFamily="34" charset="0"/>
                <a:ea typeface="ＭＳ Ｐゴシック" pitchFamily="34" charset="-128"/>
              </a:rPr>
              <a:t>A autoridade da Bíblia limitada a religião.</a:t>
            </a:r>
          </a:p>
          <a:p>
            <a:pPr eaLnBrk="1" hangingPunct="1"/>
            <a:r>
              <a:rPr lang="pt-BR" sz="2400" b="1" dirty="0" smtClean="0">
                <a:latin typeface="Century Gothic" pitchFamily="34" charset="0"/>
                <a:ea typeface="ＭＳ Ｐゴシック" pitchFamily="34" charset="-128"/>
              </a:rPr>
              <a:t>A tradição ou o misticismo valem mais.</a:t>
            </a:r>
          </a:p>
          <a:p>
            <a:pPr eaLnBrk="1" hangingPunct="1"/>
            <a:r>
              <a:rPr lang="en-US" sz="2400" b="1" dirty="0" err="1" smtClean="0">
                <a:latin typeface="Century Gothic" pitchFamily="34" charset="0"/>
                <a:ea typeface="ＭＳ Ｐゴシック" pitchFamily="34" charset="-128"/>
              </a:rPr>
              <a:t>Ensino</a:t>
            </a:r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</a:rPr>
              <a:t> de </a:t>
            </a:r>
            <a:r>
              <a:rPr lang="en-US" sz="2400" b="1" dirty="0" err="1" smtClean="0">
                <a:latin typeface="Century Gothic" pitchFamily="34" charset="0"/>
                <a:ea typeface="ＭＳ Ｐゴシック" pitchFamily="34" charset="-128"/>
              </a:rPr>
              <a:t>heresias</a:t>
            </a:r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sz="2400" b="1" dirty="0" err="1" smtClean="0">
                <a:latin typeface="Century Gothic" pitchFamily="34" charset="0"/>
                <a:ea typeface="ＭＳ Ｐゴシック" pitchFamily="34" charset="-128"/>
              </a:rPr>
              <a:t>Pregação</a:t>
            </a:r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latin typeface="Century Gothic" pitchFamily="34" charset="0"/>
                <a:ea typeface="ＭＳ Ｐゴシック" pitchFamily="34" charset="-128"/>
              </a:rPr>
              <a:t>bíblica</a:t>
            </a:r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latin typeface="Century Gothic" pitchFamily="34" charset="0"/>
                <a:ea typeface="ＭＳ Ｐゴシック" pitchFamily="34" charset="-128"/>
              </a:rPr>
              <a:t>sem</a:t>
            </a:r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latin typeface="Century Gothic" pitchFamily="34" charset="0"/>
                <a:ea typeface="ＭＳ Ｐゴシック" pitchFamily="34" charset="-128"/>
              </a:rPr>
              <a:t>amor</a:t>
            </a:r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</a:rPr>
              <a:t>.</a:t>
            </a:r>
            <a:endParaRPr lang="pt-BR" sz="2400" b="1" dirty="0" smtClean="0">
              <a:latin typeface="Century Gothic" pitchFamily="34" charset="0"/>
              <a:ea typeface="ＭＳ Ｐゴシック" pitchFamily="34" charset="-128"/>
            </a:endParaRP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6" name="TextBox 21"/>
          <p:cNvSpPr txBox="1"/>
          <p:nvPr/>
        </p:nvSpPr>
        <p:spPr>
          <a:xfrm>
            <a:off x="1763688" y="116632"/>
            <a:ext cx="5581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latin typeface="+mj-lt"/>
              </a:rPr>
              <a:t>Estratégia Satânica</a:t>
            </a:r>
            <a:endParaRPr lang="pt-BR" sz="5400" b="1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3768" y="1916832"/>
            <a:ext cx="63265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spc="-300" dirty="0" smtClean="0">
                <a:solidFill>
                  <a:schemeClr val="bg1"/>
                </a:solidFill>
                <a:latin typeface="+mj-lt"/>
              </a:rPr>
              <a:t>Canais da Revelação</a:t>
            </a:r>
            <a:endParaRPr lang="pt-BR" sz="8800" b="1" spc="-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44352"/>
            <a:ext cx="2016224" cy="26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297230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EBD</a:t>
            </a:r>
            <a:r>
              <a:rPr lang="pt-BR" sz="6000" dirty="0" smtClean="0">
                <a:solidFill>
                  <a:schemeClr val="bg1"/>
                </a:solidFill>
              </a:rPr>
              <a:t> </a:t>
            </a:r>
            <a:r>
              <a:rPr lang="pt-BR" sz="6000" b="1" dirty="0" smtClean="0">
                <a:solidFill>
                  <a:schemeClr val="bg1"/>
                </a:solidFill>
              </a:rPr>
              <a:t>CONSOLIDAÇÃO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395863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2015 – O Ano da Adoração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6" descr="http://4.bp.blogspot.com/_WmIyaZPESuQ/SQRNm_XOk3I/AAAAAAAADu4/PZluqwa5lkg/s400/organic-cosmo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6" name="Imagem 5" descr="http://4.bp.blogspot.com/_WmIyaZPESuQ/SQRNm_XOk3I/AAAAAAAADu4/PZluqwa5lkg/s400/organic-cosmo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 descr="http://www.casaconhecimento.com.br/blog/wp-content/uploads/conscienci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" name="Imagem 4" descr="http://www.casaconhecimento.com.br/blog/wp-content/uploads/conscienc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536" y="0"/>
            <a:ext cx="917753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2" descr="http://4.bp.blogspot.com/_WmIyaZPESuQ/SQRNm_XOk3I/AAAAAAAADu4/PZluqwa5lkg/s400/organic-cosmo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" name="Imagem 4" descr="http://www.ibbb.ch/img/bibl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2" descr="http://tbn3.google.com/images?q=tbn:qquPFQYXuG6axM:http://bp2.blogger.com/_VcBbINx6SQU/SFSR8l7GCrI/AAAAAAAAAuk/FvEsdFh2bmc/s320/paixao-de-cristo02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79425"/>
            <a:ext cx="1123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5" name="AutoShape 4" descr="http://bp2.blogger.com/_VcBbINx6SQU/SFSR8l7GCrI/AAAAAAAAAuk/FvEsdFh2bmc/s320/paixao-de-cristo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7" name="Imagem 6" descr="http://bp2.blogger.com/_VcBbINx6SQU/SFSR8l7GCrI/AAAAAAAAAuk/FvEsdFh2bmc/s320/paixao-de-cristo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736" y="-61618"/>
            <a:ext cx="9165736" cy="691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555488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9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ttp://4.bp.blogspot.com/_WmIyaZPESuQ/SQRNm_XOk3I/AAAAAAAADu4/PZluqwa5lkg/s400/organic-cosmo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734888" y="3226098"/>
            <a:ext cx="8229600" cy="351527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Salmos 19.1-4 </a:t>
            </a:r>
          </a:p>
          <a:p>
            <a:pPr marL="0" indent="0" algn="r" eaLnBrk="1" hangingPunct="1">
              <a:buNone/>
              <a:defRPr/>
            </a:pPr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Romanos 1.18-20</a:t>
            </a:r>
          </a:p>
        </p:txBody>
      </p:sp>
    </p:spTree>
    <p:extLst>
      <p:ext uri="{BB962C8B-B14F-4D97-AF65-F5344CB8AC3E}">
        <p14:creationId xmlns:p14="http://schemas.microsoft.com/office/powerpoint/2010/main" val="29417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ruydoulos.files.wordpress.com/2009/03/frase-calvin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3600399" y="116632"/>
            <a:ext cx="5580113" cy="576064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pt-BR" sz="4000" i="1" dirty="0" smtClean="0">
                <a:latin typeface="Andalus" pitchFamily="2" charset="-78"/>
                <a:cs typeface="Andalus" pitchFamily="2" charset="-78"/>
              </a:rPr>
              <a:t>Deus se revelou por meio de uma construção tão bela e elegante do céu e da terra, mostrando-se e dando-se a conhecer nela todos os dias, que os seres humanos não podem abrir os olhos sem deixar de percebê-lo.</a:t>
            </a:r>
          </a:p>
        </p:txBody>
      </p:sp>
    </p:spTree>
    <p:extLst>
      <p:ext uri="{BB962C8B-B14F-4D97-AF65-F5344CB8AC3E}">
        <p14:creationId xmlns:p14="http://schemas.microsoft.com/office/powerpoint/2010/main" val="3262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http://www.casaconhecimento.com.br/blog/wp-content/uploads/conscienc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536" y="0"/>
            <a:ext cx="917753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1547664" y="-27384"/>
            <a:ext cx="7488832" cy="5688632"/>
          </a:xfrm>
        </p:spPr>
        <p:txBody>
          <a:bodyPr/>
          <a:lstStyle/>
          <a:p>
            <a:pPr marL="0" indent="0" algn="r">
              <a:buNone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De fato, quando os gentios, que não têm a lei,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praticam naturalmente o que ela ordena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tornam-se lei para si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mesmos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embora não possuam a lei;</a:t>
            </a:r>
          </a:p>
          <a:p>
            <a:pPr marL="0" indent="0" algn="r">
              <a:buNone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pois mostram que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 exigências da lei estão gravadas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seus corações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Disso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dão testemunho também a consciência e os pensamentos deles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acusando-os,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defendendo-os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 </a:t>
            </a:r>
          </a:p>
          <a:p>
            <a:pPr marL="0" indent="0" algn="r">
              <a:buNone/>
            </a:pPr>
            <a:r>
              <a:rPr lang="pt-BR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ROMANOS 2.14-15 - </a:t>
            </a:r>
            <a:r>
              <a:rPr lang="pt-BR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NVI</a:t>
            </a:r>
            <a:endParaRPr lang="pt-BR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fiqueligado.com.br/public/images/uploads/postsconteudo/monica_02/james_bond_craig_junio2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177" y="0"/>
            <a:ext cx="9768036" cy="68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107504" y="4349403"/>
            <a:ext cx="8229600" cy="289602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... uma espiã de Deus em nosso peito ou uma embaixadora de Deus em nossa alma.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OS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PURITANOS</a:t>
            </a: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ttp://4.bp.blogspot.com/_t8Zkb_wVa0A/TUlimP6lH3I/AAAAAAAAA0M/LPoW8Awuheg/s1600/cr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2671" y="-1323528"/>
            <a:ext cx="3248968" cy="835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2339752" y="648072"/>
            <a:ext cx="6660232" cy="5733256"/>
          </a:xfrm>
        </p:spPr>
        <p:txBody>
          <a:bodyPr/>
          <a:lstStyle/>
          <a:p>
            <a:pPr algn="r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Há muito tempo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Deus falou muitas vezes e de várias maneiras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aos nossos antepassados por meio dos profetas,</a:t>
            </a:r>
          </a:p>
          <a:p>
            <a:pPr algn="r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 nestes últimos dias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falou-nos por meio do Filho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 quem constituiu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herdeiro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todas as coisas e por meio de quem fez o universo.</a:t>
            </a:r>
          </a:p>
          <a:p>
            <a:pPr algn="r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Filho é o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resplendor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 glória de Deus e a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expressão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exata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do seu ser,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sustentando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todas as coisas por sua palavra poderosa. Depois de ter realizado a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purificação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dos pecados, ele se assentou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à direita da Majestade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 alturas,</a:t>
            </a:r>
          </a:p>
          <a:p>
            <a:pPr algn="r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tornando-se tão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superior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aos anjos quanto o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nome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que herdou é superior ao deles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0" indent="0" algn="r">
              <a:buNone/>
            </a:pPr>
            <a:r>
              <a:rPr lang="pt-BR" sz="1600" dirty="0"/>
              <a:t>HEBREUS 1.1-4. - NVI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2348880"/>
            <a:ext cx="6430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PRESBITERIANISMO APLICADO</a:t>
            </a:r>
            <a:endParaRPr lang="pt-BR" sz="4400" b="1" dirty="0" smtClean="0">
              <a:solidFill>
                <a:srgbClr val="2622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5570" y="3780329"/>
            <a:ext cx="6286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spc="-150" dirty="0">
                <a:solidFill>
                  <a:srgbClr val="2C91D0"/>
                </a:solidFill>
                <a:latin typeface="+mj-lt"/>
              </a:rPr>
              <a:t>Fundamentos Bíblicos da Fé Presbiteriana </a:t>
            </a:r>
            <a:endParaRPr lang="pt-BR" sz="2800" spc="-150" dirty="0">
              <a:solidFill>
                <a:srgbClr val="2C91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46" y="5157192"/>
            <a:ext cx="8668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i="1" dirty="0" smtClean="0">
                <a:solidFill>
                  <a:schemeClr val="bg1"/>
                </a:solidFill>
                <a:latin typeface="+mj-lt"/>
              </a:rPr>
              <a:t>Rev. Marco Baumgratz</a:t>
            </a:r>
          </a:p>
          <a:p>
            <a:pPr algn="r"/>
            <a:r>
              <a:rPr lang="en-US" sz="3600" i="1" dirty="0" smtClean="0">
                <a:solidFill>
                  <a:schemeClr val="bg1"/>
                </a:solidFill>
                <a:latin typeface="+mj-lt"/>
              </a:rPr>
              <a:t>Brasília, 2015</a:t>
            </a:r>
            <a:endParaRPr lang="pt-BR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4824" y="2093805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2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imagens.fotoseimagens.etc.br/estrada_3007_1920x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4716016" y="14288"/>
            <a:ext cx="4397126" cy="4525962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pt-BR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Filho de Deus fez uma longa jornada para levar os pecadores de volta ao lar.</a:t>
            </a: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/>
            </a:r>
            <a:b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KARL BARTH</a:t>
            </a:r>
            <a:endParaRPr lang="pt-BR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2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2" descr="http://4.bp.blogspot.com/_WmIyaZPESuQ/SQRNm_XOk3I/AAAAAAAADu4/PZluqwa5lkg/s400/organic-cosmo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" name="Imagem 4" descr="http://www.ibbb.ch/img/bibl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4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http://my.opera.com/RedPing%C3%BCim/homes/blog/falando%20pelo%20cotov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287041"/>
            <a:ext cx="7233595" cy="55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662880" y="404664"/>
            <a:ext cx="8229600" cy="4525962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pt-BR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Ninguém fala sem se revelar a si mesmo!</a:t>
            </a:r>
          </a:p>
        </p:txBody>
      </p:sp>
    </p:spTree>
    <p:extLst>
      <p:ext uri="{BB962C8B-B14F-4D97-AF65-F5344CB8AC3E}">
        <p14:creationId xmlns:p14="http://schemas.microsoft.com/office/powerpoint/2010/main" val="38228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548680"/>
            <a:ext cx="69847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t-BR" sz="2200" b="1" dirty="0">
                <a:latin typeface="+mn-lt"/>
                <a:ea typeface="ＭＳ Ｐゴシック" pitchFamily="-65" charset="-128"/>
              </a:rPr>
              <a:t>Ainda que </a:t>
            </a:r>
            <a:r>
              <a:rPr lang="pt-BR" sz="2200" b="1" u="sng" dirty="0">
                <a:latin typeface="+mn-lt"/>
                <a:ea typeface="ＭＳ Ｐゴシック" pitchFamily="-65" charset="-128"/>
              </a:rPr>
              <a:t>a luz da natureza e as obras da criação e da providência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 de tal modo manifestem </a:t>
            </a:r>
            <a:r>
              <a:rPr lang="pt-BR" sz="2200" b="1" u="sng" dirty="0">
                <a:latin typeface="+mn-lt"/>
                <a:ea typeface="ＭＳ Ｐゴシック" pitchFamily="-65" charset="-128"/>
              </a:rPr>
              <a:t>a bondade, a sabedoria e o poder de Deus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, que os homens ficam </a:t>
            </a:r>
            <a:r>
              <a:rPr lang="pt-BR" sz="2200" b="1" u="sng" dirty="0">
                <a:latin typeface="+mn-lt"/>
                <a:ea typeface="ＭＳ Ｐゴシック" pitchFamily="-65" charset="-128"/>
              </a:rPr>
              <a:t>inescusáveis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, contudo não são suficientes </a:t>
            </a:r>
            <a:r>
              <a:rPr lang="pt-BR" sz="2200" b="1" dirty="0" smtClean="0">
                <a:latin typeface="+mn-lt"/>
                <a:ea typeface="ＭＳ Ｐゴシック" pitchFamily="-65" charset="-128"/>
              </a:rPr>
              <a:t/>
            </a:r>
            <a:br>
              <a:rPr lang="pt-BR" sz="2200" b="1" dirty="0" smtClean="0">
                <a:latin typeface="+mn-lt"/>
                <a:ea typeface="ＭＳ Ｐゴシック" pitchFamily="-65" charset="-128"/>
              </a:rPr>
            </a:br>
            <a:r>
              <a:rPr lang="pt-BR" sz="2200" b="1" dirty="0" smtClean="0">
                <a:latin typeface="+mn-lt"/>
                <a:ea typeface="ＭＳ Ｐゴシック" pitchFamily="-65" charset="-128"/>
              </a:rPr>
              <a:t>para 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dar aquele conhecimento de Deus </a:t>
            </a:r>
            <a:r>
              <a:rPr lang="pt-BR" sz="2200" b="1" dirty="0" smtClean="0">
                <a:latin typeface="+mn-lt"/>
                <a:ea typeface="ＭＳ Ｐゴシック" pitchFamily="-65" charset="-128"/>
              </a:rPr>
              <a:t>e 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da </a:t>
            </a:r>
            <a:r>
              <a:rPr lang="pt-BR" sz="2200" b="1" dirty="0" smtClean="0">
                <a:latin typeface="+mn-lt"/>
                <a:ea typeface="ＭＳ Ｐゴシック" pitchFamily="-65" charset="-128"/>
              </a:rPr>
              <a:t/>
            </a:r>
            <a:br>
              <a:rPr lang="pt-BR" sz="2200" b="1" dirty="0" smtClean="0">
                <a:latin typeface="+mn-lt"/>
                <a:ea typeface="ＭＳ Ｐゴシック" pitchFamily="-65" charset="-128"/>
              </a:rPr>
            </a:br>
            <a:r>
              <a:rPr lang="pt-BR" sz="2200" b="1" dirty="0" smtClean="0">
                <a:latin typeface="+mn-lt"/>
                <a:ea typeface="ＭＳ Ｐゴシック" pitchFamily="-65" charset="-128"/>
              </a:rPr>
              <a:t>sua 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vontade </a:t>
            </a:r>
            <a:r>
              <a:rPr lang="pt-BR" sz="2200" b="1" u="sng" dirty="0">
                <a:latin typeface="+mn-lt"/>
                <a:ea typeface="ＭＳ Ｐゴシック" pitchFamily="-65" charset="-128"/>
              </a:rPr>
              <a:t>necessário para a salvação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; </a:t>
            </a:r>
            <a:endParaRPr lang="pt-BR" sz="2200" b="1" dirty="0" smtClean="0">
              <a:latin typeface="+mn-lt"/>
              <a:ea typeface="ＭＳ Ｐゴシック" pitchFamily="-65" charset="-128"/>
            </a:endParaRPr>
          </a:p>
          <a:p>
            <a:pPr algn="r">
              <a:buNone/>
            </a:pPr>
            <a:r>
              <a:rPr lang="pt-BR" sz="2200" b="1" dirty="0" smtClean="0">
                <a:latin typeface="+mn-lt"/>
                <a:ea typeface="ＭＳ Ｐゴシック" pitchFamily="-65" charset="-128"/>
              </a:rPr>
              <a:t>por 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isso foi o Senhor servido, em diversos tempos e diferentes modos, </a:t>
            </a:r>
            <a:r>
              <a:rPr lang="pt-BR" sz="2200" b="1" u="sng" dirty="0">
                <a:latin typeface="+mn-lt"/>
                <a:ea typeface="ＭＳ Ｐゴシック" pitchFamily="-65" charset="-128"/>
              </a:rPr>
              <a:t>revelar-se e declarar </a:t>
            </a:r>
            <a:r>
              <a:rPr lang="pt-BR" sz="2200" b="1" dirty="0" smtClean="0">
                <a:latin typeface="+mn-lt"/>
                <a:ea typeface="ＭＳ Ｐゴシック" pitchFamily="-65" charset="-128"/>
              </a:rPr>
              <a:t/>
            </a:r>
            <a:br>
              <a:rPr lang="pt-BR" sz="2200" b="1" dirty="0" smtClean="0">
                <a:latin typeface="+mn-lt"/>
                <a:ea typeface="ＭＳ Ｐゴシック" pitchFamily="-65" charset="-128"/>
              </a:rPr>
            </a:br>
            <a:r>
              <a:rPr lang="pt-BR" sz="2200" b="1" dirty="0" smtClean="0">
                <a:latin typeface="+mn-lt"/>
                <a:ea typeface="ＭＳ Ｐゴシック" pitchFamily="-65" charset="-128"/>
              </a:rPr>
              <a:t>à 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sua Igreja aquela </a:t>
            </a:r>
            <a:r>
              <a:rPr lang="pt-BR" sz="2200" b="1" u="sng" dirty="0" smtClean="0">
                <a:latin typeface="+mn-lt"/>
                <a:ea typeface="ＭＳ Ｐゴシック" pitchFamily="-65" charset="-128"/>
              </a:rPr>
              <a:t>Sua Vontade</a:t>
            </a:r>
            <a:r>
              <a:rPr lang="pt-BR" sz="2200" b="1" dirty="0" smtClean="0">
                <a:latin typeface="+mn-lt"/>
                <a:ea typeface="ＭＳ Ｐゴシック" pitchFamily="-65" charset="-128"/>
              </a:rPr>
              <a:t>; </a:t>
            </a:r>
          </a:p>
          <a:p>
            <a:pPr algn="r">
              <a:buNone/>
            </a:pPr>
            <a:r>
              <a:rPr lang="pt-BR" sz="2200" b="1" dirty="0" smtClean="0">
                <a:latin typeface="+mn-lt"/>
                <a:ea typeface="ＭＳ Ｐゴシック" pitchFamily="-65" charset="-128"/>
              </a:rPr>
              <a:t>e 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depois, para melhor </a:t>
            </a:r>
            <a:r>
              <a:rPr lang="pt-BR" sz="2200" b="1" u="sng" dirty="0">
                <a:latin typeface="+mn-lt"/>
                <a:ea typeface="ＭＳ Ｐゴシック" pitchFamily="-65" charset="-128"/>
              </a:rPr>
              <a:t>preservação e propagação da verdade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, para o mais seguro estabelecimento e conforto da Igreja contra a corrupção da carne e malícia de Satanás e do mundo, foi igualmente servido fazê-la </a:t>
            </a:r>
            <a:r>
              <a:rPr lang="pt-BR" sz="2200" b="1" u="sng" dirty="0">
                <a:latin typeface="+mn-lt"/>
                <a:ea typeface="ＭＳ Ｐゴシック" pitchFamily="-65" charset="-128"/>
              </a:rPr>
              <a:t>escrever toda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. </a:t>
            </a:r>
            <a:endParaRPr lang="pt-BR" sz="2200" b="1" dirty="0" smtClean="0">
              <a:latin typeface="+mn-lt"/>
              <a:ea typeface="ＭＳ Ｐゴシック" pitchFamily="-65" charset="-128"/>
            </a:endParaRPr>
          </a:p>
          <a:p>
            <a:pPr algn="r">
              <a:buNone/>
            </a:pPr>
            <a:r>
              <a:rPr lang="pt-BR" sz="2200" b="1" dirty="0" smtClean="0">
                <a:latin typeface="+mn-lt"/>
                <a:ea typeface="ＭＳ Ｐゴシック" pitchFamily="-65" charset="-128"/>
              </a:rPr>
              <a:t>Isto 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torna </a:t>
            </a:r>
            <a:r>
              <a:rPr lang="pt-BR" sz="2200" b="1" u="sng" dirty="0">
                <a:latin typeface="+mn-lt"/>
                <a:ea typeface="ＭＳ Ｐゴシック" pitchFamily="-65" charset="-128"/>
              </a:rPr>
              <a:t>indispensável a Escritura Sagrada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, tendo cessado aqueles antigos modos de revelar </a:t>
            </a:r>
            <a:r>
              <a:rPr lang="pt-BR" sz="2200" b="1" dirty="0" smtClean="0">
                <a:latin typeface="+mn-lt"/>
                <a:ea typeface="ＭＳ Ｐゴシック" pitchFamily="-65" charset="-128"/>
              </a:rPr>
              <a:t/>
            </a:r>
            <a:br>
              <a:rPr lang="pt-BR" sz="2200" b="1" dirty="0" smtClean="0">
                <a:latin typeface="+mn-lt"/>
                <a:ea typeface="ＭＳ Ｐゴシック" pitchFamily="-65" charset="-128"/>
              </a:rPr>
            </a:br>
            <a:r>
              <a:rPr lang="pt-BR" sz="2200" b="1" dirty="0" smtClean="0">
                <a:latin typeface="+mn-lt"/>
                <a:ea typeface="ＭＳ Ｐゴシック" pitchFamily="-65" charset="-128"/>
              </a:rPr>
              <a:t>Deus </a:t>
            </a:r>
            <a:r>
              <a:rPr lang="pt-BR" sz="2200" b="1" dirty="0">
                <a:latin typeface="+mn-lt"/>
                <a:ea typeface="ＭＳ Ｐゴシック" pitchFamily="-65" charset="-128"/>
              </a:rPr>
              <a:t>a sua vontade ao seu povo</a:t>
            </a:r>
            <a:r>
              <a:rPr lang="pt-BR" sz="2200" b="1" dirty="0" smtClean="0">
                <a:latin typeface="+mn-lt"/>
                <a:ea typeface="ＭＳ Ｐゴシック" pitchFamily="-65" charset="-128"/>
              </a:rPr>
              <a:t>.</a:t>
            </a:r>
          </a:p>
          <a:p>
            <a:pPr algn="r"/>
            <a:r>
              <a:rPr lang="en-US" sz="1600" b="1" dirty="0" smtClean="0">
                <a:latin typeface="+mn-lt"/>
                <a:ea typeface="ＭＳ Ｐゴシック" pitchFamily="-65" charset="-128"/>
              </a:rPr>
              <a:t>CFW: </a:t>
            </a:r>
            <a:r>
              <a:rPr lang="pt-BR" sz="1600" b="1" dirty="0" smtClean="0">
                <a:latin typeface="+mn-lt"/>
                <a:ea typeface="ＭＳ Ｐゴシック" pitchFamily="-65" charset="-128"/>
              </a:rPr>
              <a:t>DA </a:t>
            </a:r>
            <a:r>
              <a:rPr lang="pt-BR" sz="1600" b="1" dirty="0">
                <a:latin typeface="+mn-lt"/>
                <a:ea typeface="ＭＳ Ｐゴシック" pitchFamily="-65" charset="-128"/>
              </a:rPr>
              <a:t>ESCRITURA </a:t>
            </a:r>
            <a:r>
              <a:rPr lang="pt-BR" sz="1600" b="1" dirty="0" smtClean="0">
                <a:latin typeface="+mn-lt"/>
                <a:ea typeface="ＭＳ Ｐゴシック" pitchFamily="-65" charset="-128"/>
              </a:rPr>
              <a:t>SAGRADA - I </a:t>
            </a:r>
            <a:r>
              <a:rPr lang="pt-BR" sz="1600" b="1" dirty="0">
                <a:latin typeface="+mn-lt"/>
                <a:ea typeface="ＭＳ Ｐゴシック" pitchFamily="-65" charset="-128"/>
              </a:rPr>
              <a:t>(1</a:t>
            </a:r>
            <a:r>
              <a:rPr lang="pt-BR" sz="1600" b="1" dirty="0" smtClean="0">
                <a:latin typeface="+mn-lt"/>
                <a:ea typeface="ＭＳ Ｐゴシック" pitchFamily="-65" charset="-128"/>
              </a:rPr>
              <a:t>)</a:t>
            </a:r>
            <a:endParaRPr lang="pt-BR" sz="1600" b="1" dirty="0">
              <a:latin typeface="+mn-lt"/>
              <a:ea typeface="ＭＳ Ｐゴシック" pitchFamily="-65" charset="-128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4783460" y="2497460"/>
            <a:ext cx="6885384" cy="1835696"/>
          </a:xfrm>
          <a:prstGeom prst="rect">
            <a:avLst/>
          </a:prstGeom>
        </p:spPr>
      </p:pic>
      <p:sp>
        <p:nvSpPr>
          <p:cNvPr id="6" name="TextBox 38"/>
          <p:cNvSpPr txBox="1"/>
          <p:nvPr/>
        </p:nvSpPr>
        <p:spPr>
          <a:xfrm>
            <a:off x="8080070" y="260648"/>
            <a:ext cx="861774" cy="523637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CONFISSÃO DE FÉ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26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http://www.calarge.com.br/images/stories/downloads10/7z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810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27010" y="5229200"/>
            <a:ext cx="6182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Temos na Bíblia, o </a:t>
            </a:r>
            <a:r>
              <a:rPr lang="pt-BR" sz="32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Céu no trivial!</a:t>
            </a:r>
            <a:endParaRPr lang="pt-BR" sz="32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428625" y="99392"/>
            <a:ext cx="8229600" cy="68580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 a Escritura é inspirada por Deus e útil para o ensino, para a repreensão, para a correção e para a instrução na </a:t>
            </a:r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justiça...</a:t>
            </a:r>
            <a:endParaRPr lang="pt-B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2 TIMÓTEO 3.16 -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NVI</a:t>
            </a:r>
            <a:endParaRPr lang="pt-B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pois </a:t>
            </a:r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jamais a profecia teve origem na vontade humana, mas homens falaram da parte de Deus, impelidos pelo Espírito Santo.</a:t>
            </a:r>
            <a:endParaRPr lang="pt-B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2 PEDRO 1.21 -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NVI</a:t>
            </a:r>
            <a:endParaRPr lang="pt-B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/>
          </p:nvPr>
        </p:nvSpPr>
        <p:spPr>
          <a:xfrm rot="19932194">
            <a:off x="1005" y="2499379"/>
            <a:ext cx="8882926" cy="2088835"/>
          </a:xfrm>
        </p:spPr>
        <p:txBody>
          <a:bodyPr/>
          <a:lstStyle/>
          <a:p>
            <a:pPr eaLnBrk="1" hangingPunct="1">
              <a:defRPr/>
            </a:pPr>
            <a:r>
              <a:rPr lang="pt-BR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NATUREZA</a:t>
            </a:r>
            <a:endParaRPr lang="pt-BR" sz="13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ＭＳ Ｐゴシック" pitchFamily="34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01368870"/>
              </p:ext>
            </p:extLst>
          </p:nvPr>
        </p:nvGraphicFramePr>
        <p:xfrm>
          <a:off x="72008" y="58439"/>
          <a:ext cx="8964488" cy="653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27B98-1368-4E21-8480-612513A8C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8827B98-1368-4E21-8480-612513A8C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A44917-C8BC-4355-B1F1-463DA0E19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4A44917-C8BC-4355-B1F1-463DA0E19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8F3431-FE3E-4D2A-82CA-C3B2B8BB4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28F3431-FE3E-4D2A-82CA-C3B2B8BB4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76778F-F113-4929-8BD7-708E54B4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A576778F-F113-4929-8BD7-708E54B4A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FE09AD-CD48-401E-A66E-AC879636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E3FE09AD-CD48-401E-A66E-AC879636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95653E-65E3-430A-B6EF-BA03D40BC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495653E-65E3-430A-B6EF-BA03D40BC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97E407-A01E-4391-87AE-009F4D205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5797E407-A01E-4391-87AE-009F4D205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630593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0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C2E6AF-8FDA-4751-B446-548FBDEF2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7C2E6AF-8FDA-4751-B446-548FBDEF2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4B3528-891F-4646-8F10-C5BF5032E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F4B3528-891F-4646-8F10-C5BF5032E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14D2D8-8CF3-4772-9524-A44333C00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5314D2D8-8CF3-4772-9524-A44333C00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DF6E88-DECE-4826-BA46-372C8AF9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7EDF6E88-DECE-4826-BA46-372C8AF9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8D1546-7D2A-403E-836D-178D0B715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C48D1546-7D2A-403E-836D-178D0B715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DFB7B-5940-437E-AC77-1C143774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BDBDFB7B-5940-437E-AC77-1C143774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488C3B-5875-4443-87E9-27AFAE846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6488C3B-5875-4443-87E9-27AFAE846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7A024-C348-4E13-A2F7-EB8B14195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FCF7A024-C348-4E13-A2F7-EB8B14195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171A29-5969-4C76-9DF8-29CFA9558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97171A29-5969-4C76-9DF8-29CFA9558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E49E17-6644-442B-8ED4-A9AEB2A0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37E49E17-6644-442B-8ED4-A9AEB2A09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2E6D-CB48-4DE0-A1FC-CC022F9C1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9C8C2E6D-CB48-4DE0-A1FC-CC022F9C1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2F386-0EEF-4235-87E7-37E5FCE21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7812F386-0EEF-4235-87E7-37E5FCE21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E2395-422D-454F-B64D-FF6240841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765E2395-422D-454F-B64D-FF6240841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B3B6D0-13B7-4CC5-8EDE-3E2E89A3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57B3B6D0-13B7-4CC5-8EDE-3E2E89A31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2E977B-640E-48AC-B7E2-C9B9FEDC3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6E2E977B-640E-48AC-B7E2-C9B9FEDC3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D31C07-9CB2-4AA8-98FF-560C9987E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DCD31C07-9CB2-4AA8-98FF-560C9987E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http://1.bp.blogspot.com/_xAymEujQ9PU/TNG3ofKIxQI/AAAAAAAAABA/iUJbUHvUPnU/s320/idolat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" y="0"/>
            <a:ext cx="9143975" cy="694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637928" y="2191504"/>
            <a:ext cx="58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Enfim, Deus só será plenamente conhecido por meio de Jesus Cristo, o qual, por sua vez, só será plenamente conhecido por meio das Escrituras.</a:t>
            </a:r>
          </a:p>
          <a:p>
            <a:pPr>
              <a:buNone/>
            </a:pPr>
            <a:r>
              <a:rPr lang="pt-BR" sz="1600" dirty="0">
                <a:solidFill>
                  <a:schemeClr val="bg1"/>
                </a:solidFill>
              </a:rPr>
              <a:t>ALISTER E. MCGRATH</a:t>
            </a:r>
          </a:p>
        </p:txBody>
      </p:sp>
    </p:spTree>
    <p:extLst>
      <p:ext uri="{BB962C8B-B14F-4D97-AF65-F5344CB8AC3E}">
        <p14:creationId xmlns:p14="http://schemas.microsoft.com/office/powerpoint/2010/main" val="42593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PRESBITERIANISMO APLICADO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5" y="570720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spc="-150" dirty="0" smtClean="0">
                <a:solidFill>
                  <a:srgbClr val="2A92D0"/>
                </a:solidFill>
                <a:latin typeface="+mj-lt"/>
              </a:rPr>
              <a:t>Fundamentos </a:t>
            </a:r>
            <a:r>
              <a:rPr lang="pt-BR" sz="3600" spc="-150" dirty="0">
                <a:solidFill>
                  <a:srgbClr val="2A92D0"/>
                </a:solidFill>
                <a:latin typeface="+mj-lt"/>
              </a:rPr>
              <a:t>Bíblicos da Fé Presbiteriana</a:t>
            </a:r>
            <a:endParaRPr lang="pt-BR" sz="3600" spc="-150" dirty="0">
              <a:solidFill>
                <a:srgbClr val="2A92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4990" y="6218148"/>
            <a:ext cx="8542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i="1" dirty="0">
                <a:solidFill>
                  <a:schemeClr val="bg1"/>
                </a:solidFill>
                <a:latin typeface="+mj-lt"/>
              </a:rPr>
              <a:t>Rev. </a:t>
            </a:r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Marco Baumgratz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8203" y="1124744"/>
            <a:ext cx="4632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rgbClr val="1C9448"/>
                </a:solidFill>
                <a:latin typeface="+mj-lt"/>
              </a:rPr>
              <a:t>DEUS FALA: </a:t>
            </a:r>
            <a:endParaRPr lang="pt-BR" sz="4800" b="1" dirty="0" smtClean="0">
              <a:solidFill>
                <a:srgbClr val="1C9448"/>
              </a:solidFill>
              <a:latin typeface="+mj-lt"/>
            </a:endParaRPr>
          </a:p>
          <a:p>
            <a:pPr algn="r"/>
            <a:r>
              <a:rPr lang="pt-BR" sz="4800" dirty="0" smtClean="0">
                <a:solidFill>
                  <a:srgbClr val="1C9448"/>
                </a:solidFill>
                <a:latin typeface="+mj-lt"/>
              </a:rPr>
              <a:t>A </a:t>
            </a:r>
            <a:r>
              <a:rPr lang="pt-BR" sz="4800" dirty="0">
                <a:solidFill>
                  <a:srgbClr val="1C9448"/>
                </a:solidFill>
                <a:latin typeface="+mj-lt"/>
              </a:rPr>
              <a:t>Bíblia Sagrada, a Palavra de Deus.</a:t>
            </a:r>
            <a:endParaRPr lang="pt-BR" sz="4800" dirty="0" smtClean="0">
              <a:solidFill>
                <a:srgbClr val="1C944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  <p:bldP spid="11" grpId="0" build="p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3768" y="2492896"/>
            <a:ext cx="63265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spc="-300" dirty="0" smtClean="0">
                <a:solidFill>
                  <a:schemeClr val="bg1"/>
                </a:solidFill>
                <a:latin typeface="+mj-lt"/>
              </a:rPr>
              <a:t>CONCLUSÃO</a:t>
            </a:r>
            <a:endParaRPr lang="pt-BR" sz="8800" b="1" spc="-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44352"/>
            <a:ext cx="2016224" cy="26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368472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9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xfrm>
            <a:off x="2771800" y="449312"/>
            <a:ext cx="5832648" cy="4995912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Mas, visto que 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Cristo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 nos fala agora pelo seu 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Espírito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 por meio das 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Escrituras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, e que as 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revelações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 da 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criação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 e da 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consciência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 não são nem perfeitas e nem suficientes por causa da 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queda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, que corrompeu tanto uma como outra, 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a palavra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 final, suficiente e </a:t>
            </a:r>
            <a:r>
              <a:rPr lang="pt-BR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autoritativa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 de Deus para esta dispensação são as </a:t>
            </a:r>
            <a:b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</a:b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Escrituras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Sagradas</a:t>
            </a:r>
            <a:r>
              <a:rPr lang="pt-B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.</a:t>
            </a:r>
          </a:p>
          <a:p>
            <a:pPr marL="0" indent="0" algn="r" eaLnBrk="1" hangingPunct="1">
              <a:buNone/>
            </a:pPr>
            <a:r>
              <a:rPr lang="en-US" sz="1600" b="1" dirty="0"/>
              <a:t>PAULO </a:t>
            </a:r>
            <a:r>
              <a:rPr lang="en-US" sz="1600" b="1" dirty="0" err="1"/>
              <a:t>ANGLADA</a:t>
            </a:r>
            <a:endParaRPr lang="pt-BR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2132856"/>
            <a:ext cx="698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t-BR" sz="2800" b="1" dirty="0">
                <a:latin typeface="Century Gothic" pitchFamily="34" charset="0"/>
                <a:ea typeface="ＭＳ Ｐゴシック" pitchFamily="-65" charset="-128"/>
              </a:rPr>
              <a:t>A </a:t>
            </a:r>
            <a:r>
              <a:rPr lang="pt-BR" sz="2800" b="1" u="sng" dirty="0">
                <a:latin typeface="Century Gothic" pitchFamily="34" charset="0"/>
                <a:ea typeface="ＭＳ Ｐゴシック" pitchFamily="-65" charset="-128"/>
              </a:rPr>
              <a:t>autoridade da Escritura Sagrada</a:t>
            </a:r>
            <a:r>
              <a:rPr lang="pt-BR" sz="2800" b="1" dirty="0">
                <a:latin typeface="Century Gothic" pitchFamily="34" charset="0"/>
                <a:ea typeface="ＭＳ Ｐゴシック" pitchFamily="-65" charset="-128"/>
              </a:rPr>
              <a:t>, razão pela qual </a:t>
            </a:r>
            <a:r>
              <a:rPr lang="pt-BR" sz="2800" b="1" u="sng" dirty="0">
                <a:latin typeface="Century Gothic" pitchFamily="34" charset="0"/>
                <a:ea typeface="ＭＳ Ｐゴシック" pitchFamily="-65" charset="-128"/>
              </a:rPr>
              <a:t>deve ser crida e obedecida</a:t>
            </a:r>
            <a:r>
              <a:rPr lang="pt-BR" sz="2800" b="1" dirty="0">
                <a:latin typeface="Century Gothic" pitchFamily="34" charset="0"/>
                <a:ea typeface="ＭＳ Ｐゴシック" pitchFamily="-65" charset="-128"/>
              </a:rPr>
              <a:t>, não </a:t>
            </a: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>depende do </a:t>
            </a:r>
            <a:r>
              <a:rPr lang="pt-BR" sz="2800" b="1" dirty="0">
                <a:latin typeface="Century Gothic" pitchFamily="34" charset="0"/>
                <a:ea typeface="ＭＳ Ｐゴシック" pitchFamily="-65" charset="-128"/>
              </a:rPr>
              <a:t>testemunho de qualquer homem </a:t>
            </a: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/>
            </a:r>
            <a:b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</a:b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>ou </a:t>
            </a:r>
            <a:r>
              <a:rPr lang="pt-BR" sz="2800" b="1" dirty="0">
                <a:latin typeface="Century Gothic" pitchFamily="34" charset="0"/>
                <a:ea typeface="ＭＳ Ｐゴシック" pitchFamily="-65" charset="-128"/>
              </a:rPr>
              <a:t>igreja, mas depende somente </a:t>
            </a: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/>
            </a:r>
            <a:b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</a:b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>de </a:t>
            </a:r>
            <a:r>
              <a:rPr lang="pt-BR" sz="2800" b="1" u="sng" dirty="0">
                <a:latin typeface="Century Gothic" pitchFamily="34" charset="0"/>
                <a:ea typeface="ＭＳ Ｐゴシック" pitchFamily="-65" charset="-128"/>
              </a:rPr>
              <a:t>Deus</a:t>
            </a:r>
            <a:r>
              <a:rPr lang="pt-BR" sz="2800" b="1" dirty="0">
                <a:latin typeface="Century Gothic" pitchFamily="34" charset="0"/>
                <a:ea typeface="ＭＳ Ｐゴシック" pitchFamily="-65" charset="-128"/>
              </a:rPr>
              <a:t> (a mesma verdade) </a:t>
            </a: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/>
            </a:r>
            <a:b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</a:b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>que </a:t>
            </a:r>
            <a:r>
              <a:rPr lang="pt-BR" sz="2800" b="1" u="sng" dirty="0" smtClean="0">
                <a:latin typeface="Century Gothic" pitchFamily="34" charset="0"/>
                <a:ea typeface="ＭＳ Ｐゴシック" pitchFamily="-65" charset="-128"/>
              </a:rPr>
              <a:t>é </a:t>
            </a:r>
            <a:r>
              <a:rPr lang="pt-BR" sz="2800" b="1" u="sng" dirty="0">
                <a:latin typeface="Century Gothic" pitchFamily="34" charset="0"/>
                <a:ea typeface="ＭＳ Ｐゴシック" pitchFamily="-65" charset="-128"/>
              </a:rPr>
              <a:t>o seu autor</a:t>
            </a:r>
            <a:r>
              <a:rPr lang="pt-BR" sz="2800" b="1" dirty="0">
                <a:latin typeface="Century Gothic" pitchFamily="34" charset="0"/>
                <a:ea typeface="ＭＳ Ｐゴシック" pitchFamily="-65" charset="-128"/>
              </a:rPr>
              <a:t>; tem, </a:t>
            </a: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/>
            </a:r>
            <a:b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</a:b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>portanto</a:t>
            </a:r>
            <a:r>
              <a:rPr lang="pt-BR" sz="2800" b="1" dirty="0">
                <a:latin typeface="Century Gothic" pitchFamily="34" charset="0"/>
                <a:ea typeface="ＭＳ Ｐゴシック" pitchFamily="-65" charset="-128"/>
              </a:rPr>
              <a:t>, de </a:t>
            </a:r>
            <a:r>
              <a:rPr lang="pt-BR" sz="2800" b="1" u="sng" dirty="0">
                <a:latin typeface="Century Gothic" pitchFamily="34" charset="0"/>
                <a:ea typeface="ＭＳ Ｐゴシック" pitchFamily="-65" charset="-128"/>
              </a:rPr>
              <a:t>ser recebida</a:t>
            </a:r>
            <a:r>
              <a:rPr lang="pt-BR" sz="2800" b="1" dirty="0">
                <a:latin typeface="Century Gothic" pitchFamily="34" charset="0"/>
                <a:ea typeface="ＭＳ Ｐゴシック" pitchFamily="-65" charset="-128"/>
              </a:rPr>
              <a:t>, </a:t>
            </a: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/>
            </a:r>
            <a:b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</a:b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>porque </a:t>
            </a:r>
            <a:r>
              <a:rPr lang="pt-BR" sz="2800" b="1" u="sng" dirty="0">
                <a:latin typeface="Century Gothic" pitchFamily="34" charset="0"/>
                <a:ea typeface="ＭＳ Ｐゴシック" pitchFamily="-65" charset="-128"/>
              </a:rPr>
              <a:t>é a </a:t>
            </a:r>
            <a:r>
              <a:rPr lang="pt-BR" sz="2800" b="1" u="sng" dirty="0" smtClean="0">
                <a:latin typeface="Century Gothic" pitchFamily="34" charset="0"/>
                <a:ea typeface="ＭＳ Ｐゴシック" pitchFamily="-65" charset="-128"/>
              </a:rPr>
              <a:t>Palavra de </a:t>
            </a:r>
            <a:r>
              <a:rPr lang="pt-BR" sz="2800" b="1" u="sng" dirty="0">
                <a:latin typeface="Century Gothic" pitchFamily="34" charset="0"/>
                <a:ea typeface="ＭＳ Ｐゴシック" pitchFamily="-65" charset="-128"/>
              </a:rPr>
              <a:t>Deus</a:t>
            </a:r>
            <a:r>
              <a:rPr lang="pt-BR" sz="2800" b="1" dirty="0" smtClean="0">
                <a:latin typeface="Century Gothic" pitchFamily="34" charset="0"/>
                <a:ea typeface="ＭＳ Ｐゴシック" pitchFamily="-65" charset="-128"/>
              </a:rPr>
              <a:t>.</a:t>
            </a:r>
            <a:endParaRPr lang="pt-BR" sz="2800" b="1" dirty="0">
              <a:latin typeface="Century Gothic" pitchFamily="34" charset="0"/>
              <a:ea typeface="ＭＳ Ｐゴシック" pitchFamily="-65" charset="-128"/>
            </a:endParaRPr>
          </a:p>
          <a:p>
            <a:pPr algn="r"/>
            <a:r>
              <a:rPr lang="en-US" sz="1600" b="1" dirty="0" smtClean="0">
                <a:latin typeface="Century Gothic" pitchFamily="34" charset="0"/>
                <a:ea typeface="ＭＳ Ｐゴシック" pitchFamily="-65" charset="-128"/>
              </a:rPr>
              <a:t>CFW: </a:t>
            </a:r>
            <a:r>
              <a:rPr lang="pt-BR" sz="1600" b="1" dirty="0" smtClean="0">
                <a:latin typeface="Century Gothic" pitchFamily="34" charset="0"/>
                <a:ea typeface="ＭＳ Ｐゴシック" pitchFamily="-65" charset="-128"/>
              </a:rPr>
              <a:t>DA </a:t>
            </a:r>
            <a:r>
              <a:rPr lang="pt-BR" sz="1600" b="1" dirty="0">
                <a:latin typeface="Century Gothic" pitchFamily="34" charset="0"/>
                <a:ea typeface="ＭＳ Ｐゴシック" pitchFamily="-65" charset="-128"/>
              </a:rPr>
              <a:t>ESCRITURA </a:t>
            </a:r>
            <a:r>
              <a:rPr lang="pt-BR" sz="1600" b="1" dirty="0" smtClean="0">
                <a:latin typeface="Century Gothic" pitchFamily="34" charset="0"/>
                <a:ea typeface="ＭＳ Ｐゴシック" pitchFamily="-65" charset="-128"/>
              </a:rPr>
              <a:t>SAGRADA - I (4)</a:t>
            </a:r>
            <a:endParaRPr lang="pt-BR" sz="1600" b="1" dirty="0">
              <a:latin typeface="Century Gothic" pitchFamily="34" charset="0"/>
              <a:ea typeface="ＭＳ Ｐゴシック" pitchFamily="-65" charset="-128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4783460" y="2497460"/>
            <a:ext cx="6885384" cy="1835696"/>
          </a:xfrm>
          <a:prstGeom prst="rect">
            <a:avLst/>
          </a:prstGeom>
        </p:spPr>
      </p:pic>
      <p:sp>
        <p:nvSpPr>
          <p:cNvPr id="6" name="TextBox 38"/>
          <p:cNvSpPr txBox="1"/>
          <p:nvPr/>
        </p:nvSpPr>
        <p:spPr>
          <a:xfrm>
            <a:off x="8080070" y="260648"/>
            <a:ext cx="861774" cy="523637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CONFISSÃO DE FÉ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99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9986021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2C9C00-0038-496D-842A-872AF801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22C9C00-0038-496D-842A-872AF8017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dgm id="{C22C9C00-0038-496D-842A-872AF801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FC1935-B757-46A5-B8B1-502218EAD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AFC1935-B757-46A5-B8B1-502218EAD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dgm id="{9AFC1935-B757-46A5-B8B1-502218EAD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BB6094-2A91-44D4-AFEF-938C11CE6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BEBB6094-2A91-44D4-AFEF-938C11CE6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dgm id="{BEBB6094-2A91-44D4-AFEF-938C11CE6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C0F09E-3A88-462A-B14A-CD592D920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39C0F09E-3A88-462A-B14A-CD592D920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dgm id="{39C0F09E-3A88-462A-B14A-CD592D920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71600" y="404664"/>
            <a:ext cx="7486600" cy="268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spcBef>
                <a:spcPct val="30000"/>
              </a:spcBef>
              <a:defRPr/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as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minhas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palavras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fazem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bem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ao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retamente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 eaLnBrk="0" hangingPunct="0">
              <a:spcBef>
                <a:spcPct val="30000"/>
              </a:spcBef>
              <a:defRPr/>
            </a:pPr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MIQUÉIAS 2.7</a:t>
            </a: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1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715343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bom que você veio!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013176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Uma semana de fidelidade e bênçãos pra </a:t>
            </a:r>
            <a:r>
              <a:rPr lang="pt-BR" sz="4400" dirty="0" err="1" smtClean="0">
                <a:solidFill>
                  <a:schemeClr val="bg1"/>
                </a:solidFill>
              </a:rPr>
              <a:t>vc</a:t>
            </a:r>
            <a:r>
              <a:rPr lang="pt-BR" sz="4400" dirty="0" smtClean="0">
                <a:solidFill>
                  <a:schemeClr val="bg1"/>
                </a:solidFill>
              </a:rPr>
              <a:t>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165813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622853"/>
            <a:ext cx="4464496" cy="16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r>
              <a:rPr lang="pt-BR" b="1" dirty="0"/>
              <a:t>A Doutrina Reformada da Autoridade Suprema das Escrituras. </a:t>
            </a:r>
            <a:r>
              <a:rPr lang="pt-BR" dirty="0"/>
              <a:t>Paulo </a:t>
            </a:r>
            <a:r>
              <a:rPr lang="pt-BR" dirty="0" err="1"/>
              <a:t>Anglada</a:t>
            </a:r>
            <a:r>
              <a:rPr lang="pt-BR" dirty="0"/>
              <a:t>.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3"/>
              </a:rPr>
              <a:t>www.mackenzie.br/artigos.html</a:t>
            </a:r>
            <a:endParaRPr lang="pt-BR" dirty="0"/>
          </a:p>
          <a:p>
            <a:r>
              <a:rPr lang="pt-BR" b="1" dirty="0" err="1" smtClean="0"/>
              <a:t>Bibliologia</a:t>
            </a:r>
            <a:r>
              <a:rPr lang="pt-BR" b="1" dirty="0" smtClean="0"/>
              <a:t> </a:t>
            </a:r>
            <a:r>
              <a:rPr lang="pt-BR" b="1" dirty="0"/>
              <a:t>– </a:t>
            </a:r>
            <a:r>
              <a:rPr lang="pt-BR" b="1" dirty="0" smtClean="0"/>
              <a:t>O que </a:t>
            </a:r>
            <a:r>
              <a:rPr lang="pt-BR" b="1" dirty="0"/>
              <a:t>faz da </a:t>
            </a:r>
            <a:r>
              <a:rPr lang="pt-BR" b="1" dirty="0" smtClean="0"/>
              <a:t>Bíblia Sagrada a </a:t>
            </a:r>
            <a:r>
              <a:rPr lang="pt-BR" b="1" dirty="0"/>
              <a:t>Palavra de Deus. </a:t>
            </a:r>
            <a:r>
              <a:rPr lang="pt-BR" dirty="0"/>
              <a:t>Marco Antônio Baumgratz Ribeiro. </a:t>
            </a:r>
          </a:p>
        </p:txBody>
      </p:sp>
      <p:pic>
        <p:nvPicPr>
          <p:cNvPr id="4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5" name="TextBox 21"/>
          <p:cNvSpPr txBox="1"/>
          <p:nvPr/>
        </p:nvSpPr>
        <p:spPr>
          <a:xfrm>
            <a:off x="3059832" y="116632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latin typeface="+mj-lt"/>
              </a:rPr>
              <a:t>LEITURAS</a:t>
            </a:r>
            <a:endParaRPr lang="pt-BR" sz="5400" b="1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428625" y="1135286"/>
            <a:ext cx="8229600" cy="452596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endParaRPr lang="pt-BR" sz="44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  <a:p>
            <a:pPr marL="0" indent="0" algn="ctr" eaLnBrk="1" hangingPunct="1">
              <a:buNone/>
              <a:defRPr/>
            </a:pPr>
            <a:endParaRPr lang="pt-BR" sz="4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pt-BR" sz="4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Autoridade e </a:t>
            </a:r>
            <a:br>
              <a:rPr lang="pt-BR" sz="4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</a:br>
            <a:r>
              <a:rPr lang="pt-BR" sz="4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atualidade da Bíblia</a:t>
            </a:r>
            <a:endParaRPr lang="pt-BR" sz="44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6" name="TextBox 21"/>
          <p:cNvSpPr txBox="1"/>
          <p:nvPr/>
        </p:nvSpPr>
        <p:spPr>
          <a:xfrm>
            <a:off x="2344309" y="116632"/>
            <a:ext cx="4459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latin typeface="+mj-lt"/>
              </a:rPr>
              <a:t>Nosso objetivo</a:t>
            </a:r>
            <a:endParaRPr lang="pt-BR" sz="5400" b="1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rco\AppData\Local\Microsoft\Windows\Temporary Internet Files\Content.IE5\5KE6INX2\MPj0430516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70" y="0"/>
            <a:ext cx="9286908" cy="692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xfrm>
            <a:off x="-180528" y="3140769"/>
            <a:ext cx="9575759" cy="5184775"/>
          </a:xfrm>
        </p:spPr>
        <p:txBody>
          <a:bodyPr/>
          <a:lstStyle/>
          <a:p>
            <a:pPr marL="457200" lvl="1" indent="0" eaLnBrk="1" hangingPunct="1">
              <a:lnSpc>
                <a:spcPct val="130000"/>
              </a:lnSpc>
              <a:spcBef>
                <a:spcPts val="1200"/>
              </a:spcBef>
              <a:buNone/>
              <a:defRPr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Compreender a Revelação;</a:t>
            </a:r>
          </a:p>
          <a:p>
            <a:pPr marL="457200" lvl="1" indent="0" eaLnBrk="1" hangingPunct="1">
              <a:lnSpc>
                <a:spcPct val="130000"/>
              </a:lnSpc>
              <a:spcBef>
                <a:spcPts val="1200"/>
              </a:spcBef>
              <a:buNone/>
              <a:defRPr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Autoridade da Palavra;</a:t>
            </a:r>
          </a:p>
          <a:p>
            <a:pPr marL="457200" lvl="1" indent="0" eaLnBrk="1" hangingPunct="1">
              <a:lnSpc>
                <a:spcPct val="130000"/>
              </a:lnSpc>
              <a:spcBef>
                <a:spcPts val="1200"/>
              </a:spcBef>
              <a:buNone/>
              <a:defRPr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Relacionamento com Deus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3768" y="2492896"/>
            <a:ext cx="63265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spc="-300" dirty="0" smtClean="0">
                <a:solidFill>
                  <a:schemeClr val="bg1"/>
                </a:solidFill>
                <a:latin typeface="+mj-lt"/>
              </a:rPr>
              <a:t>INTRODUÇÃO</a:t>
            </a:r>
            <a:endParaRPr lang="pt-BR" sz="8800" b="1" spc="-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44352"/>
            <a:ext cx="2016224" cy="26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6994525" cy="1143000"/>
          </a:xfrm>
        </p:spPr>
        <p:txBody>
          <a:bodyPr/>
          <a:lstStyle/>
          <a:p>
            <a:pPr eaLnBrk="1" hangingPunct="1"/>
            <a:r>
              <a:rPr lang="pt-BR" b="1" i="1" smtClean="0">
                <a:ea typeface="ＭＳ Ｐゴシック" pitchFamily="34" charset="-128"/>
              </a:rPr>
              <a:t>Ciência, Graças a Deus</a:t>
            </a:r>
          </a:p>
        </p:txBody>
      </p:sp>
      <p:pic>
        <p:nvPicPr>
          <p:cNvPr id="48130" name="Picture 2" descr="mhtml:file://C:\Users\Marco\Documents\RDNE-BH\RDNE%202009\Aula%20Didática%20RDNE%20-%20(3)%20-%20Bíblia\Ciencia%20Graças%20a%20Deus%20PETRY.mht!http://veja.abril.com.br/veja_notitia/imagens/andre_pet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0" y="529814"/>
            <a:ext cx="1119190" cy="1398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7" name="Retângulo 5"/>
          <p:cNvSpPr>
            <a:spLocks noChangeArrowheads="1"/>
          </p:cNvSpPr>
          <p:nvPr/>
        </p:nvSpPr>
        <p:spPr bwMode="auto">
          <a:xfrm>
            <a:off x="6572250" y="203835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/>
              <a:t>André Petry</a:t>
            </a:r>
            <a:br>
              <a:rPr lang="pt-BR"/>
            </a:br>
            <a:r>
              <a:rPr lang="pt-BR"/>
              <a:t>VEJA, 09/03/2005</a:t>
            </a:r>
          </a:p>
        </p:txBody>
      </p:sp>
      <p:sp>
        <p:nvSpPr>
          <p:cNvPr id="8198" name="Retângulo 6"/>
          <p:cNvSpPr>
            <a:spLocks noChangeArrowheads="1"/>
          </p:cNvSpPr>
          <p:nvPr/>
        </p:nvSpPr>
        <p:spPr bwMode="auto">
          <a:xfrm>
            <a:off x="500063" y="1422400"/>
            <a:ext cx="635793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700" i="1" dirty="0"/>
              <a:t>Com a graça de Deus, Deus fez-se surdo – e não ouviu as preces trevosas de quem, em nome de Deus, queria barrar as pesquisas com células-tronco embrionárias. </a:t>
            </a:r>
          </a:p>
          <a:p>
            <a:r>
              <a:rPr lang="pt-BR" sz="2700" i="1" dirty="0"/>
              <a:t>A aprovação pelo Congresso, ... é uma vitória a ser comemorada ... </a:t>
            </a:r>
          </a:p>
          <a:p>
            <a:r>
              <a:rPr lang="pt-BR" sz="2700" i="1" dirty="0"/>
              <a:t>... porque finalmente o Brasil poderá abandonar o ambiente medieval, claustrofóbico, em que esteve confinado até o momento sob a proibição de pesquisar em embriões humanos.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uiExpand="1" build="p" bldLvl="4"/>
    </p:bldLst>
  </p:timing>
</p:sld>
</file>

<file path=ppt/theme/theme1.xml><?xml version="1.0" encoding="utf-8"?>
<a:theme xmlns:a="http://schemas.openxmlformats.org/drawingml/2006/main" name="Aula Padrão C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bd_telas">
  <a:themeElements>
    <a:clrScheme name="1_ebd_tela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bd_telas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bd_tela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 Padrão CTC</Template>
  <TotalTime>4940</TotalTime>
  <Words>5241</Words>
  <Application>Microsoft Office PowerPoint</Application>
  <PresentationFormat>Apresentação na tela (4:3)</PresentationFormat>
  <Paragraphs>639</Paragraphs>
  <Slides>47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49" baseType="lpstr">
      <vt:lpstr>Aula Padrão CTC</vt:lpstr>
      <vt:lpstr>1_ebd_telas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Ciência, Graças a Deus</vt:lpstr>
      <vt:lpstr>Ciência, Graças a Deus</vt:lpstr>
      <vt:lpstr>Isso deve ser pecado</vt:lpstr>
      <vt:lpstr>Isso deve ser pecado</vt:lpstr>
      <vt:lpstr>Apresentação do PowerPoint</vt:lpstr>
      <vt:lpstr>Apresentação do PowerPoint</vt:lpstr>
      <vt:lpstr>Apresentação do PowerPoint</vt:lpstr>
      <vt:lpstr>Apresentação do PowerPoint</vt:lpstr>
      <vt:lpstr> Pra gente pensar junto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NATUREZA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BIBLIOLOGIA:  O que faz da Bíblia a Palavra de Deus  Rev. Marco Antônio Baumgratz Ribeiro  2009</dc:title>
  <dc:creator>Marco Antonio Baumgratz Ribeiro</dc:creator>
  <cp:lastModifiedBy>Usuario</cp:lastModifiedBy>
  <cp:revision>90</cp:revision>
  <dcterms:created xsi:type="dcterms:W3CDTF">2009-03-02T23:27:56Z</dcterms:created>
  <dcterms:modified xsi:type="dcterms:W3CDTF">2015-03-07T18:15:38Z</dcterms:modified>
</cp:coreProperties>
</file>