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75" r:id="rId5"/>
    <p:sldId id="260" r:id="rId6"/>
    <p:sldId id="262" r:id="rId7"/>
    <p:sldId id="263" r:id="rId8"/>
    <p:sldId id="276" r:id="rId9"/>
    <p:sldId id="264" r:id="rId10"/>
    <p:sldId id="279" r:id="rId11"/>
    <p:sldId id="271" r:id="rId12"/>
    <p:sldId id="273" r:id="rId13"/>
    <p:sldId id="270" r:id="rId14"/>
    <p:sldId id="277" r:id="rId15"/>
    <p:sldId id="278" r:id="rId16"/>
    <p:sldId id="267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644" y="-1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7893F7-114F-4088-B3A1-A925AB2465AD}" type="datetimeFigureOut">
              <a:rPr lang="pt-BR" smtClean="0"/>
              <a:pPr/>
              <a:t>18/03/2014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CD67CA1-35AA-4D94-9F7C-0CCD9F755FD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93F7-114F-4088-B3A1-A925AB2465AD}" type="datetimeFigureOut">
              <a:rPr lang="pt-BR" smtClean="0"/>
              <a:pPr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7CA1-35AA-4D94-9F7C-0CCD9F755FD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93F7-114F-4088-B3A1-A925AB2465AD}" type="datetimeFigureOut">
              <a:rPr lang="pt-BR" smtClean="0"/>
              <a:pPr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7CA1-35AA-4D94-9F7C-0CCD9F755FD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93F7-114F-4088-B3A1-A925AB2465AD}" type="datetimeFigureOut">
              <a:rPr lang="pt-BR" smtClean="0"/>
              <a:pPr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7CA1-35AA-4D94-9F7C-0CCD9F755FD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93F7-114F-4088-B3A1-A925AB2465AD}" type="datetimeFigureOut">
              <a:rPr lang="pt-BR" smtClean="0"/>
              <a:pPr/>
              <a:t>18/03/2014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7CA1-35AA-4D94-9F7C-0CCD9F755FD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93F7-114F-4088-B3A1-A925AB2465AD}" type="datetimeFigureOut">
              <a:rPr lang="pt-BR" smtClean="0"/>
              <a:pPr/>
              <a:t>18/03/2014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7CA1-35AA-4D94-9F7C-0CCD9F755FD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7893F7-114F-4088-B3A1-A925AB2465AD}" type="datetimeFigureOut">
              <a:rPr lang="pt-BR" smtClean="0"/>
              <a:pPr/>
              <a:t>18/03/2014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D67CA1-35AA-4D94-9F7C-0CCD9F755FD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7893F7-114F-4088-B3A1-A925AB2465AD}" type="datetimeFigureOut">
              <a:rPr lang="pt-BR" smtClean="0"/>
              <a:pPr/>
              <a:t>18/03/2014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CD67CA1-35AA-4D94-9F7C-0CCD9F755FD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93F7-114F-4088-B3A1-A925AB2465AD}" type="datetimeFigureOut">
              <a:rPr lang="pt-BR" smtClean="0"/>
              <a:pPr/>
              <a:t>18/03/2014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7CA1-35AA-4D94-9F7C-0CCD9F755FD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93F7-114F-4088-B3A1-A925AB2465AD}" type="datetimeFigureOut">
              <a:rPr lang="pt-BR" smtClean="0"/>
              <a:pPr/>
              <a:t>18/03/2014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7CA1-35AA-4D94-9F7C-0CCD9F755FD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93F7-114F-4088-B3A1-A925AB2465AD}" type="datetimeFigureOut">
              <a:rPr lang="pt-BR" smtClean="0"/>
              <a:pPr/>
              <a:t>18/03/2014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67CA1-35AA-4D94-9F7C-0CCD9F755FD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7893F7-114F-4088-B3A1-A925AB2465AD}" type="datetimeFigureOut">
              <a:rPr lang="pt-BR" smtClean="0"/>
              <a:pPr/>
              <a:t>18/03/2014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CD67CA1-35AA-4D94-9F7C-0CCD9F755FD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br/url?sa=i&amp;rct=j&amp;q=&amp;esrc=s&amp;frm=1&amp;source=images&amp;cd=&amp;cad=rja&amp;docid=lDQxXdPrihf9lM&amp;tbnid=YTKw4hkyxI4NbM:&amp;ved=0CAUQjRw&amp;url=http://en.wikipedia.org/wiki/Arthur_Pink&amp;ei=OgwWU8j0E-v60gGw2IDYDw&amp;bvm=bv.62286460,d.eW0&amp;psig=AFQjCNEkW3sb9WzZspUSM2jFhXiNnY-nwg&amp;ust=139404024577382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br/url?sa=i&amp;rct=j&amp;q=&amp;esrc=s&amp;frm=1&amp;source=images&amp;cd=&amp;cad=rja&amp;uact=8&amp;docid=vRMD2sZLSHwx_M&amp;tbnid=uTEHcPryXAoZuM:&amp;ved=0CAYQjRw&amp;url=http://rabtessera.blogspot.com/2013/09/variant-reading-of-pre-existent-lord.html&amp;ei=4d4kU9zHGZK10AGbsoCwDw&amp;bvm=bv.62922401,d.eW0&amp;psig=AFQjCNEsdF_imqkn7Emasg7iq2Qr2dMDhw&amp;ust=139501166130454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br/url?sa=i&amp;rct=j&amp;q=ad%C3%A3o+carlos+do+nascimento&amp;source=images&amp;cd=&amp;cad=rja&amp;docid=n9eCNJMGmeUWAM&amp;tbnid=_KfnQdMBMs77KM:&amp;ved=0CAUQjRw&amp;url=http://www.z3ideias.com.br/autores/&amp;ei=pEcpUbMgk-ryBLDngdAK&amp;bvm=bv.42768644,d.eWU&amp;psig=AFQjCNEQ9ycwUHBQt57rSSK6voY4ZEP2fQ&amp;ust=136174618486307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17112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DEUS CONOSCO:</a:t>
            </a:r>
            <a:br>
              <a:rPr lang="pt-BR" dirty="0" smtClean="0"/>
            </a:br>
            <a:r>
              <a:rPr lang="pt-BR" dirty="0" smtClean="0"/>
              <a:t>Deus Filho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4149080"/>
            <a:ext cx="4953000" cy="150345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Texto Bíblico – João 1:1-14</a:t>
            </a:r>
          </a:p>
          <a:p>
            <a:r>
              <a:rPr lang="pt-BR" sz="2800" dirty="0" smtClean="0"/>
              <a:t>Presb. Josimar Santos Rosa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4732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NISIG\Desktop\l_o_jundi_maranata_o_senhor_jesus_vem_2007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80728"/>
            <a:ext cx="8208912" cy="54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/>
          <a:lstStyle/>
          <a:p>
            <a:r>
              <a:rPr lang="pt-BR" dirty="0" smtClean="0"/>
              <a:t>6. Os Ofícios de Cristo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6.1 - Profeta – Revelação exercida através de sua Palavra e pelo seu Espírito, sobre a vontade de Deus para a salvação do homem. (I Pedro 1.11)</a:t>
            </a:r>
          </a:p>
          <a:p>
            <a:pPr algn="just"/>
            <a:r>
              <a:rPr lang="pt-BR" dirty="0" smtClean="0"/>
              <a:t>6.2 - Sacerdote – Oferecimento próprio em sacrifícios como meio de intercessão pelo próprio pecador. (João 10.10)</a:t>
            </a:r>
          </a:p>
          <a:p>
            <a:pPr algn="just"/>
            <a:r>
              <a:rPr lang="pt-BR" dirty="0" smtClean="0"/>
              <a:t>6.3 - Rei – Como Filho de Deus e segunda Pessoa da Santíssima Trindade, Jesus tem poder e domínio sobre todo o universo. (Mateus 11.28)</a:t>
            </a:r>
          </a:p>
          <a:p>
            <a:pPr algn="just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571184" cy="936104"/>
          </a:xfrm>
        </p:spPr>
        <p:txBody>
          <a:bodyPr>
            <a:normAutofit/>
          </a:bodyPr>
          <a:lstStyle/>
          <a:p>
            <a:r>
              <a:rPr lang="pt-BR" dirty="0" smtClean="0"/>
              <a:t>Louis Berkhof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772816"/>
            <a:ext cx="4320480" cy="48017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b="1" i="1" dirty="0" smtClean="0"/>
              <a:t>“Podemos definir a realeza de Cristo como o Seu poder oficial de governar todas as coisas do céu e da terra, para a glória de Deus e para a execução do Seu propósito de salvação.”</a:t>
            </a:r>
            <a:endParaRPr lang="pt-BR" b="1" i="1" dirty="0"/>
          </a:p>
        </p:txBody>
      </p:sp>
      <p:sp>
        <p:nvSpPr>
          <p:cNvPr id="1026" name="AutoShape 2" descr="data:image/jpeg;base64,/9j/4AAQSkZJRgABAQAAAQABAAD/2wCEAAkGBxQTEhQUExMVFhUXGR4YGRgYFxQYGBwXFxQYFxcYFxoYHCggGBwlHBcVITEiJSkrLi4uFx8zODMsNygtLiwBCgoKDg0OGhAQFywkHyQsLCwsLCwsLCwsLCwsLCwsLCwsLCwsLCwsLCwsLCwsLCwsLCwsLCwsLCwsLCwsLDQsLP/AABEIALoAoAMBIgACEQEDEQH/xAAcAAABBAMBAAAAAAAAAAAAAAACAQMEBQAGBwj/xAA8EAABAwIDBQYFAgYCAQUAAAABAAIRAyEEMUEFBhJRYRMicYGRoTKxwdHwB0IUI1Ji4fFygqIkM0Njc//EABYBAQEBAAAAAAAAAAAAAAAAAAABAv/EABkRAQEBAQEBAAAAAAAAAAAAAAABETFBIf/aAAwDAQACEQMRAD8A2Ej3RBDxoC46KAylDiTmSfE/VGxqbBv+e6qFcb2WaeKE3PROPy8FA2RZFTCR7Z16rBOioXVY49P9pGu1QurNa0uceEC5JsLT6oDbKx6qqe9GCkAYqlfmSPWRZWtOo1w4mua4alpDgPGCgyAMrRyt8kQcRmTPiUsWsmzkoCDz/UfUoWvdzPS5Shls/BZSAFjmgwAn18UTqZ0Q8cH80T1N30sqGmgH8hOlg0SuYLc+YSgxmoI7uaRn+1j56BKMkUR5Jt0TkjDp/NNFlPPmgHhi2uaJh/yhLrdU6xltL+qqGzTzc4gNGpPueSr6+26QY97TxMbziSRqJUPbbH4iqKDbtaQXyYB8eiKpuuxxHFcAWHKOUoIOHpVq4OIr1XspRLKTHcIIzl5BlaPtvF1q3EalSA491gcYDRz5rp22Ni9vSbSaSwAyY1A0K19v6YU3F3aVyZygZePNFcwqti3P3RYXFPovDqNZ9M6lhIy0MZ+a6PiP04ogd2q49SFqO3N0atCXCXNF5A0V1WybvfqRcMxbYn/5W5f9m6DwXRqLg5ocCCHCQW3aQeRXnUAZyt4/TXejsan8NWceyf8AA4/scdOgUpjp7krW659E/VYLrKdO06lTUNdlCWL2TrvdJ7IhabfwINbomjVJFkEV1ynHOvy0Qzr0SNblZFE7IoWGbLHWssYIlEo2iCi4b+/pzSB3RRtq4kU6NR+QDb+dkETdl3aB9Yg995An+kGLcgrsPv4CFC2QwNoUgMuAH1Cl2z/LJeqw1M9PzJNPfeUpy/x8kzUFvogjYioTKrcRXaW8LjnaFIx2KDQTIBWqY/F96Jz1+yqNN3jwQo1iBkb+vRVVQyI9Fc70VS5zSRfJUzYVaj0DuxtX+IwlCqbuc2Hf8mi/zVjEED8lab+lFT/0BE5VHR5wtzzAPIrF6Ujhe6Ei9kT8uaxgkdUQGuSRvRE5sHOFniqiM14QF6MiUEIHGCbrCYPRLP8AhNvb1V0Kx9yq3ejBurYOvTYO8W5c40Vh4/NE12fgiIWG2k1mGpOgn+U0wAScuSp2fqBQNQM7GqNJLbe6sts4t1EUKVFriaroBAmAB7LQt4X4h2JcxjDxUxc94iZgXI7xT1p02ltBj28Tfh/Oa55vH+oNXtDTw9NoaLcRvJW4bJwz24BwqfFBPW4+i4/szAvrVOAFok5mwCufT1aV6uPxDOMgEf2wPS6j0tpVOLhqCCNcsslcb24QtfRZhqgLQ08dRkNbxWtA5fVUDtpOd8cOINnAZwgnYzCdu1zxZwv91rBW37PbzOecaBQqmwaTBJeXSZAyt1Qb9+llamMG2mHjtC5ziz90SIIGq3alYZriuG2mBXwtZoDSx4BA5cvBdmf8RH56KWLTjs/ZIEPn+c0pB8VGS+NvsscUhHnbVIG65IGT0QUyIJ5onCLIYyCKIGUFQ3RtbblCbquOceqBGhHTITfCb8/zVG3wgqocoiT4ZdE4+k0m4JIusp2yCJj+l81NVB3gEYaoNY8M1x3C8LakPEyfYLpG9W9NFjHUzxcXUHNcwxWNDiO6QRcdVqDY2bvh8cIPCeQj1TtXdhlMXIn26qz2FtKKIuMsuqqto7Tc4mZn2VEBreEwLqq3leTwji8ANZVkX6a8lO2Pu5Vr1eMAANtxuyB5gaqEVm4mzHYjEUw4d1h43dGj7z7LsTnySbqt2DsVmFplrSS513uOZPLoFaNbKlAgp9vumR4J1pEayohQTYWRSBZYdChqm/T1RUJlRG54ScOqxwAHT7oANUIiZ8EobpCR9skCg5wkpg+XX3hK2nmliYVQ7UeSUTX5EZpGwouKwLavxOe3/g7hz0KKrt6NnjFcLO0pANMv4nAED6rk+1cGWvdD2PaDALNV0XbG62y6dPiqtqjSQ8y7obXXOcZsymahFAPa0G3FnHNWETdl7SPwx5FHXqAk2CjYfZ/ZAOLnSbx4pxhGliTmqqZQpXEuj81XQ91aBbh2kkd50z0XPmthpIMnIeOoXUNn4fgpU2nNrR6qVEh4ShvgsMrB6rIIH7p05Aym2nl8k4xv549ERlbRK08/skcCY6LKZJKCMIvHl5k2QWydn+fJCyNOXosdmiiaRJPkjcBM3smjF55JKp9EDgfqMljDfkmqbk42+iviHmm6B9p9kjhGfNQ61R38SyiTDXU3OB5kFnrEpA9icM14h91p+06dOm5xMSPkrLeGhimglglo1by8FzrbmKe9xLnAW0NrKwStrY4P7oHn00IVbTrBo7x180eDwL6xAwzHvgAkusA7Wei2/ZO49Jh48S7tXWPALMHOeaaqn3fwFXFk8DS1mrzIaPDmV0zZZY2myl2gL2iO8RxOjUqFVxjWDhDQxrRYCwA8FyrfLaja1cGmfgEcQtf8Cg7a5hRAEKg3L27/ABeFa4n+ZT7tTnIycfG/otgAUGAcvVOMvl/tDElEOV/FAfFyProla7yTZ1+SIOH35IiIOqyOl0gdacvH5LGHX/MKjAb6JXEc0LXXyWEybxHNQKxnz9EfCgcDooe2NoMw9PtKh72TW6koIW9u8lPA0wSOKq4HhZ9TyGSm7OpPr4XD1ahArgB4cBABIkjPI/Rcg2jjTiazqlQkwJJnI8h0XX8Piuw2dTqQXFtFpAGpLbQryKsqYdUZ3mwTmDe+sdFRHcfCcRc5he4mYce76Qpe6O0DWwzeIzVbaoBmHdVbEnL8804Kh9DsxDGta3kBCqcdim0wTMx5+XgtkqMkLmf6gbXDHdjTPf1j9vQoin3k3kdUdwsMN1P0la7WtYcs0TULwY6/nqq3i43Q3iOCr8fxU32qN5jmOov6ruNF4ewPZdrhLXePNecp+S2vc3fepg4pVJfhzm3VvVv2UR2Yao2GdD8vRRNmbTpYin2lF4ezXmOjhoVMi2t9VEA8mfZGz3+iSEDXeaCITfwStPNIT0/NVHx+LbRpuqPJ4WCTAkkzAaBzJgKokSGjic4BvM2ha7tLfbDU+7T4qpH9OXqtNxePqVyalcu71xTFmtbpbnChYOm0EnQ5HRXDGwYnfjFPJawNojKQOJ3gDaPRa9tbGPILnvc4/wBxlO1gGt8PX/Co8ZU4ncN+8YGt0XEptA9hYFz6jobzIbM/Rb/vVtfs8Bg6IPC40g5wOfdAtHmtW2TQYdoYWjox0E6SAS75JN+Np/xOJrPaf5bD2bOGIOf2ShvdTeJ+GxJq3NJw/mg5RofELsmGxVOs0PpODmHIgrU90d06JwtKriWtfLeJrIhjQbyR+5x8U1vVvcMMzs8M1rTkIHdb4BSibv8A7zDB0+CmQa9QW/tbqSOa5AxpLiXS4m5JN/8AaPFV31nmpUeXuOZJ00S0up91ZFwrwGgRn7KNxdfspPAJKB3C2RmflCKiRdOcGmiWifNOGYkILDYm0q2FcKlB/CdW5tcORH1XTNkfqJhasCvNB9swS3yOgXL6NM3Fxb5pp8GxkWg8vLkoPQdKq14D2EOafhLbgjSCNEvD09FxPYW8dfCOBpu4mGS+m4ktde9v2O6t85XWt3dt08ZRFRgIIMPYblrupGYIuDqoycj5rQ96dpCtUAa4mnSmADZ1Q/uP9UAQOVytm3m2n2FEkWc/uM9Lm3IfNc1qVJyERl9lYhXkvsDewtlB6aJ+q3hAbEx09UtOkWNm3EYnxTbnmxzJ+eS0qNtCsGszM/OVC2K3ie6o492mC7zNgE1tSsXONu6D5J51MMwgseOo6/gMlFbBuphzTw2Jx7/jPcog6udPEfKAPNUT8M4spsa2ajzYDVzzM+X1WwbWxLH4bD4anBbTaOL/APRwl3pBHmrD9P8ABNfiqmIeB2WGBId/9j5Ptwn1RGw7d2h2FNtAEBtFgDzytl7LlW0sa6vVJjhbk0ch15k/RPby7dOIqP4XHsy4nxJNiecX9VV4cmCZt+Siw80WNtVkRMpA4xaAJQ4iv7opx1YwLDpCYZTv90jMrowIEoC+HXyyQ06g1smjUv8An4UtOJv7IqeypN9folzy/IUU1BAER80bXxkVEFf1lWO7e2nYSs2qyeGwew/vZNxHMZg6GOZVa6oSIkx9ky11/wA8FRvG+m0A/EFgPdpjgH/I3fHWYH/VVFCjALnC9xB8QipU5c57nCczH9TjOeqx75/NdUZFUdJJOqjufw97058yU5LbG+XXyj3UXalbhYLyckFW5nG8U2n4nW8yrTbwALGCCxokKPu/SLn8ZPwWGgJIJz6QCl204moQ7OwsbE6xGkoqaHNZQa63Fwk+JMT9FabW2j2GDp4OgZNQcdd4Ny91+Ac4lyhVhYUy0cDR/wCWo6qsxL+J8zpZKiFToCJP5Kk0sPbS/qsoMEX0TFavNmz1Ro3XFi3SZ8Qm2tAHXkn2ssAc0XYza3+0DdFvFPILKpE6+HVPdmWyJzPmhfBEQZlBFNPJPMogZcs+XRKMpiNDzhIH2icwhaQugaSmRV6WT7muta/0WFt7tt9evJDQh2VpOieLbA68tZ+yYZTnLTRO02+Qy8SUF2BEk9PdK0c/T7rKfxJaeY8QjLGtg5f50VJtarJjl7K8qG58QtZxP/uEf3fUpVjYdmM7KlTI+J0kj+55DWzPQFMNY17nkh08XddyDfYGVI3sEU6cWlrZi2RdCGkf5Q8D8ypUGagdMk3MN5E+lgFX4oin+6XZ6TOqssK0cItqfmqjOo4nOfoqsM8Bd3ieEenoENAtBzjlKPFm4UnF0WjD0HBoBL6kmBJgtiTrElFRiATYHxTwBAB+yXDfF5IMLohCPd06efmlougiBPSZ9VmL+NqFmp1Qg67MoGenXxUR1ONfyU/WPdWVBl4IMp0zJPSVh4nEXtHhP3VngGg1WgixzGmRzVRSNx4fREGGx7R7pS2NbqdhmAsqyAYDCLZHtaYtysT6qLix3vzkiv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82550" y="-1058863"/>
            <a:ext cx="1905000" cy="2219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data:image/jpeg;base64,/9j/4AAQSkZJRgABAQAAAQABAAD/2wCEAAkGBxQSEhUUExMWFhUUGBUUFRUVFBQUFRgWFBUXFhUUFhYYHCggGBolHBQUITEhJSkrLi4uFx8zODMsNygtLisBCgoKDQwOGA8MGisZHxkrLDcrKyssKysrKysrKysrKysrKyssKysrKysrKysrKysrKysrKysrKysrKysrKysrK//AABEIAN0AsAMBIgACEQEDEQH/xAAcAAABBQEBAQAAAAAAAAAAAAAEAQIDBQYHAAj/xAA1EAABAwIEBQIFAgYDAQAAAAABAAIRAyEEBTFBBhJRYXEigRORobHwMsEHQlLR4fEUI2IV/8QAFgEBAQEAAAAAAAAAAAAAAAAAAAEC/8QAGhEBAQADAQEAAAAAAAAAAAAAAAEREjECIf/aAAwDAQACEQMRAD8A6JZQvqAWCkqQhKhGxnqsefMw1aJ5kgqhDVcQGtJNgNVlc04h5zy0v0zBd17BXWJmtY7GgWF0Piczaxp5jBGvUjqAs1hMw+GCXAuB62IJVPm+ZMrPEMdIFiU1hmr7EZzzuHITynQ6K3oP5GyTfuqnIWANu28eo2UmcZi1gg76JrDNV+ccTua7lbZAf/fe25JVRiMfLnExB6bwq7EY+XH6BNYZrSO4meNVHU4qdKyv/Lna6jfUH901hmtg3id3XyvP4mcN9VjadWP3XnYjm9k1hmti3il3VHYHjU0/1DmC5/8AEXjXlNYZrtmT8SUa49JgnYm6uKbpXz9RxBaQQYPVdA4T4tLnfCqm5s1yawzXQyF4kKBrvcdU6mevhNYZqUqUtUIf0UjBAUvmEtQVBa6HrECxtYoiqgcbU9JO4BhXzwvWfzvGl3oboP1d1X4fANgcsTM9gpsHQNX9RuToNlpcJgGU2hseVpGYq5WSdOYbyYRGEyXQnTYQtM+gOnhSfDgARZAJRp+mAAJ1WL4hy6pUrCBLW2W9dTHt81EMCN4nVBynMcqeLBpdE6CV7C8MVaugItay6vSwjAZgTv7qZlFvb2Qcmo8I1gJLbC021SHhWq0yQP8AC6vVsYMD2shalHsPKDlD8mqATHkqqxGGLTbddgxODBGllQ5nko1a24uGjUhBzedt16VcZtlRYZjU7fZU0QYQOUgqRcajT5IZ7k+bIOncB8RfEBpVD6xoZ1C2rnkrgODxbqbg5hLXDfwuy8NZu3E0g6biz/PVBeU0TSEifkh6YRTBYdlLxYEf9VT55ieRn/p0iFdVlk+JqwD2jfYd088L0XklL+Y67dB2VyB/dCZbRLWCTJIujWiVUK8yI7qR4iFE0KR79UDXs6JqeAmhyDzmx+6aPkml46pj6pCB7wgnVDKdUdOqg00QNxFQkX/JUBJcY9gmv7rwqAeUAWY4IOkRC57nOELKhgfgXSalT1XOn1WX4kpgy4BBjX05HhIErht5SIFK0vAOaGhiACfTUsfOyzSdSqFpBG0EeRdB9CMMqdhVZk+MFWkx4/maCfJF1ZsUvCB6uk69lkalH4uLkmQ243+a1OMdygnoszkdQPe93U/6Tzxb1oy4XMW6JWulNbEJwgDVVCir17pXEWPzSctpj3S8khA6fULr1SlbVMczS+ia6UDXNBA7IclTsBiOuqjqthBA8dd7qKmNlNUCFqu7x1QNxIGgVXiKvQeURWqE2n8lVGPfHkygmq4mYM6/RBZiZZCHL/VEi1+yHxWJNw7SLIMvi2mbJh0T8WbqAO6oJAEjjslJUbfqg69/D3EfEw4H9B5VsmWEFYH+Fjz8GoD/AFAz7LeMMqXhFVxDW5aDz2KzXBRnmJ8rTcSUOag8f+T/ALWT4HPqePH59E88W9bINn6rxCT4ka9ion49gMSFUGC1ttvKfNo3VYc5pac7ZEbwiKWLa6IIgdCCgIBlK4RumGpAtoohVCCVzu99kNiKnUoTMc4p0wS7ZYTMOM3EnlHX/CDdVK4/sq3E5k0GFgHcTVnG5PshamZudv56oNhXx3qsde6FxFadxKyX/JcHTP7o2nmEiHbR2QWtNwnlmw33lQ44akG0IalW0IMk6joiGVeYQ5Bn8TE3UJYO6t8Xg5AI7qoIgmUHnmyYxeebpAg6h/C8uNOpaxcPst+wLF/w3aW4YmdXFy2dB4IUvCI8QeZhBH6hB8FZTJ8F8DE1GAEAgET2P+VrHlVtbD/9gf0t8088W9R1OcuJG1m9J6lZTO8uxBdzNcI1Oy2GJxLaTC5xsPyFQ1sU5456lRtGn0cfWR42VRg8TgqjT6pE3Vjk1aowwHGLQF7NsbSJPLVe7uQI9lXUMcW2kG9nIOj5XjHPEH8O6PxTywTsqXhKvzzZXGeuApmQdEHNOJM1+JUcNthf5rPNElG5owh+vXZC0gZtf8vKAnDYdp1PL3JVzhMpw7p/7B3uAk4foUyS0UnVX7f0+6k4jfVpMHPSpMBMAA390A9bIeUSHB3uDZUlfDkHqpaOZPaQQbD+XVHMx7apJgCNRpqgCouIAjVHUHzCEfqpsNUE6ILbmbBnVZXH2eRELSUjP7eVSZxQcKkkfRBXKRlOdBdKzCuI0hXOTYLldzPi2koNTwxnTcNSZTqNM66dV0HL67arA9hkH8hcqxvqE9NPdar+H2KPqpzYXAUvCNVXQ7TeEZVAQU3KeeLes1xnVcBTawE+oOI6kaJuGyVzqDn1hz1Hgj1bdBA0Whq4cOcCQOyJY2xAvuqjjuZtdWeA1gHKIhrSJ2ujMPkFQwBPUyumHAg6Ma3fm5RKZQyuHT0QC8PYUMAG8RojM8bFJ3hH4agBp9VT8UVCym5BybMx6j5Tstoc5DS4N6ynYmD5lSYGl1EToeiDfZB8DDsEOaLQTIk+VleLcE59T4lN/PTdoJ0JUBwhBuTfRQ1qJbYOPL5KAc4X4YJcLnQKrZIdqrCvRc7r5KbSwd9LoIW1DfeUdh4DRaXSlZl5v2UlNgB8dUBOGBGgsiy5rv1NBPiIPlR03yLFOBO17zKBmYvhob3VVjqtwBsCn5ziOUwPKp8PiDJJ/m6oL7B1uZpk+FpuBasV/IKx2Cq7ALY8A0SaxdFmi58qXix0CqyUBWtqrGtogq1Hm3U88L02npdS0p+aaxlhKnY246LSGypAbJnLOmyfSkEgoGtk3H57LPcYGaZ66BagMgSR4WY4gYXAnog5liqJ5iN17CVCDB91Z42iC4gdNYhVEFhvsg0uCqB21h12TjhAY3nQfuhsofJtutPhaIjT3/ZBWUsqk3H0Sf8Ay4OkLSU2AC42sgMZiQNfzogoa+Egn5KseyJkK5xWIEFVb9T7oIeaLBSMJAudU34W6Sq4xOx1QVGN1cTpp4uqslFYt7iSANf7otuUejmJgoPZK25JE2XU+A8By0ec6vv7bfusHw9l5qvDWCW6vPZdbwdEMaANlLwh79CoQpqiHqsPsnni3r1QEWJ8JBN7qQbFekRoqhWGCvPN5SCNx+FeezmEfVAmIxgYIJ3WT4hzVoaSETnWUVjPI+WjQGNVgc1dUa7kqC/a4QNr46897qvr1ZcSE74U+ygKC8ybEwdYIIiFsaFaPuufZe6HT4Wnw2Mm6C7x+KIPtsqSvihOuoUmJrTeVU4gi53QOrOM7RvdNYZPqAtb/KH1tPlK4GYB0AQSuPL+WsoXzy7QkLCUScMDT+SCvpM5nD0zC0eEyB9V2hDDrP7K8yLJaYY08kmNSVoQ4CwAGkeUAmU5UygyGW6mLq5o6IVoRFMxCl4QlVpsmwpXlRuIiynni3pj3Rp01TKaa9hjWF6l3WkTtN051TVRPqgaKKnUAEbG6BatT0kzaNFz3M8N8Wubdfmtvis5oMIa94HaPohn4nCCakt1+qDmGY0yx3LoqyrpfZa7P8yw1WoOUxaJhZ7GUmX5Xc30QRUKoCtcPiY0KpGiyIw7j7INM50gX/yg6gBn7bqNjtL3Q9VxPlA55AMDdK0zdRtbIHlTUGwUC0GknWUextgCFFRdFu6ssC3ne0RqR90Gzw1KGMi0Ng+6JZTEJQ2QF6mfugXv+XRVJDPIT8OZUvCJK5hQsubbwiK1whSL2Punni3qWNj3UFVupiynaBGhAtvrCa8ToqgDE03csN1tCpMXgcdVZA5ZEzBAMfNauk3olkiUGFp8EVXNPqAOupJnyqzFcH4q4sRrYx76rpfxY3+yq83z1tJuhlByrG5NWok84jppHzVS+k7f7rWZ/m5rQACAOuqpnU+YygrGvOkIygxxkjRHU8v7e6NdRAaItHyQDLzG69dk2vXuJTqT7z7Qg82bzt069URRaLyen2Q1IyTa86oukB1vogWmL/ZXnC7earzbN18qnayLRPdafhPDjlcT7INNOiRzIke6Wm+9inOIm0+6BabhCnolDtRGHp28KXiw6qQoCJRDgNVFU+V9OinnhemEJCE6V4tO3krSFo2lLU6phOvtCZeYMIGVza2p3WfzHLy87kfJaVrB7BR1GIMNisoAEkD3QdHLeUzHha3MKH1VPiXcpn5oAWYWNNdxCAxwI6eUbjMdEkKpxuIkTO9uiACp3SNd0SVTO/8AtNo7+yAinUuY7Kdpj7oZtQQToVB/ytEFwzEO12NlpOGczBd8HliwM7arN5XRfXPKxs9TsFrcoyptAybuOpjug0bGD+yWUjNPOiTf6oJWFFUihWiPCIoi6l4Q+ohKzpKLqOQzmSnni3rzHSF5pM6JzBaPmlb2VQ2rAEz0FkMH3vodDKreI8WaZp07tkzbeOqta2CJks1/p/sgc+vF/A/ygquPaPcquzHFOaQCCFnMTjCXfqMzNjaUF9mWMkHULMY3Mx1Q9fMnkEE6yqGq4oDqmLkzrOyEdVkTsFGxk+yVrto1QPaJEqOrUIASuc4nlEk9AFbZZw1Wqn1N5G7l2qCiZzOPpkk7AarU5DwjUqEOrehuvLuVqcn4eo4cekAzuRLvmreo6PkIQC4LDspN5WNAA+aixDzrJ6qU1hHlC4jEAbDRBTZhxnUoVHUy0OaNCr/IeJqWKEN9LgP0nXyFzDiXEB9aRoARZDZVjXUarXtJEEadJ0Qd1GkoqiFWZXixVpte10gifHb5qzpKXhCvaSo3t6eEUDZNa0arPm/Fs+hYP59k6g32/NFKDr7oXHYotAgC8FXYwqeMcCSxtUCeQ/T8CusrripTaQZMCeoRNVgc2CAQbEeVXZfT+G4sbomxhPmGCbUA5hKzebcOs5SBqdI19itiFDVpB2qbGHJMcwMMFtweyqalOQbQulZtlDHv0AnsoaHClJ2pJHRNjDmQouJgT7XV3lnC9ap+r0jvqulUMio0hDGAd4up/ghNjDPZTw7SoXADn6y7VWT3fNHmiFB8MJsYBUwdz9VDiAdT9/srL4QQtahtKbGFQ+oBN/CzOdZmTLW2WgxtCdyFUuyhpMkpsYZB9PdQikVsXZMz8CVuTMhXJgX/AA+zLlPwXb3Z+66TRFlzLCZeKbg5pghdLy6qXMaewUt+Ej//2Q==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121" name="Picture 1" descr="C:\Users\UNISIG\Desktop\berkhof_loui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916832"/>
            <a:ext cx="3888432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96144"/>
          </a:xfrm>
        </p:spPr>
        <p:txBody>
          <a:bodyPr/>
          <a:lstStyle/>
          <a:p>
            <a:r>
              <a:rPr lang="pt-BR" dirty="0" smtClean="0"/>
              <a:t>7. Aplicação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7.1	</a:t>
            </a:r>
            <a:r>
              <a:rPr lang="pt-BR" b="1" dirty="0" smtClean="0"/>
              <a:t>-</a:t>
            </a:r>
            <a:r>
              <a:rPr lang="pt-BR" dirty="0" smtClean="0"/>
              <a:t> Em três anos de ministério terreno, Jesus curou doentes, libertou endemoniados e resolveu toda sorte de problemas.</a:t>
            </a:r>
          </a:p>
          <a:p>
            <a:pPr algn="just"/>
            <a:r>
              <a:rPr lang="pt-BR" dirty="0" smtClean="0"/>
              <a:t>7.2 </a:t>
            </a:r>
            <a:r>
              <a:rPr lang="pt-BR" b="1" dirty="0" smtClean="0"/>
              <a:t>-</a:t>
            </a:r>
            <a:r>
              <a:rPr lang="pt-BR" dirty="0" smtClean="0"/>
              <a:t> Em três anos de ministério terreno e efetivo, Jesus deu vista a cegos, fez paralíticos andar e curou leprosos.</a:t>
            </a:r>
          </a:p>
          <a:p>
            <a:pPr algn="just"/>
            <a:r>
              <a:rPr lang="pt-BR" dirty="0" smtClean="0"/>
              <a:t>7.3 </a:t>
            </a:r>
            <a:r>
              <a:rPr lang="pt-BR" b="1" dirty="0" smtClean="0"/>
              <a:t>-</a:t>
            </a:r>
            <a:r>
              <a:rPr lang="pt-BR" dirty="0" smtClean="0"/>
              <a:t> Em três anos de ministério terreno, efetivo e glorioso, Jesus restaurou mutilados, ressuscitou mortos e restaurou vidas.</a:t>
            </a:r>
          </a:p>
          <a:p>
            <a:pPr algn="just"/>
            <a:r>
              <a:rPr lang="pt-BR" dirty="0" smtClean="0"/>
              <a:t>7.4 </a:t>
            </a:r>
            <a:r>
              <a:rPr lang="pt-BR" b="1" dirty="0" smtClean="0"/>
              <a:t>-</a:t>
            </a:r>
            <a:r>
              <a:rPr lang="pt-BR" dirty="0" smtClean="0"/>
              <a:t> Jesus continua como grande especialista em dar jeito em gente, transforma ladrões em pessoas de bem, corruptos em pessoas honestas e fracassados em vitoriosos.</a:t>
            </a:r>
          </a:p>
          <a:p>
            <a:pPr algn="just"/>
            <a:r>
              <a:rPr lang="pt-BR" dirty="0" smtClean="0"/>
              <a:t>7.5	</a:t>
            </a:r>
            <a:r>
              <a:rPr lang="pt-BR" b="1" dirty="0" smtClean="0"/>
              <a:t>-</a:t>
            </a:r>
            <a:r>
              <a:rPr lang="pt-BR" dirty="0" smtClean="0"/>
              <a:t> Jesus não faz acepção de pessoas e o convite é para todos, indistintamente.</a:t>
            </a:r>
          </a:p>
        </p:txBody>
      </p:sp>
    </p:spTree>
    <p:extLst>
      <p:ext uri="{BB962C8B-B14F-4D97-AF65-F5344CB8AC3E}">
        <p14:creationId xmlns:p14="http://schemas.microsoft.com/office/powerpoint/2010/main" val="411781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/>
          <a:lstStyle/>
          <a:p>
            <a:pPr algn="just">
              <a:buNone/>
            </a:pPr>
            <a:r>
              <a:rPr lang="pt-BR" sz="3200" b="1" i="1" dirty="0" smtClean="0"/>
              <a:t>“Vinde a mim, todos os que estais cansados e sobrecarregados, e eu vos aliviarei.” </a:t>
            </a:r>
            <a:r>
              <a:rPr lang="pt-BR" sz="2400" dirty="0" smtClean="0"/>
              <a:t>(Mateus 11.28)</a:t>
            </a:r>
            <a:endParaRPr lang="pt-BR" sz="2400" dirty="0"/>
          </a:p>
        </p:txBody>
      </p:sp>
      <p:pic>
        <p:nvPicPr>
          <p:cNvPr id="29698" name="Picture 2" descr="C:\Users\UNISIG\Desktop\imagesCAIBP6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564905"/>
            <a:ext cx="7704856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23832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1026" name="Picture 2" descr="C:\Users\UNISIG\Desktop\imagesCAB1X7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8568952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Muito Obrigado!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b="1" dirty="0" smtClean="0"/>
              <a:t>Fim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j</a:t>
            </a:r>
            <a:r>
              <a:rPr lang="pt-BR" dirty="0" smtClean="0"/>
              <a:t>osimar.sinodo@terra.com.br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266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/>
          <a:lstStyle/>
          <a:p>
            <a:r>
              <a:rPr lang="pt-BR" dirty="0" smtClean="0"/>
              <a:t>1. 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1.1	- Merece grande destaque a certeza assegurada sobre a onisciência de Deus, referenciando-se o conhecimento sobre tudo.</a:t>
            </a:r>
          </a:p>
          <a:p>
            <a:pPr algn="just"/>
            <a:r>
              <a:rPr lang="pt-BR" dirty="0" smtClean="0"/>
              <a:t>1.2	- Amplia-se o horizonte da trindade com a onipresença de Deus, fato notório e existencial no plano diuturno de Sua manifestação.</a:t>
            </a:r>
          </a:p>
          <a:p>
            <a:pPr algn="just"/>
            <a:r>
              <a:rPr lang="pt-BR" dirty="0" smtClean="0"/>
              <a:t>1.3	- Completa-se o sentimento de proteção, com a segurança da onipotência de Deus, como autor e consumador da própria fé.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217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792088"/>
          </a:xfrm>
        </p:spPr>
        <p:txBody>
          <a:bodyPr/>
          <a:lstStyle/>
          <a:p>
            <a:r>
              <a:rPr lang="pt-BR" dirty="0" smtClean="0"/>
              <a:t>2. Perfil do autor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2.1	- João era um cristão de origem hebraica.</a:t>
            </a:r>
          </a:p>
          <a:p>
            <a:pPr algn="just"/>
            <a:r>
              <a:rPr lang="pt-BR" dirty="0" smtClean="0"/>
              <a:t>2.2	- Conhecedor do Antigo Testamento de ponta a ponta.</a:t>
            </a:r>
          </a:p>
          <a:p>
            <a:pPr algn="just"/>
            <a:r>
              <a:rPr lang="pt-BR" dirty="0" smtClean="0"/>
              <a:t>2.3	- Não registra para si o título de apóstolo.</a:t>
            </a:r>
          </a:p>
          <a:p>
            <a:pPr algn="just"/>
            <a:r>
              <a:rPr lang="pt-BR" dirty="0" smtClean="0"/>
              <a:t>2.4 - Afirmou João que era um profeta. (Apocalipse 22.9)</a:t>
            </a:r>
          </a:p>
          <a:p>
            <a:pPr algn="just"/>
            <a:r>
              <a:rPr lang="pt-BR" dirty="0" smtClean="0"/>
              <a:t>2.5 - O Evangelho de João apresenta um estilo suave, fluente e um grego simples e direto.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26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/>
          <a:lstStyle/>
          <a:p>
            <a:r>
              <a:rPr lang="pt-BR" dirty="0" smtClean="0"/>
              <a:t>3. Estrutura do texto bíblico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3.1 - Prólogo – João 1:1-18 – Advertência que antecede a obra escrita.</a:t>
            </a:r>
          </a:p>
          <a:p>
            <a:pPr algn="just"/>
            <a:r>
              <a:rPr lang="pt-BR" dirty="0" smtClean="0"/>
              <a:t>3.2 - Relação paralela – Gênesis 1:1 e João 1:1 – No princípio. </a:t>
            </a:r>
          </a:p>
          <a:p>
            <a:pPr algn="just"/>
            <a:r>
              <a:rPr lang="pt-BR" dirty="0" smtClean="0"/>
              <a:t>3.3 - Grande ênfase – Gênesis 1:1 – História da primeira criação. João 1:1 – História da nova criação.</a:t>
            </a:r>
          </a:p>
          <a:p>
            <a:pPr algn="just"/>
            <a:r>
              <a:rPr lang="pt-BR" dirty="0" smtClean="0"/>
              <a:t>3.4 - Sentido pragmático – Nas duas obras de criação o agente é único – A Palavra de Deus.</a:t>
            </a:r>
          </a:p>
          <a:p>
            <a:pPr algn="just"/>
            <a:r>
              <a:rPr lang="pt-BR" dirty="0" smtClean="0"/>
              <a:t>3.5 - Expressão verbo – “No princípio era aquele que é a Palavra. Ele estava com Deus, e era Deus”. </a:t>
            </a:r>
            <a:r>
              <a:rPr lang="pt-BR" sz="2000" dirty="0" smtClean="0"/>
              <a:t>(</a:t>
            </a:r>
            <a:r>
              <a:rPr lang="pt-BR" sz="2000" dirty="0" err="1" smtClean="0"/>
              <a:t>NVI</a:t>
            </a:r>
            <a:r>
              <a:rPr lang="pt-BR" sz="2000" dirty="0" smtClean="0"/>
              <a:t>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47248" cy="1008112"/>
          </a:xfrm>
        </p:spPr>
        <p:txBody>
          <a:bodyPr/>
          <a:lstStyle/>
          <a:p>
            <a:r>
              <a:rPr lang="pt-PT" dirty="0" smtClean="0"/>
              <a:t>Frederick Fyvie Bruce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28800"/>
            <a:ext cx="5796136" cy="494573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t-BR" b="1" i="1" dirty="0" smtClean="0"/>
              <a:t>  “João conferiu a máxima importância à verdade eterna, que se identificou com a auto-manifestação divina, o Verbo que existia no princípio com Deus. Mas ele insistiu em que a verdade  eterna foi revelada de maneira singular no tempo e no espaço – na Palestina, durante o governo de Pôncio Pilatos – quando o Verbo apareceu na terra na vida humana de Jesus de Nazaré.” </a:t>
            </a:r>
            <a:endParaRPr lang="pt-BR" b="1" i="1" dirty="0"/>
          </a:p>
        </p:txBody>
      </p:sp>
      <p:sp>
        <p:nvSpPr>
          <p:cNvPr id="8194" name="AutoShape 2" descr="data:image/jpeg;base64,/9j/4AAQSkZJRgABAQAAAQABAAD/2wCEAAkGBhQSERQSEhQVFRUVFBYWGBgYGBgXFhoeFRoVFRQUFxcXHSYgFxwjGRgWIS8iJCcpLC0sFR4xNTAqNSYsLCkBCQoKDgwOGA8PGikkHRkpKSwsKikpKSkpKSksKSkpKSkpKSksKSkpKSkpKSk1KSksKSksKSk2LCkpLCksKSkpKf/AABEIAKAAbAMBIgACEQEDEQH/xAAcAAABBQEBAQAAAAAAAAAAAAAFAAMEBgcBAgj/xABCEAABAwIEAgcFBgQCCwAAAAABAgMRAAQFEiExBmETIkFRcYGRBzJCobEUUpPB0vAWI1RigpIVMzRDU3KissLR8f/EABgBAAMBAQAAAAAAAAAAAAAAAAABAgME/8QAHBEBAQEBAQEBAQEAAAAAAAAAAAERAiExQRID/9oADAMBAAIRAxEAPwDcaVKlQCpUqbW6BvQHua4pYG5AqKX52/Koztsk7geYBpaeJv25G2dPrTyHAdiDVcu7dJGseI+tDQ6psyFHy09Kn+lfyu012q7h/Ec9VfrRti7SrY1UsqbLD9KlSpkVKlSoBUqVcUaAYu7oISVE7VX04wXD1EhQ7SZ+UU3jJNwsNycusx2Ab+u1T7VgJSEpAAGwFRttXJke2Qo6qSgeE/8AunOjPfXog0ig0BBumudB7lju75o863Q+7ToYFTVSgbgAqRY40UEAmRPpzofiBKTpQx241nsrLca5rU8PxAL0J1FEKz7AMQJEfEnUeFXm1ugtAUO2t+etYdc5UilSpVaCqFiL0JIHn4bVMNDcWSYkbkgfWlTgeUwdomIHLsqbb1EdEqEHbtqU28EplR/fOoiz6zyprNXvpQRod6aUNe+KonFq3obdg91Eo8qB4lxCyglOcT8vWptOAmNJ0NV59e3dp40cxDFmlg9ePn+xQR1xJiCFeFc/X10c/BfAnDMg6x+x6Vc8BvutlncSKzzDLvKuJ3Hz3B+Xzqy4Fcy6FdgSpR8gTV8XEdzWhCu01buSlJ7wD6ina6XMRqHfIlMduseNSzWee1O7uUW7yWdErbTkWJzhQWkKE80n60rchybTnEGNFpORGqu4HUDvqm4nxDcgjrqCCBMzHgAdSedWprCxaMIQAcwRK3N3FGNSVnXy2FVpOEvXCHVPHMuD0STqB4+Vc9+uifBTh/jm2bSErdII3zJUAPOIHrVyaxHMA4iFIUJCgZBHeD21k1lwy4nOpxAZJ91IM6+PdHfXGcbvrG4dtLJo3CejS7ky5kt5hrpGgnmKrm/ibP1onEPEoaACjBUNJME+FZnjt4VHNlWDrBgg+IkVBYxZ+8cW9cqKXUr6OACkt5QISB8MknWjtlhRLbmdedyIRKswGx1B11qevqpPFQQt1SggF7raAATJ7AI1nlRnDUoSrLmUFj3kqBSRG8hURT9pgDiQsux1jIjsMzI+7yoTjGHlVuomStBKgTqYBEie4jsNHl8E2erbYsrceQGkKcO5yifOdh50WwnEg2XUL6u6ZBzwO0dXfyqDZ37otUtJPRoWhK1pST1pA3UdYiNBUMCD1dNd/wAqj4vNbJguJNutpLZJAAGog7do8qITVM9m7iloeUpRICkIE9mUEnz1q5V1c3Zrl6mXHs0J4ltOktXUxPVzAc0QofSi1Nv+6Y7qdKKxibYc6w1BCSO6CJH1pm1wxUSND6fIV5LC2BlSkraklEEZ0A6lspJGZIOxBmPCpH8RsoACukHihVZefrT38ef9BInM4c0aydEiNzQvhO3lq4vMsG8dLiO8NIHR24P+EFX+Oo+NcToulIsms6Q8opcURBDYBLgTroVARPOrG8402yEJypSlICROwGwHlTmfg9/WQ47bG3vy4v8A1dycq+Sx7qvOrVh2DBTYV5c5FBuJFMvktrIgjTXWexQ8DXrhPiV9tvI40XgCRnQUhRA0BUlRgnmKy+tfg1c4P2QVeZqC5gqUtvJMArQoR3eFEzxAF7MupP8AdkT/AOVDr5al6qgAEEJBzEke7mO0DeBvpSompS2R0Kj/AGkJ+g+QqrKaKX4ze9Gk+VWXFHsjSU9yZ/frUXA8LLzyBlzKKxJjZE6zygUG0TgjDCzbDN7zii4eQOiR6AetWCuJFdrqkyY5bduumuGlSpkEYiiDEbmR3eFV3iXEUMNzllR0SO0k7CrjfNy2ocp9NapmO22cIXuUFKh5Gsu2vBrBeHkpT0j4BcXv3JB+EUH4o4bJCUMuKSACACSYGvfRE2N8EShbKv7VpUD/AJwY+VCbrGMUbCs9o2rTRSVAx5EVC1PXwqtK8znWP3jv60csFBoAJIBoNiHEd4s627n/AEx9KitKul/AlPidflpU2VUuL21ehxJkQRoRUH3lpT3n/wC09glqUsKU5uT8wINRmVQpSu4H56VNVBV7Dl3IytRmOwUYBg6iezQGrvwrgH2drrQXFwVEbD7qQe4VVOGlH7RbJG6lqUf+VCFT8yK0dNbf5yfWP+lvx2uzXKVbMXaVcpUAqqGOILayk+6rUH8qt9CuIbPOySPeR1h5bj0qepsVzcofmlIig97buazmMjmPoa94HjiHElM9ZJhQ7eRp66uAfi5SfnWV9azyq67hrqyJKgNoj8zScw9Laewc+2iDl0BrO35dtVzG8dHWjwrNoefxEdFE/EaG/wCkAhHepRmPpPKgVviJVNOoJJ5n9wKMGrzwpjDTLn2m5XkSAlpJglIU6eW2g+daiy6FJCkkEEAgjYg7EVjHFlqhjCVNOe+4pBHfmzAp9BRL2S8cp6MWb64IMMk7Qf8Adk+O1bcXPGPc261ilXkKr1NasipUprhNAImvCu6uk1FvsRbaALiwmSAJ3JJAAA3OppGyV/hpw3qy0ooyqOvKTIPfQjiLFnbV4pkuCNJjtrTMaR0VwT/xIPmBB+lZ9xLbAuFxQkq+lc98dE9VdePOK1yr8SdPSo4KnT1j5UXNjO1NizOYJQCVHQACSTyHbRoyoyCAco86u/CXDp0feEdqEn5LI7OVSOHOA+ih65AK90t7pTzWfiV4aDnQv2kcZ9GFWrKv5ihDivuA/AP7iPQU8Tqpe0Hib7VdFKD/ACmSUp7lK+Nf5eVA7d8jWoKE8qlsN1pniNbd7OfaSHgi2ulQ57qHDsvuSruVz7a0kGvlhs5YA3n6ak1cMM9oN4y2G0uykbZwFEDuk6xS/rD/AJ1t15iTbQzOrSgcz9BuarGJ+022bkNhTquQyp9TWVXF8tZJWoqPeTNRjJpXunOIuOI+0i5ekNqDSf7B1v8AMdaDWt6px5C1qKsq06kyZzAAmaF8v34U/aOQpPJSf+4Cou1cyNtxvDw6ifiTJH5isg4nKkv9GT2aH6VqvFHFjNigKdJK1qIbbTGdZGpidkjtUdBWRcRY6bt0OBpLRiICs06zuR9KvuI4ozgmBre6jY17SdEgfeUf2avuC8LNWiZSMzp95wjXwT90cqhezbF23bYtgJS62qHANSc3uL5g7coqxX10ltClrMJSCSfDejnmT0uut8VDjviD7IwSkjpVyEcu9Z5D61hd8kk5iSokySdyTqSatXF2OG6uC4dOxKexKewfmedV1xgmB3fsUQIbbXKiFu1Fe2bbanbhzIkxGm3j2fOinDbYlRPYOqPL3vn9KkpFNW7EJCd4G/1NS0jmKVN3+I7r+qufx3f1Uv4kuv6q5/Hd/VQ+uVozEf4juv6q5/Hd/VU9i+u1Mpe+13EG4DMdM9PudIVe9tGlV+rBgOKMhlTDzbigHC+FIWER1OigyhXZNMiur3EStKgu9CXTlahb8Lj7sHU7+QpLcxTMpsKvytMZkhb8jNJTOukwY74NE1e0FKgJZX1kBDqQptKSA0Wc7ag3nCoOmYkDbahTvGQIbZbbXkbctCgrWFLi2cfdIWQkDUvaQISExTI5wq/fXK3ct2/LSAShTzsrlQTkTKoC+4dpEdtFMbbxBAYSh64W49n/AJaHHi4koy6KAOhhQJHZ20DTi+QXRSmDcKCgQdUkO9MDManwin7LipPRdC8ha0qS+lxaVw4emW07mSVAiQW9ZkKCjSM027iZKwF35KCQsdJcSkgBRCutpoZ86eUMTAEu3oUpYQlBXcZlZs+o1j4FDv05GFiHF3SBKQhQCHmliVyopZaDKUrMDMoxJVz2r3ZcYhLry1JXDt0X+qtOZIIfHR9dKkq0d2IggR20AMfx68QooXc3SVJJBBeeBBG4IKtKZPEt1P8AtVz+O7+uo+JPodeccQgNpWsqCAZCQdkg0wBQBIcSXX9Vc/ju/qro4ku/6q5/Hd/VQ2u0B//Z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314" name="AutoShape 2" descr="data:image/jpeg;base64,/9j/4AAQSkZJRgABAQAAAQABAAD/2wCEAAkGBxITEhQUEhMWFhQXGBsYGRgYGBoaGxkaGRsZGhsYHB4YHCggGRslHRcYJDQhJSkrLjAuFx8zODMuNygtLiwBCgoKDQwOFA8PFCwcFBwsNywsLCwsNywsLCw3NywsNyw3LDcrKywrKys3KywrKywsKzcrKzcrLCsrKysrKyssK//AABEIAKAAgAMBIgACEQEDEQH/xAAcAAACAgMBAQAAAAAAAAAAAAAFBgQHAQIDCAD/xAA7EAABAgMGAggEBQQDAQEAAAABAhEAAyEEBRIxQVEGYRMicYGRobHwBzLB0RQjQlLxFWJy4TNDslMI/8QAFwEBAQEBAAAAAAAAAAAAAAAAAQACA//EABgRAQEBAQEAAAAAAAAAAAAAAAABETEh/9oADAMBAAIRAxEAPwCpl2TGAxAapfsiGsKluAqh9/WMKJY++6J113Wue5BoBGeNBTmM4KPBqy3MtczokJ61amC0zhoyEkWhOlD6QbFhNAiRZZ5TR6GH7gzh6zYFKnkF6dg/iHW7ODrrlyF2qah0ZADVWyef+4tWKQnyymoOYd45WeyrWWSlye71i27q4DTNKpyk9FLJdMuqi2dWYkNtzhnsvB0shwKJIzqCGcqBodM9iItOKIFzTtg2708fCJNv4WtcqWqaqW8tLYlIUFYXyxAFxnnFu2m5ZQWpIQCEqoDkGAYtkDX1g/dd1IliZLwpV0gwrChRYDunkGW3hFqyPNEaxY3xE+Ha7IDaJDrsx3+aWSflNMno8V8KRpnGiTEj8WWakRgI+VEtbFUYMaxmILXk3VYBZAk4TMWPm/Vi+gqIWL7kfhmMhVDo8QrMpLFWvPOBVrtCjR3EYdKnXHxAuRMMw1J88/vDRe/FH4ySU4Ou1QK1ivDDVwRbxL6RwKge/WGwSoththSMKiQX107otq6bZ0yZAW2BAZAbR+spty3g0VPa5uOc4SHxeeQyasWzwtd0xYDlhhBJbPkKU2YRknuzy8ZTsGIOp5xLEnDRqGtN4h2G0AKCdGg1JWDG4zQe3XMhXXQGWAwPLQEfqHpHK77EE0KASCwNXAalX/TVjseUNASI0FnSC8ODQe3Xb0sspWnEhaShacsST9ececPiTwkbutPRA4kKTiQrUjIvsrJ2prTKPVhil/8A9CWTEmzzaMkqTlm4SQX5MafaBKLMYMdCI0KYUxHyY+aPgIgk4iI73StAmp6T5ddYj2jOOWUDWnm+LpsswAy1AFtD6wozUGUohKqZRNsk1AAxRrfGGhRkYzDUnh1SVTUJWeqTU8hVR8ItXh3iFM5B6J04WdBDED9NBoWz1it+CbPJZc2bKVOWClEtAUUjExKiSOVPGDS7OuYpC7N+XPlB0g5FJ/6zuKe3ivVFo2K0Ypobb7PDJKxU3isrk4sllKlFSJM18K5S1BJQsUV81Wd9IOSeLilvzJMxOwnS3HiRErFhyZpYPXsEbma+UK91390x6jJP7Sx800MTP63UpWCCCxArlo2ka1nBZc8wk/GOxibdsxWZlqlr8Cx8lGsMRv5GIDoyQ7ElSad2cIfxbdVlUtClnDQ4XMvA6SMTUBxDM7RacUVMSraOBBiSm1HujVU7YRJwYxkGO6ZUwhwk+ETbvs1CpQqNDFowMXnGrwWn3aEKUFHKBcwViL5zHdajhYxzlSyco3EoqMSOXw1V+ZMlu7hK0jml0lu5Y8IZp8pUlaFKLqJJPaonqmK84Ut3QWyUs/KVYFP+1fVPg790WdxBZAlQ/MxmhV/bU7dkZrUcb74WTabTItCmCFIUJhamJLYCeRBNf7REmz8DpGLDMXWofDhHdrtlDRdtpICQkgUyPnlBS88CUFWCWkhi9S+7AAV+8QVYrgyaq3SpNnmiVOIUtU1AYISGAolnJJ8jGy+DrSubaE2i1KmKlTAgkvhIKUqCgklg7+UWXwvJlonLWSOlX8xfESNByArQUziTPu9ItKpiW/MGFYJorDk4/cyjXUUiSsJPCEyWGxy1pOaZklCSX0cHz8oRuPLpTZbXMloQUIzAq1QMQD5gGndHpb+nygn5AFb5t2OTFDfFeWV3gQRhaWjDV3SQ7+Lw8XSDLlkxLl2pCSOrG80hFIgrGsPRwSXe7fKAIjzLeTEFSo1iyDRG8LQSo84hExNtch1NE27rtJSrEnSkGnAeWTG6ZpBYR3sqcCiFCnusGrPwfPnsqSlkGuJVB3amLVgfYrD06gHwgVUdgM+9tIcLJdc2zY1TMTTAg4VElQ1Yk6sR4R3stypswCAXOalfuI5aDlFkcWXSLTZxNlDrFOJhmoEO3aIGuBtzyVKSnCajw90ETUITNWekZkOA++p5M484XeGb4wYSR8pwq7ND5Qf4isqVtOQygzsoOA+vMekCBVcJGSsrkTJiXzAdTjk5oa5iGOx2AISo4zjJcYiSX0MB7uvRHymysrUIWpvAfaDV3yUzVN0KEJ5D1JHlChGxWlU2WFEFL5g6HL7x5x4rvNc61zphUS61BP8AiFHCOwCPQXE97iVJXgSxCWAA/UaDLYx5tvGXhWRlCEeZMJjQGMRugQsuREYEdpkto4mEGOyXPPmr/LlrU2ZSCw7TkId7p4QtbdfAgHep8B94sGzSwlIDMNKbeUd38/fvtjDoU7NwlZ5ZxFAWsVdWQ2IGW8ESHIHunvKO9oWztrtz7YgSFOVV/SPMk+TQFBvGRV6e9IcOC7R0klUp6oqn/FW3Yf8A0IW7UE5569/d2ecdbnt/4eYiaKgdVQGqdaNn/qKCuvFN0GUsz5SH/ejRY174H3FxCgLCV/8AGRQnn+kxbUyxomJqxSQ41cGrxVPxJ4Xk2WWq0CaJVfl/edgNTGrBKOyp8uWsYQnCrIvlBabf0hMsqcOASQK5Z/zpFM2G+rGEupZp+l1BjyAi1/h3bbutVkXKsx/MWgialQaYygQ+rpGjOIIq53ZPxjpXBUrnkNu37RLMxKnC0JUNXSD3VEJfAl4HCqUs9eWShWxKaPXfOGe2WjCA4clmOtPWIo188EXfaksqUJS/3ymSRzbJXYRFQcZcDWiwHEfzJJympBAH+YrgNd25xc0y2FOFQyO2ntxBKRbQtLKYpIIY1BGtDmKikOjHl2Yo6xxVFg/ErhBFlWJ0gNImFsP/AM1s+EciKjvEIk+SxpCzY9Ey55IALAh6cx61jdM6ube/TxgSi0VDZEaFtqPGwn1+jtnpy/1GHRKtq6ilffiIA3ndiphRMlzFS5iAwUNQWcKBoRlQ7QYnrdLvoXy9vEC1W7ok41fKD1s8gQ9c4kzd/TqSROCXBopL9dsyUn5a8znHVSMKvfvSJyiGBTUEOk6MW8AxjguVy7NHbs7vOJHHgm9HlGSaql1TzQT9D6iBPHXw+/qB6RU5UuchJCXGKWRs2aa7ZwMui1qkzUrFSk1/uTqPD6RaAUlaKF0qFDyIjc9YvjyXe1yzbNPVInowTU+B2UncaxcFquMTpUi8rGyJ6EiYQkMFFPzppuyhzEL/AMdbUpVolS2T+RLfEMyVkMCdhhfvjf4P8XYFizzD+XO6ofJMxqEPliZjXNoyQ9No6G9lsRgmks1QSktRuREWCsYk0YtoWLedP9RV3FMkgCYj5pSgodgzHpFk3PbEz5KFD9SR6Gv074izPSDLWkpAID08S42MR7DP0197+6wRTZsKnDntagOYDCuQgIEYJhRo9P4yyaBOfFIE+y2iWakJC08ilz6Boo6eXLxeE5QKpiTkacmUG+sVLbbjmSyUqoUkpPamh7oZRYsxE44HLYk0I8vfbHVE4kM+bU7zAq6rQVAy5lCBhIJ05U1AjMuYRQ0Ltl28+UZaMIWSjN6Z+3z+0Rp1nC0KGGlffY2vONrFMcO2lO/7HSO8gdupz7MgctIUBcPW38PMFjnKBlqrJXk28s/SvKGxUpsu+m3fzhbv67ETUKChTQtUF8waVjtwreyllVntB/PQKKP/AGoyxdo1D7GIC5TVwxyoMqP774aeG77w4ZUw9VRZKjoo6HkqveG1hcmjIku2+Q17svOOi5IWlSCCAQ3Zk3e/pDLivpE+Kc/HeJGhmgeAA9XhM/DqkoK0mqVBQPMGnbkIYuJrHNVPRMU5KVtMfMF2xHcHc98Rr0suPDLyMxQB7KYjzYeg3iRhtZ6RJy6wBbtH3MY+Gd5FJmWZRqg9X/Gra6ZRt0jpUasTR+zny9IV7ZajZrWieHYnrNSj/wCtoIl3K3gHe8nruMj2V0pvkILXdahMlpUKgj39I531KJl4s8PoaHuyPdCi0pzMSHo7nuavlCzxtLX+IUQOqpIVtUiv/nzizpVxJNlFrllWIy8RSWIYahgO2sVtxjMJUhWRUk+RPLnAR+8bIk/mJZxyqRt2htoX7Wo4j3HxBfx30gwLSuXRWW+/8O7GAF6TU9J1csIIplU+ECHronuCaP3+zBeUDuefZQVhVuW0sphq2TBtnBy1holKy97amFNLT45sRUaUct4wBvq7itly+rNQXlq/ubLsI0hinGtHJzc1fbTsiFNAz1DZffURJN4avpNqlY2CZiKTEahVd9KZ84JoOGtDr78Yr697LNkzBarNVSaLTotOzw7XNekq1yhOlEt+oGqkkioPhnrEEDi6yVTPSWB6qu3QnYEBj2CFcoQVhRBBAIFKdZqt2AjPWLEXZwtC5ZyUG2bV6VcUMV9OSUlSSOsksBR8QcFJ2IfzfWJO0mYML0rWmgq2tR3wDv6y40kd+4cemcGQaMNKZ5dvhyiJNwk578oinfCm/wBwZC80sznMGmsWgguGIFXG/rHnP8Suy2oTEk5vtQ5j3tF7cPXkmfKSsNUAxpk/3f1pSXCQ6WIT8uxYaCKF+J6Epm4pSWlpWuWAKAM3qx8It5N9dBKIMsqL9UA0AO+wiseNLQZwmmYACevSlR/BrFVGU2nEkImJrkRl4e9oVL0SZc3cNQ943g5ed5mQgqUHUaACj9+3jnCZMty5ik4860B0JGR0eMtDl2ziFOMvfOn1hsu6cCE1D/bmNWhGsk2vcPdctexoZ7unsRXv8PGBGGY6n1pVqvnEO0KOh86fbasSAsFq7tTuMR7SMyTl6bDcRJ8oOkjPNmND9oU7YZlgn/ibP/xqP5iNCxz95Q1yDQ5nPStPGuUc7bICgQci4PZsxhRiui9ZVolCbKLg5jUKZyKUgDxhZcMxK2osMc/mTy5jnvtCVZLVMuy0Yg6pKswXYeur9nrZ1rKLXZSZRemJLVOIB25HfthBJKwNXbfPVoizVucny7vPlHcqB37PpURGn4hpyJNW3bYU2gJd4ps1AtgG+sHPhtxFgPQrNNOyvo5iNb5ZWhQ5e+3KE+zzjKmBQzSf5jU9jN8r0iolSKK5h9xWF1NmExQxCiUlJfXF6a0eM8I36mfLBd1MO1692h8Y7204HIozepzjJf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17475" y="-914400"/>
            <a:ext cx="1524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316" name="AutoShape 4" descr="data:image/jpeg;base64,/9j/4AAQSkZJRgABAQAAAQABAAD/2wCEAAkGBxQTEhMUExQWFBUWFx0YGRcWGBgdGxYaFxwdFhscHxoYHyghGBwnHhoYITEjJSkrLi4vGiAzODMsNyotLisBCgoKBQUFDgUFDisZExkrKysrKysrKysrKysrKysrKysrKysrKysrKysrKysrKysrKysrKysrKysrKysrKysrK//AABEIAKAAgAMBIgACEQEDEQH/xAAcAAACAwEBAQEAAAAAAAAAAAAFBgMEBwIIAAH/xAA8EAABAgMGAwYEBQMDBQAAAAABAhEAAyEEBRIxQVEGYXETIoGRofAHMrHBFCNC0fFSYuEVM3IIJENTkv/EABQBAQAAAAAAAAAAAAAAAAAAAAD/xAAUEQEAAAAAAAAAAAAAAAAAAAAA/9oADAMBAAIRAxEAPwDKJlkxgAEBql+kU5gVLcBVDtHKlFjWL113Uq0OQaAQAl46KKPBuy3MtczskDvbwWmcNGQlQtCdKGASxFmyTymmhh/4L4ds+BSp5Bf0EOl2cG3bLkLtU1DpySB+pWyRqYDEJ6CmoOdYjs9kWsgJS5Phy1jXLq4CTNKpyk9jLJdMupLZ1ZiQ23OGey8HSyxAokh3qCGckGnn0gMGFyztg27084s3hwrapUtU1Ut5aWxKQpKsD5OBUZisa/abklhakhAISqiTkGAYtkM/GsHrrupMsTJeFKu1GFYUHCwHJHId5n6QHmfWOY0b4ifDpVk/7iQ67Md/mlk6Hk9HjPRR4DlKmiz+MLM0VQI+MB1ij8JjkR8IDWpN1WIWQJOEzFhn/Vi66DKFe/JH4YAyFMDmHilZlJYqevPOBNsnqJZzAX7j4hXImmYe8TDRe/FP4yQU4e+2Qq0Z2RDXwPbhL7RwKtAVbBbSkYVEpL66eEa1dFt7ZMgLbAgMgNmH7ym3LeTRk9rm4p2IID4svQZNWNa4Wu5awHLDCCS2fIUptSAepEvGU7CoMWxJw0Zwa03inYrQAoJ5QakrBgA9uuZCvzEBlgM++wI/UPpEVgsYTQpBILA1cBqV5acjyhoCRHCZABeAEW67e1llK0haFpKFpNMQPTXnHm74k8Im7rT2YONCk4kK1IyqNDu1NaZR6sMYx/1C2R02abRklSSCM8QBFfA0/aAwoxzEqhHBTAfgj5MfNHwEBZxFMWLoWjtU9p8r1ivaM6RCzQDzfF02aYAUKCS2hzhSmyzKUQlVMouWOagAFUc3zhDFGRgLPDigqchKzRSqnkKn0jV+HuIkzkHsyU4WdBDKSP00GhbPWM14Is8kiZNmylTlhQRKQFFIdiVEkcqecG5lnVMUhdm/KnyqoByUk5IO4p7eA1KxWjFNDbfzDHLfxjMrk4sllClEokTXwrlTFBJlrFFUVVnfSDkni4pI/MkzU7CdLceZEBocmaWD16R2Zr5QsXZf3bHuMk/0lj6jOLYvqpSoEEFiA5y5aQBZdoMJPxksfa3ZMVmZapax54T6KMMRv5GIDASHYqJTTwzhD+LbqsqlpKzhzwuZeBwRiaj4hnygMKmpJ0iuQYsptR8I5VP2EBAxj9TE6JSyHALdIu3fZaFShUaGAGLzjiDE+7AhakqOUClprAfEkxOtRwsYjkSyfCOxKKjAOfw0V+ZNlO5IStI5pdJ9FDyhmny1SVoUS6iSTTIk5RnfClu/D2ySs/KpWBT/ANK+6T4O/hGocQWQJUPzMZzV/bXl0gIL84VTabTItCmCFIUJhYtiS2AnkQTX+0RZs/A6RiwzF1qHKcKfDXyhpuy0EBASQKZH1gneWBKCrBLSRVySX3YACv7wGWL4Mmqt0qTImiTNIUtc1AICEBgCyWck/eP1XB1pXNtCZ9qVMVKmhBJJwkFIUFBJLB39I0zheTLROXMJHaLqoguSNA+w2yzizPu9ItK5iWPaDCsE0Vhycf1Mo11FIDMJPCC5YYLlTAc0zJSAS+jg+vpCLx7dKbLa5kpCShGYFWqA7bgFxHpf/T5QT8oB3zbo5MYN8V5ZXeBBGFpaMNXdJDv5wGfypbxcl2lCSO6KRJNIRSKExOsASmXw3ygARXmXgTFFSo5gCN42glSuZikS8XrXIdTaxdu27XSvEnoYANLJeJEzWLCJrIMCmWKQas/B06eQqSlkH9S6Dw1MAPsVg7dQD4QKqOwFT4w42S65lmxqmFTTAg4VElSdak6sR5RPZbkTZgEAuc1Kb5z00HKNI4sukWmzibKDqKcTDNQIduogB1zyVKSnCajfX20XUyxOWe0NEAgPvr0Zx6wucM3xgwk/oOFX2MMHEdlStpqWUGdlBwH15j6QAVXCRkrK5ExaXNQHLjlWhrnDHY7AEJUcZxEuMRJL7wGu69EfKbKytcC1MdchBq75CZqm7FCEjYfUkekARsVpM2WCQUvmDpp+8eceK7zXOtc6YVFTzFBL6JCiEjoBHoPie9xKkrwBilLAAfqNBltHmu8peFZBp1gK82aVRGDH0dyw+cBCRHwiaZLaITAMtkuafNX+XLWttUgsPHIQ73RwhaqY8KAd6nyH7xoNmQEgBmGlPYid/WAU7LwlZ5ZxlAmLFXUzDYgZbwRIdQHj5UixaFM7a5Nz6wPkKcqrkkDzJP2gKF5SKvT3pDhwZaMclUomsuqeaVfsfqIW7WlLA56+Ph7rEtz2/wDDzJc0VAooDVOtGz/xATcU3OZSzPlJd/nQ1FjXxgfcXEKAsJV/tkUJ+hjWZlkRMTopKg4O4NYyr4lcLyrLLNoE0Sq/L/Wdgn9RgDsqeiWsFOHCrI7QVmX7JTLKnDgEkCuWfvSMZsN92QJdSjvhdQryAjVvh3bbBarIuVZz31oImpWGmMoNzdI0ZxAcXZPxjtHBKtjkNouGYkuFoSoaukH6iEvgS8DhVKWe9LOBWzpprvnDNbLRhAcOSwSdaQFa+eB7Ba0sqUJS/wCuUySObZK6ERj/ABlwLaLAcR/Nk6TUpIA/5JrgPi3ONnmWwpCVDI+ntxBKRbQpLKYghmNQXzcHMQHlxajrEKo0L4lcHIsqxNkhpEwth/8AWvPD/wASKjxhDnyGNID0ZLnkgA0IenMUjtM7n799YFJnhx/cNDrTWOhPL/Z8n0gLNuVUUr9/bQAvO6zMKJktapcxAYKGoLO4NCKCkGJ63TQ6Viha7d2ScaqpB72eQNawH13dspBE4JcFgpD99syUn5a8znEqkYTBBRDAioIdJ0Y/ZjFaZJGzbc29j1gHLgq9HlGSaql/L/cg/RsvEQH46+H3+ontFTlS5yEkJessjZs0VzbOBt0WtUmalYqUmumJORHl9o08KC0ULpUKHkRAeTL2uSZZp6pE5HZzU+RGihuNY2G1XGJ0qz3lZGlzkJExQQGCin5xToocxC98dbUVWiVLZP5EtwoZkzCGBPLC/jHfwf4uwLFnmH8ud3Q/6JjUZ8sTMeggB6bR2N7zGPcnEs2RKS1G5ERoSw4oxbQ1b1p/iMt4pkFIExA70pQUOgzEaVc9sTPky1aKSPp7EB9PSChaSkAgPTzLiILBP0197+6wQTZmU4c9WoDmKZwFwYJhRpp76NAR8VAT7LaJeZCQtPIpdX2aMMtBq8bnOUCqYk/qpyZQb7xkdtuKZLJSqhSSk9U0gNQTNPZ4qYk5j0iRE5x1/wAwMuq0FQMuZRQ7qgTpyj5CyGBoXbyeAPhZKN6Z+94qzrOFoUCmlfflEliW4JbT35bRPIHXfPpoYABw7bPw8wWOaQUKrJXk28s/avKGxUpve0Ld/XWmahSVDodQXzBoxibhW9isqs9oP50sUUf/ADIyxdRr4GALqTXQszty9+sNHDl94cMuZ8qiyVHRRyB5HTnTWF6aMnPnkNfD/MdrkhaVIIYEEPtk3i/0gEP4qT8d4EaGcB/8gJ+rwmfhzJQpaSxSoKB5pLjrlDHxNY5irQiYp1FK2mbgu2I7g8/GK16WXHhlZGYsA9M1HnT7bwDDbPzEnLvAHzD/AHjn4ZXkUmZZlGss93/iXbyyjsLdJzYmj9OfL6Qr221Gy2tE8ZEspqUeA25W8A74k98ENXpXTx0gvd1qEyWlQLgjy90iK+ZTy8WeGvgaH7GAWyCZiQ71fy/iFnjWWr8Qoj5VJCtqkV+kadKuMGzC1IJxGW5SWIYbMB1jOOMVkqQrLEk+h/zAMF42RP8AuJZxyzG3UQv2tXeV4HzBf+YNfiFyqKy339u7Qv3rMSZtGAwgimWflAHLonuDuOtYLShrXn0pCvctoZRA9GDdQfGGeUfflkYCO0jeubEVD01pAC+ruK2XLOCagvLV/c2XQ7QyT86OTvm+2nSKU5I8aZe6iAtcNX0m1SsTBMxBaYjVKs9atSh5wVR3S9Dq/vrGfXxZJkmYLVZ6qTRadJidnh1ua85VrlJnSiWyUk1KSRUHyz1gKHF1kqmemj91XXQnZwGPQQrqloKwogggEDbvat0cZ6xoq7MFoXLOSw2zavTXIxn85BSVJI7yS2juKEHnX15wEspfdelahtq+YgFf1jxoUKfUOPpBtJow05+/tFSaATm+fL3pAW/hRxA4MheaGZzmDTWNRSXBBAq76/WPORtKrJaxMSTm+uRz98o3nh+8kz5SVhmIBgHuwB5SXCQ6ahPy7UGgjCficgJmY5YaWla5YAyDN9WPlGuC+OwlkYCovQA0D5vsHjNOM5/bCaVgAq79Nx7MBIm0BSQiYK5Nl7/iFO9EmXN3DUPJ+cHb0vMyJZUoYlHugDXx95wlzLcuYtGLOtAdCRrz+0Abu6cynHv36w23fNcJqP4bUatCPY5nePT3016NDPd09mr4+UAemuXGdNNYpWgnf1p7yrFoLBb0+hiC0jM+J/bpAcqDpIzzZjn+0KVtx2Cf+Js/+2otMRoWPvpDbIND46Z/WsRW2QFAg5FwenQwDBc96y7RKE2UXScxqks7U84BcX2XDMSvRYY5/MnlzH32hJslqmXXaMQdUheYL08a6v0z66hayi12UmUcVMSWzxAO3WASSobu3nyirOW5yfLwiySDu23+YrTwoaDZzpv0EAtcWWTuhbANtsYN/DPiLCewWcsulfpWIrwllaFDl7+kJNnnGTNChQpP8wHpVRKkUVo46isL6bMJqhiFEpKS+uL6a0j94Rv1M+UkvVh1evhv5xYtnccijawH/9k=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3317" name="Picture 5" descr="C:\Users\UNISIG\Desktop\FF_Bruc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700808"/>
            <a:ext cx="3096344" cy="42484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730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4. Humanidade e Divindade de Jesus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04864"/>
            <a:ext cx="8075240" cy="432048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4.1	-</a:t>
            </a:r>
            <a:r>
              <a:rPr lang="pt-BR" b="1" i="1" dirty="0" smtClean="0"/>
              <a:t> </a:t>
            </a:r>
            <a:r>
              <a:rPr lang="pt-BR" dirty="0" smtClean="0"/>
              <a:t>Etapas do casamento entre os judeus:</a:t>
            </a:r>
          </a:p>
          <a:p>
            <a:pPr algn="just"/>
            <a:r>
              <a:rPr lang="pt-BR" dirty="0" smtClean="0"/>
              <a:t>4.1.1- Compromisso – Geralmente feito pelos pais, às vezes sem o conhecimento do casal.</a:t>
            </a:r>
          </a:p>
          <a:p>
            <a:pPr algn="just"/>
            <a:r>
              <a:rPr lang="pt-BR" dirty="0" smtClean="0"/>
              <a:t>4.1.2 - Desposório – Corresponde ao casamento civil em nossos dias.</a:t>
            </a:r>
          </a:p>
          <a:p>
            <a:pPr algn="just"/>
            <a:r>
              <a:rPr lang="pt-BR" dirty="0" smtClean="0"/>
              <a:t>4.1.3 - Bodas – Momento de grande festa, geralmente realizada na casa do noivo.</a:t>
            </a:r>
          </a:p>
          <a:p>
            <a:pPr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20549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5. Humilhação e Exaltação de Cristo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5.1	- Estágios da humilhação de Cristo:</a:t>
            </a:r>
          </a:p>
          <a:p>
            <a:pPr algn="just"/>
            <a:r>
              <a:rPr lang="pt-BR" dirty="0" smtClean="0"/>
              <a:t>5.1.1</a:t>
            </a:r>
            <a:r>
              <a:rPr lang="pt-BR" b="1" i="1" dirty="0" smtClean="0"/>
              <a:t> </a:t>
            </a:r>
            <a:r>
              <a:rPr lang="pt-BR" dirty="0" smtClean="0"/>
              <a:t>- Encarnação – Vida terrena.</a:t>
            </a:r>
          </a:p>
          <a:p>
            <a:pPr algn="just"/>
            <a:r>
              <a:rPr lang="pt-BR" dirty="0" smtClean="0"/>
              <a:t>5.1.2 - Sofrimento – Se fez servo, não tinha pecado, mas tinha que viver com os pecadores.</a:t>
            </a:r>
          </a:p>
          <a:p>
            <a:pPr algn="just"/>
            <a:r>
              <a:rPr lang="pt-BR" dirty="0" smtClean="0"/>
              <a:t>5.1.3 - Morte – Resultado de um julgamento injusto, crucificado entre dois ladrões</a:t>
            </a:r>
          </a:p>
          <a:p>
            <a:pPr algn="just"/>
            <a:r>
              <a:rPr lang="pt-BR" dirty="0" smtClean="0"/>
              <a:t>5.1.4 - Sepultamento – Um instrumento para simbolizar o pecador, ou seja, voltar ao pó.</a:t>
            </a:r>
          </a:p>
          <a:p>
            <a:pPr algn="just"/>
            <a:r>
              <a:rPr lang="pt-BR" dirty="0" smtClean="0"/>
              <a:t>5.1.5 - Descida ao hades – Local por demais sombrio, traduzido como o mundo dos mortos.</a:t>
            </a:r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12168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rmAutofit/>
          </a:bodyPr>
          <a:lstStyle/>
          <a:p>
            <a:r>
              <a:rPr lang="pt-BR" sz="3200" dirty="0" smtClean="0"/>
              <a:t>5. Humilhação e Exaltação de Cristo (cont.)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r>
              <a:rPr lang="pt-BR" dirty="0" smtClean="0"/>
              <a:t>5.2 - Estágios da exaltação de Cristo:</a:t>
            </a:r>
          </a:p>
          <a:p>
            <a:pPr algn="just"/>
            <a:r>
              <a:rPr lang="pt-BR" dirty="0" smtClean="0"/>
              <a:t>5.2.1 - Ressurreição – A natureza humana foi totalmente restaurada.</a:t>
            </a:r>
          </a:p>
          <a:p>
            <a:pPr algn="just"/>
            <a:r>
              <a:rPr lang="pt-BR" dirty="0" smtClean="0"/>
              <a:t>5.2.2 - Ascensão – Cristo é visto como o grande Sumo Sacerdote.</a:t>
            </a:r>
          </a:p>
          <a:p>
            <a:pPr algn="just"/>
            <a:r>
              <a:rPr lang="pt-BR" dirty="0" smtClean="0"/>
              <a:t>5.2.3 - Sessão à destra do Pai – Representa um lugar de poder e glória.</a:t>
            </a:r>
          </a:p>
          <a:p>
            <a:pPr algn="just"/>
            <a:r>
              <a:rPr lang="pt-BR" dirty="0" smtClean="0"/>
              <a:t>5.2.4 - Regresso físico para julgar vivos e mortos – Volta gloriosa na condição de Juiz.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/>
          <a:lstStyle/>
          <a:p>
            <a:r>
              <a:rPr lang="pt-BR" dirty="0" smtClean="0"/>
              <a:t>Adão Carlos Nascimento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5040560" cy="516176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t-BR" dirty="0" smtClean="0"/>
              <a:t>   </a:t>
            </a:r>
            <a:r>
              <a:rPr lang="pt-BR" b="1" i="1" dirty="0" smtClean="0"/>
              <a:t>Mas o estágio mais avançado da exaltação de Cristo será a sua volta gloriosa na condição de Juiz. Jesus “está no fim da estrada da vida de todas as pessoas, sem exceção.” Os ímpios serão condenados ao sofrimento eterno; e os redimidos entrarão na bem-aventurança eterna. E assim estará consumada a obra redentora.</a:t>
            </a:r>
            <a:endParaRPr lang="pt-BR" dirty="0"/>
          </a:p>
        </p:txBody>
      </p:sp>
      <p:pic>
        <p:nvPicPr>
          <p:cNvPr id="4098" name="Picture 2" descr="http://www.z3ideias.com.br/autores/img/adao-carlo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196752"/>
            <a:ext cx="3995936" cy="52565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550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352</TotalTime>
  <Words>511</Words>
  <Application>Microsoft Office PowerPoint</Application>
  <PresentationFormat>Apresentação na tela (4:3)</PresentationFormat>
  <Paragraphs>58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Urbano</vt:lpstr>
      <vt:lpstr>DEUS CONOSCO: Deus Filho</vt:lpstr>
      <vt:lpstr>1. Introdução</vt:lpstr>
      <vt:lpstr>2. Perfil do autor</vt:lpstr>
      <vt:lpstr>3. Estrutura do texto bíblico</vt:lpstr>
      <vt:lpstr>Frederick Fyvie Bruce</vt:lpstr>
      <vt:lpstr>4. Humanidade e Divindade de Jesus</vt:lpstr>
      <vt:lpstr>5. Humilhação e Exaltação de Cristo</vt:lpstr>
      <vt:lpstr>5. Humilhação e Exaltação de Cristo (cont.)</vt:lpstr>
      <vt:lpstr>Adão Carlos Nascimento</vt:lpstr>
      <vt:lpstr>Apresentação do PowerPoint</vt:lpstr>
      <vt:lpstr>6. Os Ofícios de Cristo</vt:lpstr>
      <vt:lpstr>Louis Berkhof</vt:lpstr>
      <vt:lpstr>7. Aplicação </vt:lpstr>
      <vt:lpstr>Apresentação do PowerPoint</vt:lpstr>
      <vt:lpstr>Apresentação do PowerPoint</vt:lpstr>
      <vt:lpstr>Muito 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Trindade</dc:title>
  <dc:creator>abner davi</dc:creator>
  <cp:lastModifiedBy>Facig</cp:lastModifiedBy>
  <cp:revision>71</cp:revision>
  <dcterms:created xsi:type="dcterms:W3CDTF">2013-02-23T19:23:08Z</dcterms:created>
  <dcterms:modified xsi:type="dcterms:W3CDTF">2014-03-18T18:14:45Z</dcterms:modified>
</cp:coreProperties>
</file>