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7"/>
  </p:notesMasterIdLst>
  <p:sldIdLst>
    <p:sldId id="257" r:id="rId2"/>
    <p:sldId id="304" r:id="rId3"/>
    <p:sldId id="258" r:id="rId4"/>
    <p:sldId id="305" r:id="rId5"/>
    <p:sldId id="302" r:id="rId6"/>
    <p:sldId id="306" r:id="rId7"/>
    <p:sldId id="275" r:id="rId8"/>
    <p:sldId id="307" r:id="rId9"/>
    <p:sldId id="308" r:id="rId10"/>
    <p:sldId id="310" r:id="rId11"/>
    <p:sldId id="311" r:id="rId12"/>
    <p:sldId id="314" r:id="rId13"/>
    <p:sldId id="312" r:id="rId14"/>
    <p:sldId id="313" r:id="rId15"/>
    <p:sldId id="309" r:id="rId16"/>
    <p:sldId id="315" r:id="rId17"/>
    <p:sldId id="316" r:id="rId18"/>
    <p:sldId id="317" r:id="rId19"/>
    <p:sldId id="318" r:id="rId20"/>
    <p:sldId id="319" r:id="rId21"/>
    <p:sldId id="320" r:id="rId22"/>
    <p:sldId id="321" r:id="rId23"/>
    <p:sldId id="322" r:id="rId24"/>
    <p:sldId id="323" r:id="rId25"/>
    <p:sldId id="324" r:id="rId26"/>
    <p:sldId id="303" r:id="rId27"/>
    <p:sldId id="260" r:id="rId28"/>
    <p:sldId id="278" r:id="rId29"/>
    <p:sldId id="261" r:id="rId30"/>
    <p:sldId id="277" r:id="rId31"/>
    <p:sldId id="262" r:id="rId32"/>
    <p:sldId id="276" r:id="rId33"/>
    <p:sldId id="263" r:id="rId34"/>
    <p:sldId id="279" r:id="rId35"/>
    <p:sldId id="264" r:id="rId36"/>
    <p:sldId id="280" r:id="rId37"/>
    <p:sldId id="288" r:id="rId38"/>
    <p:sldId id="289" r:id="rId39"/>
    <p:sldId id="298" r:id="rId40"/>
    <p:sldId id="299" r:id="rId41"/>
    <p:sldId id="296" r:id="rId42"/>
    <p:sldId id="297" r:id="rId43"/>
    <p:sldId id="290" r:id="rId44"/>
    <p:sldId id="295" r:id="rId45"/>
    <p:sldId id="265" r:id="rId46"/>
    <p:sldId id="281" r:id="rId47"/>
    <p:sldId id="266" r:id="rId48"/>
    <p:sldId id="282" r:id="rId49"/>
    <p:sldId id="267" r:id="rId50"/>
    <p:sldId id="268" r:id="rId51"/>
    <p:sldId id="283" r:id="rId52"/>
    <p:sldId id="269" r:id="rId53"/>
    <p:sldId id="270" r:id="rId54"/>
    <p:sldId id="287" r:id="rId55"/>
    <p:sldId id="301" r:id="rId56"/>
  </p:sldIdLst>
  <p:sldSz cx="9144000" cy="6858000" type="screen4x3"/>
  <p:notesSz cx="6858000" cy="9144000"/>
  <p:embeddedFontLst>
    <p:embeddedFont>
      <p:font typeface="Open Sans" panose="020B0606030504020204" pitchFamily="34" charset="0"/>
      <p:regular r:id="rId58"/>
      <p:bold r:id="rId59"/>
      <p:italic r:id="rId60"/>
      <p:boldItalic r:id="rId61"/>
    </p:embeddedFont>
    <p:embeddedFont>
      <p:font typeface="Calibri" panose="020F0502020204030204" pitchFamily="34" charset="0"/>
      <p:regular r:id="rId62"/>
      <p:bold r:id="rId63"/>
      <p:italic r:id="rId64"/>
      <p:boldItalic r:id="rId65"/>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262"/>
    <a:srgbClr val="2C91D0"/>
    <a:srgbClr val="1C9448"/>
    <a:srgbClr val="63C8DB"/>
    <a:srgbClr val="A97B45"/>
    <a:srgbClr val="EE6031"/>
    <a:srgbClr val="F89B33"/>
    <a:srgbClr val="74B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325" autoAdjust="0"/>
  </p:normalViewPr>
  <p:slideViewPr>
    <p:cSldViewPr showGuides="1">
      <p:cViewPr varScale="1">
        <p:scale>
          <a:sx n="50" d="100"/>
          <a:sy n="50" d="100"/>
        </p:scale>
        <p:origin x="1938"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E04338-CFCF-4AE1-915C-E1B9DDB84043}" type="datetimeFigureOut">
              <a:rPr lang="pt-BR" smtClean="0"/>
              <a:t>18/02/2016</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BEB6D5-91E4-4133-9B58-9EFB116F0E44}" type="slidenum">
              <a:rPr lang="pt-BR" smtClean="0"/>
              <a:t>‹nº›</a:t>
            </a:fld>
            <a:endParaRPr lang="pt-BR"/>
          </a:p>
        </p:txBody>
      </p:sp>
    </p:spTree>
    <p:extLst>
      <p:ext uri="{BB962C8B-B14F-4D97-AF65-F5344CB8AC3E}">
        <p14:creationId xmlns:p14="http://schemas.microsoft.com/office/powerpoint/2010/main" val="134112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EB6D5-91E4-4133-9B58-9EFB116F0E44}" type="slidenum">
              <a:rPr lang="pt-BR" smtClean="0"/>
              <a:t>4</a:t>
            </a:fld>
            <a:endParaRPr lang="pt-BR"/>
          </a:p>
        </p:txBody>
      </p:sp>
    </p:spTree>
    <p:extLst>
      <p:ext uri="{BB962C8B-B14F-4D97-AF65-F5344CB8AC3E}">
        <p14:creationId xmlns:p14="http://schemas.microsoft.com/office/powerpoint/2010/main" val="3892148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BR" dirty="0" smtClean="0"/>
              <a:t>TEÓFILO É O DESTINATÁRIO</a:t>
            </a:r>
          </a:p>
          <a:p>
            <a:endParaRPr lang="pt-BR" dirty="0" smtClean="0"/>
          </a:p>
          <a:p>
            <a:pPr marL="171450" indent="-171450">
              <a:buFontTx/>
              <a:buChar char="•"/>
            </a:pPr>
            <a:r>
              <a:rPr lang="pt-BR" dirty="0" smtClean="0"/>
              <a:t>NOME TEÓFILO (THEO = DEUS</a:t>
            </a:r>
            <a:r>
              <a:rPr lang="pt-BR" baseline="0" dirty="0" smtClean="0"/>
              <a:t> / PHILES = AMOR)</a:t>
            </a:r>
          </a:p>
          <a:p>
            <a:pPr marL="171450" indent="-171450">
              <a:buFontTx/>
              <a:buChar char="•"/>
            </a:pPr>
            <a:endParaRPr lang="pt-BR" baseline="0" dirty="0" smtClean="0"/>
          </a:p>
          <a:p>
            <a:pPr marL="171450" indent="-171450">
              <a:buFontTx/>
              <a:buChar char="•"/>
            </a:pPr>
            <a:r>
              <a:rPr lang="pt-BR" baseline="0" dirty="0" smtClean="0"/>
              <a:t>AMADO DE DEUS OU QUEM AMA A DEUS</a:t>
            </a:r>
          </a:p>
          <a:p>
            <a:pPr marL="171450" indent="-171450">
              <a:buFontTx/>
              <a:buChar char="•"/>
            </a:pPr>
            <a:r>
              <a:rPr lang="pt-BR" baseline="0" dirty="0" smtClean="0"/>
              <a:t>PODE TAMBÉM SIMBOLIZAR QUALQUER CRISTÃO</a:t>
            </a:r>
            <a:endParaRPr lang="pt-BR" baseline="0" dirty="0"/>
          </a:p>
          <a:p>
            <a:pPr marL="0" indent="0">
              <a:buFontTx/>
              <a:buNone/>
            </a:pPr>
            <a:endParaRPr lang="pt-BR" baseline="0" dirty="0"/>
          </a:p>
          <a:p>
            <a:pPr marL="0" indent="0">
              <a:buFontTx/>
              <a:buNone/>
            </a:pPr>
            <a:r>
              <a:rPr lang="pt-BR" baseline="0" dirty="0" smtClean="0"/>
              <a:t>CONTUDO, A FORMA DE TRATAMENTO USADA EM LC 1:3 INDICA SE TRATAR DE UMA PESSOA</a:t>
            </a:r>
          </a:p>
          <a:p>
            <a:pPr marL="0" indent="0">
              <a:buFontTx/>
              <a:buNone/>
            </a:pPr>
            <a:endParaRPr lang="pt-BR" baseline="0" dirty="0" smtClean="0"/>
          </a:p>
          <a:p>
            <a:pPr marL="171450" indent="-171450">
              <a:buFontTx/>
              <a:buChar char="•"/>
            </a:pPr>
            <a:r>
              <a:rPr lang="pt-BR" baseline="0" dirty="0" smtClean="0"/>
              <a:t>EVANGELHO DE LUCAS FOI ESCRITO PARA OS GREGOS – DA MESMA FORMA ATOS</a:t>
            </a:r>
          </a:p>
          <a:p>
            <a:pPr marL="0" indent="0">
              <a:buFontTx/>
              <a:buNone/>
            </a:pPr>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Teófilo (amado por Deus / quem ama a Deus), a quem Lucas dirigiu o livro, pode ter sido qualquer pessoa. Pode ser um símbolo de qualquer leitor cristão, mas é mais provável que seja uma pessoa específica. Forma de tratamento “excelentíssimo” </a:t>
            </a:r>
            <a:r>
              <a:rPr lang="pt-BR" sz="1200" kern="1200" dirty="0" err="1" smtClean="0">
                <a:solidFill>
                  <a:schemeClr val="tx1"/>
                </a:solidFill>
                <a:effectLst/>
                <a:latin typeface="+mn-lt"/>
                <a:ea typeface="+mn-ea"/>
                <a:cs typeface="+mn-cs"/>
              </a:rPr>
              <a:t>lc</a:t>
            </a:r>
            <a:r>
              <a:rPr lang="pt-BR" sz="1200" kern="1200" dirty="0" smtClean="0">
                <a:solidFill>
                  <a:schemeClr val="tx1"/>
                </a:solidFill>
                <a:effectLst/>
                <a:latin typeface="+mn-lt"/>
                <a:ea typeface="+mn-ea"/>
                <a:cs typeface="+mn-cs"/>
              </a:rPr>
              <a:t> 1:3, remonta a uma pessoa importante, que ocupava uma posição oficial ou social elevada</a:t>
            </a:r>
            <a:r>
              <a:rPr lang="pt-BR"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Entendo que pode ter sido</a:t>
            </a:r>
            <a:r>
              <a:rPr lang="pt-BR" sz="1200" kern="1200" baseline="0" dirty="0" smtClean="0">
                <a:solidFill>
                  <a:schemeClr val="tx1"/>
                </a:solidFill>
                <a:effectLst/>
                <a:latin typeface="+mn-lt"/>
                <a:ea typeface="+mn-ea"/>
                <a:cs typeface="+mn-cs"/>
              </a:rPr>
              <a:t> escrito para os gentios, também, pois Lucas atua como um diplomata e pacificador</a:t>
            </a:r>
            <a:endParaRPr lang="pt-BR" sz="1200" kern="1200" dirty="0" smtClean="0">
              <a:solidFill>
                <a:schemeClr val="tx1"/>
              </a:solidFill>
              <a:effectLst/>
              <a:latin typeface="+mn-lt"/>
              <a:ea typeface="+mn-ea"/>
              <a:cs typeface="+mn-cs"/>
            </a:endParaRPr>
          </a:p>
          <a:p>
            <a:pPr marL="0" indent="0">
              <a:buFontTx/>
              <a:buNone/>
            </a:pPr>
            <a:endParaRPr lang="pt-BR" baseline="0" dirty="0" smtClean="0"/>
          </a:p>
        </p:txBody>
      </p:sp>
      <p:sp>
        <p:nvSpPr>
          <p:cNvPr id="4" name="Slide Number Placeholder 3"/>
          <p:cNvSpPr>
            <a:spLocks noGrp="1"/>
          </p:cNvSpPr>
          <p:nvPr>
            <p:ph type="sldNum" sz="quarter" idx="10"/>
          </p:nvPr>
        </p:nvSpPr>
        <p:spPr/>
        <p:txBody>
          <a:bodyPr/>
          <a:lstStyle/>
          <a:p>
            <a:fld id="{7EAC7258-624D-415A-8262-0147A16425FA}" type="slidenum">
              <a:rPr lang="pt-BR" smtClean="0"/>
              <a:t>14</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15</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16</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17</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BR" sz="1200" u="sng" kern="1200" dirty="0" smtClean="0">
                <a:solidFill>
                  <a:schemeClr val="tx1"/>
                </a:solidFill>
                <a:effectLst/>
                <a:latin typeface="+mn-lt"/>
                <a:ea typeface="+mn-ea"/>
                <a:cs typeface="+mn-cs"/>
              </a:rPr>
              <a:t>Lucas – Historiador </a:t>
            </a:r>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Lucas 1:1-4 “...” – história verídica</a:t>
            </a:r>
          </a:p>
          <a:p>
            <a:r>
              <a:rPr lang="pt-BR" sz="1200" kern="1200" dirty="0" smtClean="0">
                <a:solidFill>
                  <a:schemeClr val="tx1"/>
                </a:solidFill>
                <a:effectLst/>
                <a:latin typeface="+mn-lt"/>
                <a:ea typeface="+mn-ea"/>
                <a:cs typeface="+mn-cs"/>
              </a:rPr>
              <a:t>Menciona testemunhas oculares – fatos “que entre </a:t>
            </a:r>
            <a:r>
              <a:rPr lang="pt-BR" sz="1200" b="1" kern="1200" dirty="0" smtClean="0">
                <a:solidFill>
                  <a:schemeClr val="tx1"/>
                </a:solidFill>
                <a:effectLst/>
                <a:latin typeface="+mn-lt"/>
                <a:ea typeface="+mn-ea"/>
                <a:cs typeface="+mn-cs"/>
              </a:rPr>
              <a:t>nós</a:t>
            </a:r>
            <a:r>
              <a:rPr lang="pt-BR" sz="1200" kern="1200" dirty="0" smtClean="0">
                <a:solidFill>
                  <a:schemeClr val="tx1"/>
                </a:solidFill>
                <a:effectLst/>
                <a:latin typeface="+mn-lt"/>
                <a:ea typeface="+mn-ea"/>
                <a:cs typeface="+mn-cs"/>
              </a:rPr>
              <a:t> se </a:t>
            </a:r>
            <a:r>
              <a:rPr lang="pt-BR" sz="1200" kern="1200" dirty="0" smtClean="0">
                <a:solidFill>
                  <a:schemeClr val="tx1"/>
                </a:solidFill>
                <a:effectLst/>
                <a:latin typeface="+mn-lt"/>
                <a:ea typeface="+mn-ea"/>
                <a:cs typeface="+mn-cs"/>
              </a:rPr>
              <a:t>realizaram ”</a:t>
            </a:r>
            <a:r>
              <a:rPr lang="pt-BR" sz="1200" kern="1200" dirty="0" smtClean="0">
                <a:solidFill>
                  <a:schemeClr val="tx1"/>
                </a:solidFill>
                <a:effectLst/>
                <a:latin typeface="+mn-lt"/>
                <a:ea typeface="+mn-ea"/>
                <a:cs typeface="+mn-cs"/>
              </a:rPr>
              <a:t>foram transmitidos pelos “que desde o principio foram deles testemunhas oculares, e ministros da palavra”(v.2) – Lucas se exclui , pois apesar de ter sido testemunha ocular de grande parte dos fatos em Atos, ele não pertencia ao grupo que foram testemunhas oculares desde o principio. Eles eram os apóstolos, testemunhas oculares de Cristo que transmitiram aos outros o que viram e ouviram.</a:t>
            </a: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Lucas – investigação pessoal. Apesar de pertencer à segunda geração, que recebeu a “tradição “ sobre Jesus, das testemunhas oculares, os apóstolos, ele não aceitou sem questioná-la, pelo contrario, vez uma “acurada investigação de tudo desde a sua origem”.</a:t>
            </a: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O escrito destinava-se a leitores, entre eles Teófilo, : “para que tenhas plena certeza das verdades em que fostes instruído” (v.4). Os acontecimentos que haviam se cumprido deveriam ser a base da fé e da certeza cristã.</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Lucas -</a:t>
            </a:r>
            <a:r>
              <a:rPr lang="pt-BR" sz="1200" kern="1200" baseline="0" dirty="0" smtClean="0">
                <a:solidFill>
                  <a:schemeClr val="tx1"/>
                </a:solidFill>
                <a:effectLst/>
                <a:latin typeface="+mn-lt"/>
                <a:ea typeface="+mn-ea"/>
                <a:cs typeface="+mn-cs"/>
              </a:rPr>
              <a:t> investigou</a:t>
            </a:r>
            <a:r>
              <a:rPr lang="pt-BR" sz="1200" kern="1200" dirty="0" smtClean="0">
                <a:solidFill>
                  <a:schemeClr val="tx1"/>
                </a:solidFill>
                <a:effectLst/>
                <a:latin typeface="+mn-lt"/>
                <a:ea typeface="+mn-ea"/>
                <a:cs typeface="+mn-cs"/>
              </a:rPr>
              <a:t> </a:t>
            </a:r>
            <a:endParaRPr lang="pt-BR" sz="1200" kern="1200" dirty="0" smtClean="0">
              <a:solidFill>
                <a:schemeClr val="tx1"/>
              </a:solidFill>
              <a:effectLst/>
              <a:latin typeface="+mn-lt"/>
              <a:ea typeface="+mn-ea"/>
              <a:cs typeface="+mn-cs"/>
            </a:endParaRP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Lucas chegou a Jerusalém com Paulo (27:17) e o acompanhou em sua viagem a Roma. Entre essas duas ocasiões, houve um período de mas de dois anos, durante os quais Paulo foi mantido prisioneiro em </a:t>
            </a:r>
            <a:r>
              <a:rPr lang="pt-BR" sz="1200" kern="1200" dirty="0" err="1" smtClean="0">
                <a:solidFill>
                  <a:schemeClr val="tx1"/>
                </a:solidFill>
                <a:effectLst/>
                <a:latin typeface="+mn-lt"/>
                <a:ea typeface="+mn-ea"/>
                <a:cs typeface="+mn-cs"/>
              </a:rPr>
              <a:t>Cesaréia</a:t>
            </a:r>
            <a:r>
              <a:rPr lang="pt-BR" sz="1200" kern="1200" dirty="0" smtClean="0">
                <a:solidFill>
                  <a:schemeClr val="tx1"/>
                </a:solidFill>
                <a:effectLst/>
                <a:latin typeface="+mn-lt"/>
                <a:ea typeface="+mn-ea"/>
                <a:cs typeface="+mn-cs"/>
              </a:rPr>
              <a:t> (24:27), enquanto Lucas estava livre. Poderia ter viajado para conhecer toda Palestina, juntando material para seu evangelho e para os primeiros capítulos de Atos.</a:t>
            </a:r>
          </a:p>
          <a:p>
            <a:r>
              <a:rPr lang="pt-BR" sz="1200" kern="1200" dirty="0" smtClean="0">
                <a:solidFill>
                  <a:schemeClr val="tx1"/>
                </a:solidFill>
                <a:effectLst/>
                <a:latin typeface="+mn-lt"/>
                <a:ea typeface="+mn-ea"/>
                <a:cs typeface="+mn-cs"/>
              </a:rPr>
              <a:t>As pessoas eram mais importantes do que os locais, ele certamente deve ter entrevistado muitas testemunhas oculares. Muitas que conheceram Jesus. Maria, mãe de Jesus, já idosa, pois seu relato do nascimento e da infância de Cristo, inclusive os pormenores da Anunciação, é narrado do ponto de vista de Maria e, em última análise, deve ser atribuído a ela. João Marcos e sua mãe, Filipe, os apóstolos Pedro e João, e Tiago, irmão do Senhor, podem ter falado a ele sobre a Ascensão, o Pentecostes, as primeiras pregações do evangelho, a oposição do sinédrio, o martírio de Estevão, a conversão de Cornélio, a execução de Tiago e a prisão e libertação de Pedro.</a:t>
            </a:r>
          </a:p>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18</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BR" sz="1200" kern="1200" dirty="0" smtClean="0">
                <a:solidFill>
                  <a:schemeClr val="tx1"/>
                </a:solidFill>
                <a:effectLst/>
                <a:latin typeface="+mn-lt"/>
                <a:ea typeface="+mn-ea"/>
                <a:cs typeface="+mn-cs"/>
              </a:rPr>
              <a:t>A. N. </a:t>
            </a:r>
            <a:r>
              <a:rPr lang="pt-BR" sz="1200" kern="1200" dirty="0" err="1" smtClean="0">
                <a:solidFill>
                  <a:schemeClr val="tx1"/>
                </a:solidFill>
                <a:effectLst/>
                <a:latin typeface="+mn-lt"/>
                <a:ea typeface="+mn-ea"/>
                <a:cs typeface="+mn-cs"/>
              </a:rPr>
              <a:t>Sherwin</a:t>
            </a:r>
            <a:r>
              <a:rPr lang="pt-BR" sz="1200" kern="1200" dirty="0" smtClean="0">
                <a:solidFill>
                  <a:schemeClr val="tx1"/>
                </a:solidFill>
                <a:effectLst/>
                <a:latin typeface="+mn-lt"/>
                <a:ea typeface="+mn-ea"/>
                <a:cs typeface="+mn-cs"/>
              </a:rPr>
              <a:t>-White, professor de história da universidade de Oxford, denominado o </a:t>
            </a:r>
            <a:r>
              <a:rPr lang="pt-BR" sz="1200" b="1" kern="1200" dirty="0" smtClean="0">
                <a:solidFill>
                  <a:schemeClr val="tx1"/>
                </a:solidFill>
                <a:effectLst/>
                <a:latin typeface="+mn-lt"/>
                <a:ea typeface="+mn-ea"/>
                <a:cs typeface="+mn-cs"/>
              </a:rPr>
              <a:t>“historiador greco-romano profissional</a:t>
            </a:r>
            <a:r>
              <a:rPr lang="pt-BR" sz="1200" kern="1200" dirty="0" smtClean="0">
                <a:solidFill>
                  <a:schemeClr val="tx1"/>
                </a:solidFill>
                <a:effectLst/>
                <a:latin typeface="+mn-lt"/>
                <a:ea typeface="+mn-ea"/>
                <a:cs typeface="+mn-cs"/>
              </a:rPr>
              <a:t>” falou sobre Lucas:</a:t>
            </a:r>
          </a:p>
          <a:p>
            <a:endParaRPr lang="pt-BR" sz="1200" kern="1200" dirty="0" smtClean="0">
              <a:solidFill>
                <a:schemeClr val="tx1"/>
              </a:solidFill>
              <a:effectLst/>
              <a:latin typeface="+mn-lt"/>
              <a:ea typeface="+mn-ea"/>
              <a:cs typeface="+mn-cs"/>
            </a:endParaRP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“O contexto histórico é exato. Em termos de tempo e espaço, os detalhes são precisos e corretos. Pode-se percorrer as ruas e mercados, os teatros e as assembleias de Éfeso, </a:t>
            </a:r>
            <a:r>
              <a:rPr lang="pt-BR" sz="1200" kern="1200" dirty="0" err="1" smtClean="0">
                <a:solidFill>
                  <a:schemeClr val="tx1"/>
                </a:solidFill>
                <a:effectLst/>
                <a:latin typeface="+mn-lt"/>
                <a:ea typeface="+mn-ea"/>
                <a:cs typeface="+mn-cs"/>
              </a:rPr>
              <a:t>Tessalônica</a:t>
            </a:r>
            <a:r>
              <a:rPr lang="pt-BR" sz="1200" kern="1200" dirty="0" smtClean="0">
                <a:solidFill>
                  <a:schemeClr val="tx1"/>
                </a:solidFill>
                <a:effectLst/>
                <a:latin typeface="+mn-lt"/>
                <a:ea typeface="+mn-ea"/>
                <a:cs typeface="+mn-cs"/>
              </a:rPr>
              <a:t>, Corinto ou </a:t>
            </a:r>
            <a:r>
              <a:rPr lang="pt-BR" sz="1200" kern="1200" dirty="0" err="1" smtClean="0">
                <a:solidFill>
                  <a:schemeClr val="tx1"/>
                </a:solidFill>
                <a:effectLst/>
                <a:latin typeface="+mn-lt"/>
                <a:ea typeface="+mn-ea"/>
                <a:cs typeface="+mn-cs"/>
              </a:rPr>
              <a:t>Filipos</a:t>
            </a:r>
            <a:r>
              <a:rPr lang="pt-BR" sz="1200" kern="1200" dirty="0" smtClean="0">
                <a:solidFill>
                  <a:schemeClr val="tx1"/>
                </a:solidFill>
                <a:effectLst/>
                <a:latin typeface="+mn-lt"/>
                <a:ea typeface="+mn-ea"/>
                <a:cs typeface="+mn-cs"/>
              </a:rPr>
              <a:t> do primeiro século com o autor de Atos. Os grandes homens das cidades, os magistrados, a revolta e o se líder estão todos ali... O mesmo acontece com a narrativa das experiências judaicas de Paulo perante os tribunais de Gaio, Félix e Festo. Como documentos, essas narrativas pertencem à mesma série histórica dos relatos de julgamentos regionais e imperiais em fontes epigráficas e literárias do primeiro e do inicio do século segundo d.C.”</a:t>
            </a:r>
          </a:p>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19</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BR" sz="1200" u="sng" kern="1200" dirty="0" smtClean="0">
                <a:solidFill>
                  <a:schemeClr val="tx1"/>
                </a:solidFill>
                <a:effectLst/>
                <a:latin typeface="+mn-lt"/>
                <a:ea typeface="+mn-ea"/>
                <a:cs typeface="+mn-cs"/>
              </a:rPr>
              <a:t>Lucas – o Diplomata</a:t>
            </a:r>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Lucas é politicamente correto</a:t>
            </a:r>
            <a:r>
              <a:rPr lang="pt-BR" sz="1200" kern="1200" dirty="0" smtClean="0">
                <a:solidFill>
                  <a:schemeClr val="tx1"/>
                </a:solidFill>
                <a:effectLst/>
                <a:latin typeface="+mn-lt"/>
                <a:ea typeface="+mn-ea"/>
                <a:cs typeface="+mn-cs"/>
              </a:rPr>
              <a:t>,</a:t>
            </a:r>
          </a:p>
          <a:p>
            <a:r>
              <a:rPr lang="pt-BR" sz="1200" kern="1200" dirty="0" smtClean="0">
                <a:solidFill>
                  <a:schemeClr val="tx1"/>
                </a:solidFill>
                <a:effectLst/>
                <a:latin typeface="+mn-lt"/>
                <a:ea typeface="+mn-ea"/>
                <a:cs typeface="+mn-cs"/>
              </a:rPr>
              <a:t>se </a:t>
            </a:r>
            <a:r>
              <a:rPr lang="pt-BR" sz="1200" kern="1200" dirty="0" smtClean="0">
                <a:solidFill>
                  <a:schemeClr val="tx1"/>
                </a:solidFill>
                <a:effectLst/>
                <a:latin typeface="+mn-lt"/>
                <a:ea typeface="+mn-ea"/>
                <a:cs typeface="+mn-cs"/>
              </a:rPr>
              <a:t>preocupa com a atitude das autoridades romanas para com o cristianismo. </a:t>
            </a:r>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Defende </a:t>
            </a:r>
            <a:r>
              <a:rPr lang="pt-BR" sz="1200" kern="1200" dirty="0" smtClean="0">
                <a:solidFill>
                  <a:schemeClr val="tx1"/>
                </a:solidFill>
                <a:effectLst/>
                <a:latin typeface="+mn-lt"/>
                <a:ea typeface="+mn-ea"/>
                <a:cs typeface="+mn-cs"/>
              </a:rPr>
              <a:t>o cristianismo das críticas. </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As autoridades não tem nada a temer do cristianismo, pois não são rebeldes nem subversivos, mas sim inocentes e moralmente inofensivos. </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Relata que </a:t>
            </a:r>
            <a:r>
              <a:rPr lang="pt-BR" sz="1200" b="1" kern="1200" dirty="0" smtClean="0">
                <a:solidFill>
                  <a:schemeClr val="tx1"/>
                </a:solidFill>
                <a:effectLst/>
                <a:latin typeface="+mn-lt"/>
                <a:ea typeface="+mn-ea"/>
                <a:cs typeface="+mn-cs"/>
              </a:rPr>
              <a:t>oficiais romanos eram a favor do cristianismo </a:t>
            </a:r>
            <a:r>
              <a:rPr lang="pt-BR" sz="1200" kern="1200" dirty="0" smtClean="0">
                <a:solidFill>
                  <a:schemeClr val="tx1"/>
                </a:solidFill>
                <a:effectLst/>
                <a:latin typeface="+mn-lt"/>
                <a:ea typeface="+mn-ea"/>
                <a:cs typeface="+mn-cs"/>
              </a:rPr>
              <a:t>e até mesmo </a:t>
            </a:r>
            <a:r>
              <a:rPr lang="pt-BR" sz="1200" b="1" kern="1200" dirty="0" smtClean="0">
                <a:solidFill>
                  <a:schemeClr val="tx1"/>
                </a:solidFill>
                <a:effectLst/>
                <a:latin typeface="+mn-lt"/>
                <a:ea typeface="+mn-ea"/>
                <a:cs typeface="+mn-cs"/>
              </a:rPr>
              <a:t>se tornaram cristãos </a:t>
            </a:r>
            <a:r>
              <a:rPr lang="pt-BR" sz="1200" kern="1200" dirty="0" smtClean="0">
                <a:solidFill>
                  <a:schemeClr val="tx1"/>
                </a:solidFill>
                <a:effectLst/>
                <a:latin typeface="+mn-lt"/>
                <a:ea typeface="+mn-ea"/>
                <a:cs typeface="+mn-cs"/>
              </a:rPr>
              <a:t>(</a:t>
            </a:r>
            <a:r>
              <a:rPr lang="pt-BR" sz="1200" b="1" kern="1200" dirty="0" smtClean="0">
                <a:solidFill>
                  <a:schemeClr val="tx1"/>
                </a:solidFill>
                <a:effectLst/>
                <a:latin typeface="+mn-lt"/>
                <a:ea typeface="+mn-ea"/>
                <a:cs typeface="+mn-cs"/>
              </a:rPr>
              <a:t>centurião ao pé da cruz</a:t>
            </a:r>
            <a:r>
              <a:rPr lang="pt-BR" sz="1200" kern="1200" dirty="0" smtClean="0">
                <a:solidFill>
                  <a:schemeClr val="tx1"/>
                </a:solidFill>
                <a:effectLst/>
                <a:latin typeface="+mn-lt"/>
                <a:ea typeface="+mn-ea"/>
                <a:cs typeface="+mn-cs"/>
              </a:rPr>
              <a:t>, , o centurião </a:t>
            </a:r>
            <a:r>
              <a:rPr lang="pt-BR" sz="1200" b="1" kern="1200" dirty="0" smtClean="0">
                <a:solidFill>
                  <a:schemeClr val="tx1"/>
                </a:solidFill>
                <a:effectLst/>
                <a:latin typeface="+mn-lt"/>
                <a:ea typeface="+mn-ea"/>
                <a:cs typeface="+mn-cs"/>
              </a:rPr>
              <a:t>Cornélio e Sergio Paulo</a:t>
            </a:r>
            <a:r>
              <a:rPr lang="pt-BR" sz="1200" kern="1200" dirty="0" smtClean="0">
                <a:solidFill>
                  <a:schemeClr val="tx1"/>
                </a:solidFill>
                <a:effectLst/>
                <a:latin typeface="+mn-lt"/>
                <a:ea typeface="+mn-ea"/>
                <a:cs typeface="+mn-cs"/>
              </a:rPr>
              <a:t>, </a:t>
            </a:r>
            <a:r>
              <a:rPr lang="pt-BR" sz="1200" b="1" kern="1200" dirty="0" err="1" smtClean="0">
                <a:solidFill>
                  <a:schemeClr val="tx1"/>
                </a:solidFill>
                <a:effectLst/>
                <a:latin typeface="+mn-lt"/>
                <a:ea typeface="+mn-ea"/>
                <a:cs typeface="+mn-cs"/>
              </a:rPr>
              <a:t>procônsul</a:t>
            </a:r>
            <a:r>
              <a:rPr lang="pt-BR" sz="1200" b="1" kern="1200" dirty="0" smtClean="0">
                <a:solidFill>
                  <a:schemeClr val="tx1"/>
                </a:solidFill>
                <a:effectLst/>
                <a:latin typeface="+mn-lt"/>
                <a:ea typeface="+mn-ea"/>
                <a:cs typeface="+mn-cs"/>
              </a:rPr>
              <a:t> de Chipre</a:t>
            </a:r>
            <a:r>
              <a:rPr lang="pt-BR" sz="1200" kern="1200" dirty="0" smtClean="0">
                <a:solidFill>
                  <a:schemeClr val="tx1"/>
                </a:solidFill>
                <a:effectLst/>
                <a:latin typeface="+mn-lt"/>
                <a:ea typeface="+mn-ea"/>
                <a:cs typeface="+mn-cs"/>
              </a:rPr>
              <a:t>). </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As </a:t>
            </a:r>
            <a:r>
              <a:rPr lang="pt-BR" sz="1200" b="1" kern="1200" dirty="0" smtClean="0">
                <a:solidFill>
                  <a:schemeClr val="tx1"/>
                </a:solidFill>
                <a:effectLst/>
                <a:latin typeface="+mn-lt"/>
                <a:ea typeface="+mn-ea"/>
                <a:cs typeface="+mn-cs"/>
              </a:rPr>
              <a:t>autoridades romanas não conseguiram encontrar acusações contra Jesus ou seus apóstolos</a:t>
            </a:r>
            <a:r>
              <a:rPr lang="pt-BR" sz="1200" kern="1200" dirty="0" smtClean="0">
                <a:solidFill>
                  <a:schemeClr val="tx1"/>
                </a:solidFill>
                <a:effectLst/>
                <a:latin typeface="+mn-lt"/>
                <a:ea typeface="+mn-ea"/>
                <a:cs typeface="+mn-cs"/>
              </a:rPr>
              <a:t>. Jesus foi acusado de motim/revolta, mas nem Herodes nem Pilatos o condenaram. </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Quanto a Paulo, em </a:t>
            </a:r>
            <a:r>
              <a:rPr lang="pt-BR" sz="1200" kern="1200" dirty="0" err="1" smtClean="0">
                <a:solidFill>
                  <a:schemeClr val="tx1"/>
                </a:solidFill>
                <a:effectLst/>
                <a:latin typeface="+mn-lt"/>
                <a:ea typeface="+mn-ea"/>
                <a:cs typeface="+mn-cs"/>
              </a:rPr>
              <a:t>Filipos</a:t>
            </a:r>
            <a:r>
              <a:rPr lang="pt-BR" sz="1200" kern="1200" dirty="0" smtClean="0">
                <a:solidFill>
                  <a:schemeClr val="tx1"/>
                </a:solidFill>
                <a:effectLst/>
                <a:latin typeface="+mn-lt"/>
                <a:ea typeface="+mn-ea"/>
                <a:cs typeface="+mn-cs"/>
              </a:rPr>
              <a:t>, os magistrados lhe pediram perdão. Félix, Festo e </a:t>
            </a:r>
            <a:r>
              <a:rPr lang="pt-BR" sz="1200" kern="1200" dirty="0" err="1" smtClean="0">
                <a:solidFill>
                  <a:schemeClr val="tx1"/>
                </a:solidFill>
                <a:effectLst/>
                <a:latin typeface="+mn-lt"/>
                <a:ea typeface="+mn-ea"/>
                <a:cs typeface="+mn-cs"/>
              </a:rPr>
              <a:t>Agripa</a:t>
            </a:r>
            <a:r>
              <a:rPr lang="pt-BR" sz="1200" kern="1200" dirty="0" smtClean="0">
                <a:solidFill>
                  <a:schemeClr val="tx1"/>
                </a:solidFill>
                <a:effectLst/>
                <a:latin typeface="+mn-lt"/>
                <a:ea typeface="+mn-ea"/>
                <a:cs typeface="+mn-cs"/>
              </a:rPr>
              <a:t>, todos eles fracassaram ao tentar culpa-lo.</a:t>
            </a:r>
          </a:p>
          <a:p>
            <a:r>
              <a:rPr lang="pt-BR" sz="1200" kern="1200" dirty="0" smtClean="0">
                <a:solidFill>
                  <a:schemeClr val="tx1"/>
                </a:solidFill>
                <a:effectLst/>
                <a:latin typeface="+mn-lt"/>
                <a:ea typeface="+mn-ea"/>
                <a:cs typeface="+mn-cs"/>
              </a:rPr>
              <a:t> </a:t>
            </a:r>
          </a:p>
          <a:p>
            <a:pPr marL="0" indent="0">
              <a:buFontTx/>
              <a:buNone/>
            </a:pPr>
            <a:r>
              <a:rPr lang="pt-BR" sz="1200" b="1" kern="1200" dirty="0" smtClean="0">
                <a:solidFill>
                  <a:schemeClr val="tx1"/>
                </a:solidFill>
                <a:effectLst/>
                <a:latin typeface="+mn-lt"/>
                <a:ea typeface="+mn-ea"/>
                <a:cs typeface="+mn-cs"/>
              </a:rPr>
              <a:t>Cristianismo era uma religião licita</a:t>
            </a:r>
            <a:r>
              <a:rPr lang="pt-BR" sz="1200" kern="1200" dirty="0" smtClean="0">
                <a:solidFill>
                  <a:schemeClr val="tx1"/>
                </a:solidFill>
                <a:effectLst/>
                <a:latin typeface="+mn-lt"/>
                <a:ea typeface="+mn-ea"/>
                <a:cs typeface="+mn-cs"/>
              </a:rPr>
              <a:t>, era a continuação das profecias do judaísmo (que gozava de liberdade religiosa concedida pelos romanos desde o século segundo a.C.), portanto não precisava de uma nova autorização para ser praticada.</a:t>
            </a:r>
          </a:p>
          <a:p>
            <a:pPr marL="171450" indent="-171450">
              <a:buFontTx/>
              <a:buChar char="•"/>
            </a:pPr>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 </a:t>
            </a:r>
          </a:p>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20</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BR" sz="1200" u="sng" kern="1200" dirty="0" smtClean="0">
                <a:solidFill>
                  <a:schemeClr val="tx1"/>
                </a:solidFill>
                <a:effectLst/>
                <a:latin typeface="+mn-lt"/>
                <a:ea typeface="+mn-ea"/>
                <a:cs typeface="+mn-cs"/>
              </a:rPr>
              <a:t>Lucas – o Diplomata</a:t>
            </a:r>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Lucas reuniu provas para mostrar que o cristianismo era:</a:t>
            </a:r>
          </a:p>
          <a:p>
            <a:pPr marL="285750" indent="-285750">
              <a:buFontTx/>
              <a:buChar char="-"/>
            </a:pPr>
            <a:r>
              <a:rPr lang="pt-BR" sz="1600" b="1" kern="1200" dirty="0" smtClean="0">
                <a:solidFill>
                  <a:schemeClr val="tx1"/>
                </a:solidFill>
                <a:effectLst/>
                <a:latin typeface="+mn-lt"/>
                <a:ea typeface="+mn-ea"/>
                <a:cs typeface="+mn-cs"/>
              </a:rPr>
              <a:t>INOFENSIVO</a:t>
            </a:r>
            <a:r>
              <a:rPr lang="pt-BR" sz="1600" kern="1200" dirty="0" smtClean="0">
                <a:solidFill>
                  <a:schemeClr val="tx1"/>
                </a:solidFill>
                <a:effectLst/>
                <a:latin typeface="+mn-lt"/>
                <a:ea typeface="+mn-ea"/>
                <a:cs typeface="+mn-cs"/>
              </a:rPr>
              <a:t> </a:t>
            </a:r>
            <a:r>
              <a:rPr lang="pt-BR" sz="1200" kern="1200" dirty="0" smtClean="0">
                <a:solidFill>
                  <a:schemeClr val="tx1"/>
                </a:solidFill>
                <a:effectLst/>
                <a:latin typeface="+mn-lt"/>
                <a:ea typeface="+mn-ea"/>
                <a:cs typeface="+mn-cs"/>
              </a:rPr>
              <a:t>(até oficias romanos eram cristãos), </a:t>
            </a:r>
          </a:p>
          <a:p>
            <a:pPr marL="171450" indent="-171450">
              <a:buFontTx/>
              <a:buChar char="-"/>
            </a:pPr>
            <a:r>
              <a:rPr lang="pt-BR" sz="1200" b="1" kern="1200" dirty="0" smtClean="0">
                <a:solidFill>
                  <a:schemeClr val="tx1"/>
                </a:solidFill>
                <a:effectLst/>
                <a:latin typeface="+mn-lt"/>
                <a:ea typeface="+mn-ea"/>
                <a:cs typeface="+mn-cs"/>
              </a:rPr>
              <a:t>INOCENTE</a:t>
            </a:r>
            <a:r>
              <a:rPr lang="pt-BR" sz="1200" kern="1200" dirty="0" smtClean="0">
                <a:solidFill>
                  <a:schemeClr val="tx1"/>
                </a:solidFill>
                <a:effectLst/>
                <a:latin typeface="+mn-lt"/>
                <a:ea typeface="+mn-ea"/>
                <a:cs typeface="+mn-cs"/>
              </a:rPr>
              <a:t> (não foram encontradas condenações ou provas contra Jesus e os apóstolos) e </a:t>
            </a:r>
          </a:p>
          <a:p>
            <a:pPr marL="171450" indent="-171450">
              <a:buFontTx/>
              <a:buChar char="-"/>
            </a:pPr>
            <a:r>
              <a:rPr lang="pt-BR" sz="1200" b="1" kern="1200" dirty="0" smtClean="0">
                <a:solidFill>
                  <a:schemeClr val="tx1"/>
                </a:solidFill>
                <a:effectLst/>
                <a:latin typeface="+mn-lt"/>
                <a:ea typeface="+mn-ea"/>
                <a:cs typeface="+mn-cs"/>
              </a:rPr>
              <a:t>LEGAL</a:t>
            </a:r>
            <a:r>
              <a:rPr lang="pt-BR" sz="1200" kern="1200" dirty="0" smtClean="0">
                <a:solidFill>
                  <a:schemeClr val="tx1"/>
                </a:solidFill>
                <a:effectLst/>
                <a:latin typeface="+mn-lt"/>
                <a:ea typeface="+mn-ea"/>
                <a:cs typeface="+mn-cs"/>
              </a:rPr>
              <a:t> (cumprimento do judaísmo).</a:t>
            </a: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Mostrou que a igreja primitiva era unida, que os perigos de divisões entre cristãos judeus, gentios e samaritanos foram evitados pelos trabalhos de Pedro, Paulo e Tiago.</a:t>
            </a:r>
          </a:p>
          <a:p>
            <a:r>
              <a:rPr lang="pt-BR" sz="1200" kern="1200" dirty="0" smtClean="0">
                <a:solidFill>
                  <a:schemeClr val="tx1"/>
                </a:solidFill>
                <a:effectLst/>
                <a:latin typeface="+mn-lt"/>
                <a:ea typeface="+mn-ea"/>
                <a:cs typeface="+mn-cs"/>
              </a:rPr>
              <a:t>Também a conciliação entre Pedro e Paulo, suas convergências, apesar dos pesares (concilio de Jerusalém – cristianismo judaico original/Pedro </a:t>
            </a:r>
            <a:r>
              <a:rPr lang="pt-BR" sz="1200" kern="1200" dirty="0" err="1" smtClean="0">
                <a:solidFill>
                  <a:schemeClr val="tx1"/>
                </a:solidFill>
                <a:effectLst/>
                <a:latin typeface="+mn-lt"/>
                <a:ea typeface="+mn-ea"/>
                <a:cs typeface="+mn-cs"/>
              </a:rPr>
              <a:t>x</a:t>
            </a:r>
            <a:r>
              <a:rPr lang="pt-BR" sz="1200" kern="1200" dirty="0" smtClean="0">
                <a:solidFill>
                  <a:schemeClr val="tx1"/>
                </a:solidFill>
                <a:effectLst/>
                <a:latin typeface="+mn-lt"/>
                <a:ea typeface="+mn-ea"/>
                <a:cs typeface="+mn-cs"/>
              </a:rPr>
              <a:t> cristianismo gentio/Paulo). Paulo, o judeu fiel cristão, guardava a lei e mostrava seu cumprimento. Pedro, como evangelista através do qual o primeiro gentio se converteu. Dois apóstolos em harmonia. Lucas descreve as oposições e a reconciliação.</a:t>
            </a: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Aponta semelhança entre Pedro e Paulo: cheios do ES (4:8; 9:17; 13:9); pregaram a palavra com clareza (4:13, 31; 9:27, 29); testemunharam diante do público judeu acerca da crucificação, ressureição e exaltação de Cristo (e.g. 2:22ss; 13:46ss); pregaram tanto para judeus e gentios (10:34ss; 13:46ss) receberam visões que deram direção para o ministério (10:9ss; 16:9); foram presos e milagrosamente libertos (12:7ss; 16:25ss), curaram paralítico de nascença (3:2ss; 14:8ss), curaram pessoas doentes (9:41; 28:8); expulsaram demônios (5:16; 16:18); possuíam poderes (cura pela sombra de Pedro – 5:15 / lenços e mantos de Paulo – 19:12); ressuscitaram mortos (9:36ss; 20:7ss); invocaram o julgamento de Deus sobre feiticeiros (8:20ss; 13:6ss); recusaram serem adorados como Deuses (10:25-26; 14:11ss).</a:t>
            </a: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Lucas o pacificador – demonstrou a unidade da igreja apostólica.</a:t>
            </a:r>
          </a:p>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21</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BR" sz="1200" u="sng" kern="1200" dirty="0" smtClean="0">
                <a:solidFill>
                  <a:schemeClr val="tx1"/>
                </a:solidFill>
                <a:effectLst/>
                <a:latin typeface="+mn-lt"/>
                <a:ea typeface="+mn-ea"/>
                <a:cs typeface="+mn-cs"/>
              </a:rPr>
              <a:t>Lucas – o Diplomata</a:t>
            </a:r>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Mostrou que a igreja primitiva era unida</a:t>
            </a:r>
            <a:r>
              <a:rPr lang="pt-BR" sz="1200" kern="1200" dirty="0" smtClean="0">
                <a:solidFill>
                  <a:schemeClr val="tx1"/>
                </a:solidFill>
                <a:effectLst/>
                <a:latin typeface="+mn-lt"/>
                <a:ea typeface="+mn-ea"/>
                <a:cs typeface="+mn-cs"/>
              </a:rPr>
              <a:t>,</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Não quis esconder os problemas enfrentados no início da igreja – demonstra transparência</a:t>
            </a:r>
            <a:r>
              <a:rPr lang="pt-BR" sz="1200" kern="1200" baseline="0" dirty="0" smtClean="0">
                <a:solidFill>
                  <a:schemeClr val="tx1"/>
                </a:solidFill>
                <a:effectLst/>
                <a:latin typeface="+mn-lt"/>
                <a:ea typeface="+mn-ea"/>
                <a:cs typeface="+mn-cs"/>
              </a:rPr>
              <a:t> e credibilidade de seus relatos.</a:t>
            </a:r>
            <a:endParaRPr lang="pt-BR" sz="1200" kern="1200" dirty="0" smtClean="0">
              <a:solidFill>
                <a:schemeClr val="tx1"/>
              </a:solidFill>
              <a:effectLst/>
              <a:latin typeface="+mn-lt"/>
              <a:ea typeface="+mn-ea"/>
              <a:cs typeface="+mn-cs"/>
            </a:endParaRP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os perigos de divisões entre cristãos judeus, gentios e samaritanos foram evitados pelos trabalhos de Pedro, Paulo e Tiago.</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Também a conciliação entre Pedro e Paulo, suas convergências, apesar dos pesares (concilio de Jerusalém – cristianismo judaico original/Pedro </a:t>
            </a:r>
            <a:r>
              <a:rPr lang="pt-BR" sz="1200" kern="1200" dirty="0" err="1" smtClean="0">
                <a:solidFill>
                  <a:schemeClr val="tx1"/>
                </a:solidFill>
                <a:effectLst/>
                <a:latin typeface="+mn-lt"/>
                <a:ea typeface="+mn-ea"/>
                <a:cs typeface="+mn-cs"/>
              </a:rPr>
              <a:t>x</a:t>
            </a:r>
            <a:r>
              <a:rPr lang="pt-BR" sz="1200" kern="1200" dirty="0" smtClean="0">
                <a:solidFill>
                  <a:schemeClr val="tx1"/>
                </a:solidFill>
                <a:effectLst/>
                <a:latin typeface="+mn-lt"/>
                <a:ea typeface="+mn-ea"/>
                <a:cs typeface="+mn-cs"/>
              </a:rPr>
              <a:t> cristianismo gentio/Paulo). </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Paulo, o judeu fiel cristão, guardava a lei e mostrava seu cumprimento. Pedro, como evangelista através do qual o primeiro gentio se converteu. </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Dois apóstolos em harmonia. Lucas descreve as oposições e a reconciliação.</a:t>
            </a: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Aponta semelhança entre Pedro e Paulo: </a:t>
            </a:r>
          </a:p>
          <a:p>
            <a:pPr marL="171450" indent="-171450">
              <a:buFontTx/>
              <a:buChar char="-"/>
            </a:pPr>
            <a:r>
              <a:rPr lang="pt-BR" sz="1200" kern="1200" dirty="0" smtClean="0">
                <a:solidFill>
                  <a:schemeClr val="tx1"/>
                </a:solidFill>
                <a:effectLst/>
                <a:latin typeface="+mn-lt"/>
                <a:ea typeface="+mn-ea"/>
                <a:cs typeface="+mn-cs"/>
              </a:rPr>
              <a:t>cheios do ES (4:8; 9:17; 13:9); </a:t>
            </a:r>
          </a:p>
          <a:p>
            <a:pPr marL="171450" indent="-171450">
              <a:buFontTx/>
              <a:buChar char="-"/>
            </a:pPr>
            <a:r>
              <a:rPr lang="pt-BR" sz="1200" kern="1200" dirty="0" smtClean="0">
                <a:solidFill>
                  <a:schemeClr val="tx1"/>
                </a:solidFill>
                <a:effectLst/>
                <a:latin typeface="+mn-lt"/>
                <a:ea typeface="+mn-ea"/>
                <a:cs typeface="+mn-cs"/>
              </a:rPr>
              <a:t>pregaram a palavra com clareza (4:13, 31; 9:27, 29); </a:t>
            </a:r>
          </a:p>
          <a:p>
            <a:pPr marL="171450" indent="-171450">
              <a:buFontTx/>
              <a:buChar char="-"/>
            </a:pPr>
            <a:r>
              <a:rPr lang="pt-BR" sz="1200" kern="1200" dirty="0" smtClean="0">
                <a:solidFill>
                  <a:schemeClr val="tx1"/>
                </a:solidFill>
                <a:effectLst/>
                <a:latin typeface="+mn-lt"/>
                <a:ea typeface="+mn-ea"/>
                <a:cs typeface="+mn-cs"/>
              </a:rPr>
              <a:t>testemunharam diante do público judeu acerca da crucificação, ressureição e exaltação de Cristo (e.g. 2:22ss; 13:46ss); </a:t>
            </a:r>
          </a:p>
          <a:p>
            <a:pPr marL="171450" indent="-171450">
              <a:buFontTx/>
              <a:buChar char="-"/>
            </a:pPr>
            <a:r>
              <a:rPr lang="pt-BR" sz="1200" kern="1200" dirty="0" smtClean="0">
                <a:solidFill>
                  <a:schemeClr val="tx1"/>
                </a:solidFill>
                <a:effectLst/>
                <a:latin typeface="+mn-lt"/>
                <a:ea typeface="+mn-ea"/>
                <a:cs typeface="+mn-cs"/>
              </a:rPr>
              <a:t>pregaram tanto para judeus e gentios (10:34ss; 13:46ss) </a:t>
            </a:r>
          </a:p>
          <a:p>
            <a:pPr marL="171450" indent="-171450">
              <a:buFontTx/>
              <a:buChar char="-"/>
            </a:pPr>
            <a:r>
              <a:rPr lang="pt-BR" sz="1200" kern="1200" dirty="0" smtClean="0">
                <a:solidFill>
                  <a:schemeClr val="tx1"/>
                </a:solidFill>
                <a:effectLst/>
                <a:latin typeface="+mn-lt"/>
                <a:ea typeface="+mn-ea"/>
                <a:cs typeface="+mn-cs"/>
              </a:rPr>
              <a:t>receberam visões que deram direção para o ministério (10:9ss; 16:9); </a:t>
            </a:r>
          </a:p>
          <a:p>
            <a:pPr marL="171450" indent="-171450">
              <a:buFontTx/>
              <a:buChar char="-"/>
            </a:pPr>
            <a:r>
              <a:rPr lang="pt-BR" sz="1200" kern="1200" dirty="0" smtClean="0">
                <a:solidFill>
                  <a:schemeClr val="tx1"/>
                </a:solidFill>
                <a:effectLst/>
                <a:latin typeface="+mn-lt"/>
                <a:ea typeface="+mn-ea"/>
                <a:cs typeface="+mn-cs"/>
              </a:rPr>
              <a:t>foram presos e milagrosamente libertos (12:7ss; 16:25ss), </a:t>
            </a:r>
          </a:p>
          <a:p>
            <a:pPr marL="171450" indent="-171450">
              <a:buFontTx/>
              <a:buChar char="-"/>
            </a:pPr>
            <a:r>
              <a:rPr lang="pt-BR" sz="1200" kern="1200" dirty="0" smtClean="0">
                <a:solidFill>
                  <a:schemeClr val="tx1"/>
                </a:solidFill>
                <a:effectLst/>
                <a:latin typeface="+mn-lt"/>
                <a:ea typeface="+mn-ea"/>
                <a:cs typeface="+mn-cs"/>
              </a:rPr>
              <a:t>curaram paralítico de nascença (3:2ss; 14:8ss), curaram pessoas doentes (9:41; 28:8); </a:t>
            </a:r>
          </a:p>
          <a:p>
            <a:pPr marL="171450" indent="-171450">
              <a:buFontTx/>
              <a:buChar char="-"/>
            </a:pPr>
            <a:r>
              <a:rPr lang="pt-BR" sz="1200" kern="1200" dirty="0" smtClean="0">
                <a:solidFill>
                  <a:schemeClr val="tx1"/>
                </a:solidFill>
                <a:effectLst/>
                <a:latin typeface="+mn-lt"/>
                <a:ea typeface="+mn-ea"/>
                <a:cs typeface="+mn-cs"/>
              </a:rPr>
              <a:t>expulsaram demônios (5:16; 16:18); </a:t>
            </a:r>
          </a:p>
          <a:p>
            <a:pPr marL="171450" indent="-171450">
              <a:buFontTx/>
              <a:buChar char="-"/>
            </a:pPr>
            <a:r>
              <a:rPr lang="pt-BR" sz="1200" kern="1200" dirty="0" smtClean="0">
                <a:solidFill>
                  <a:schemeClr val="tx1"/>
                </a:solidFill>
                <a:effectLst/>
                <a:latin typeface="+mn-lt"/>
                <a:ea typeface="+mn-ea"/>
                <a:cs typeface="+mn-cs"/>
              </a:rPr>
              <a:t>possuíam poderes (cura pela sombra de Pedro – 5:15 / lenços e mantos de Paulo – 19:12); </a:t>
            </a:r>
          </a:p>
          <a:p>
            <a:pPr marL="171450" indent="-171450">
              <a:buFontTx/>
              <a:buChar char="-"/>
            </a:pPr>
            <a:r>
              <a:rPr lang="pt-BR" sz="1200" kern="1200" dirty="0" smtClean="0">
                <a:solidFill>
                  <a:schemeClr val="tx1"/>
                </a:solidFill>
                <a:effectLst/>
                <a:latin typeface="+mn-lt"/>
                <a:ea typeface="+mn-ea"/>
                <a:cs typeface="+mn-cs"/>
              </a:rPr>
              <a:t>ressuscitaram mortos (9:36ss; 20:7ss); </a:t>
            </a:r>
          </a:p>
          <a:p>
            <a:pPr marL="171450" indent="-171450">
              <a:buFontTx/>
              <a:buChar char="-"/>
            </a:pPr>
            <a:r>
              <a:rPr lang="pt-BR" sz="1200" kern="1200" dirty="0" smtClean="0">
                <a:solidFill>
                  <a:schemeClr val="tx1"/>
                </a:solidFill>
                <a:effectLst/>
                <a:latin typeface="+mn-lt"/>
                <a:ea typeface="+mn-ea"/>
                <a:cs typeface="+mn-cs"/>
              </a:rPr>
              <a:t>invocaram o julgamento de Deus sobre feiticeiros (8:20ss; 13:6ss); </a:t>
            </a:r>
          </a:p>
          <a:p>
            <a:pPr marL="171450" indent="-171450">
              <a:buFontTx/>
              <a:buChar char="-"/>
            </a:pPr>
            <a:r>
              <a:rPr lang="pt-BR" sz="1200" kern="1200" dirty="0" smtClean="0">
                <a:solidFill>
                  <a:schemeClr val="tx1"/>
                </a:solidFill>
                <a:effectLst/>
                <a:latin typeface="+mn-lt"/>
                <a:ea typeface="+mn-ea"/>
                <a:cs typeface="+mn-cs"/>
              </a:rPr>
              <a:t>recusaram serem adorados como Deuses (10:25-26; 14:11ss).</a:t>
            </a: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Lucas o pacificador – demonstrou a unidade da igreja apostólica.</a:t>
            </a:r>
          </a:p>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22</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BR" sz="1200" u="sng" kern="1200" dirty="0" smtClean="0">
                <a:solidFill>
                  <a:schemeClr val="tx1"/>
                </a:solidFill>
                <a:effectLst/>
                <a:latin typeface="+mn-lt"/>
                <a:ea typeface="+mn-ea"/>
                <a:cs typeface="+mn-cs"/>
              </a:rPr>
              <a:t>Lucas – teólogo-evangelista</a:t>
            </a:r>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Lucas está preocupado com o significado </a:t>
            </a:r>
            <a:r>
              <a:rPr lang="pt-BR" sz="1200" kern="1200" dirty="0" err="1" smtClean="0">
                <a:solidFill>
                  <a:schemeClr val="tx1"/>
                </a:solidFill>
                <a:effectLst/>
                <a:latin typeface="+mn-lt"/>
                <a:ea typeface="+mn-ea"/>
                <a:cs typeface="+mn-cs"/>
              </a:rPr>
              <a:t>salvífico</a:t>
            </a:r>
            <a:r>
              <a:rPr lang="pt-BR" sz="1200" kern="1200" dirty="0" smtClean="0">
                <a:solidFill>
                  <a:schemeClr val="tx1"/>
                </a:solidFill>
                <a:effectLst/>
                <a:latin typeface="+mn-lt"/>
                <a:ea typeface="+mn-ea"/>
                <a:cs typeface="+mn-cs"/>
              </a:rPr>
              <a:t> da história, e não da história em si como meros fatos.</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A teologia da salvação está explicita no “Cântico de Simeão”:</a:t>
            </a:r>
          </a:p>
          <a:p>
            <a:pPr lvl="0"/>
            <a:endParaRPr lang="pt-BR" sz="1200" kern="1200" dirty="0" smtClean="0">
              <a:solidFill>
                <a:schemeClr val="tx1"/>
              </a:solidFill>
              <a:effectLst/>
              <a:latin typeface="+mn-lt"/>
              <a:ea typeface="+mn-ea"/>
              <a:cs typeface="+mn-cs"/>
            </a:endParaRPr>
          </a:p>
          <a:p>
            <a:pPr marL="171450" lvl="0" indent="-171450">
              <a:buFontTx/>
              <a:buChar char="-"/>
            </a:pPr>
            <a:r>
              <a:rPr lang="pt-BR" sz="1200" kern="1200" dirty="0" smtClean="0">
                <a:solidFill>
                  <a:schemeClr val="tx1"/>
                </a:solidFill>
                <a:effectLst/>
                <a:latin typeface="+mn-lt"/>
                <a:ea typeface="+mn-ea"/>
                <a:cs typeface="+mn-cs"/>
              </a:rPr>
              <a:t>a salvação vem sendo preparada por Deus – ä tua salvação, a qual preparaste diante de todos os povos (</a:t>
            </a:r>
            <a:r>
              <a:rPr lang="pt-BR" sz="1200" kern="1200" dirty="0" err="1" smtClean="0">
                <a:solidFill>
                  <a:schemeClr val="tx1"/>
                </a:solidFill>
                <a:effectLst/>
                <a:latin typeface="+mn-lt"/>
                <a:ea typeface="+mn-ea"/>
                <a:cs typeface="+mn-cs"/>
              </a:rPr>
              <a:t>Lc</a:t>
            </a:r>
            <a:r>
              <a:rPr lang="pt-BR" sz="1200" kern="1200" dirty="0" smtClean="0">
                <a:solidFill>
                  <a:schemeClr val="tx1"/>
                </a:solidFill>
                <a:effectLst/>
                <a:latin typeface="+mn-lt"/>
                <a:ea typeface="+mn-ea"/>
                <a:cs typeface="+mn-cs"/>
              </a:rPr>
              <a:t> 2:30-31)</a:t>
            </a:r>
          </a:p>
          <a:p>
            <a:pPr marL="457200" lvl="1" indent="0">
              <a:buFontTx/>
              <a:buNone/>
            </a:pPr>
            <a:r>
              <a:rPr lang="pt-BR" sz="1200" kern="1200" dirty="0" smtClean="0">
                <a:solidFill>
                  <a:schemeClr val="tx1"/>
                </a:solidFill>
                <a:effectLst/>
                <a:latin typeface="+mn-lt"/>
                <a:ea typeface="+mn-ea"/>
                <a:cs typeface="+mn-cs"/>
              </a:rPr>
              <a:t> – ela foi planejada e prometida (em Atos, os sermões de Pedro e Paulo, morte, ressureição e exaltação de Jesus e a dádiva do ES são todas proféticas e vistas como a culminação de séculos de promessas proféticas; </a:t>
            </a:r>
          </a:p>
          <a:p>
            <a:pPr marL="171450" lvl="0" indent="-171450">
              <a:buFontTx/>
              <a:buChar char="-"/>
            </a:pPr>
            <a:r>
              <a:rPr lang="pt-BR" sz="1200" kern="1200" dirty="0" smtClean="0">
                <a:solidFill>
                  <a:schemeClr val="tx1"/>
                </a:solidFill>
                <a:effectLst/>
                <a:latin typeface="+mn-lt"/>
                <a:ea typeface="+mn-ea"/>
                <a:cs typeface="+mn-cs"/>
              </a:rPr>
              <a:t>a salvação é dada por Cristo – Simeão “a sua salvação” quando viu Jesus / Jesus afirmou que era o salvador / </a:t>
            </a:r>
          </a:p>
          <a:p>
            <a:pPr marL="628650" lvl="1" indent="-171450">
              <a:buFontTx/>
              <a:buChar char="-"/>
            </a:pPr>
            <a:r>
              <a:rPr lang="pt-BR" sz="1200" kern="1200" dirty="0" smtClean="0">
                <a:solidFill>
                  <a:schemeClr val="tx1"/>
                </a:solidFill>
                <a:effectLst/>
                <a:latin typeface="+mn-lt"/>
                <a:ea typeface="+mn-ea"/>
                <a:cs typeface="+mn-cs"/>
              </a:rPr>
              <a:t>Atos declara que Jesus veio para remissão de pecados e</a:t>
            </a:r>
            <a:r>
              <a:rPr lang="pt-BR" sz="1200" kern="1200" baseline="0" dirty="0" smtClean="0">
                <a:solidFill>
                  <a:schemeClr val="tx1"/>
                </a:solidFill>
                <a:effectLst/>
                <a:latin typeface="+mn-lt"/>
                <a:ea typeface="+mn-ea"/>
                <a:cs typeface="+mn-cs"/>
              </a:rPr>
              <a:t> </a:t>
            </a:r>
            <a:r>
              <a:rPr lang="pt-BR" sz="1200" kern="1200" dirty="0" smtClean="0">
                <a:solidFill>
                  <a:schemeClr val="tx1"/>
                </a:solidFill>
                <a:effectLst/>
                <a:latin typeface="+mn-lt"/>
                <a:ea typeface="+mn-ea"/>
                <a:cs typeface="+mn-cs"/>
              </a:rPr>
              <a:t>salvação e não pode ser encontrada em nenhuma outra pessoa (Atos 4:12);</a:t>
            </a:r>
          </a:p>
          <a:p>
            <a:pPr marL="171450" lvl="0" indent="-171450">
              <a:buFontTx/>
              <a:buChar char="-"/>
            </a:pPr>
            <a:r>
              <a:rPr lang="pt-BR" sz="1200" kern="1200" dirty="0" smtClean="0">
                <a:solidFill>
                  <a:schemeClr val="tx1"/>
                </a:solidFill>
                <a:effectLst/>
                <a:latin typeface="+mn-lt"/>
                <a:ea typeface="+mn-ea"/>
                <a:cs typeface="+mn-cs"/>
              </a:rPr>
              <a:t>a salvação é oferecida a todos os povos – Simeão “ela vem sendo preparada na presença de todos os povos”, para ser luz para todas as nações / </a:t>
            </a:r>
          </a:p>
          <a:p>
            <a:pPr marL="628650" lvl="1" indent="-171450">
              <a:buFontTx/>
              <a:buChar char="-"/>
            </a:pPr>
            <a:r>
              <a:rPr lang="pt-BR" sz="1200" kern="1200" dirty="0" smtClean="0">
                <a:solidFill>
                  <a:schemeClr val="tx1"/>
                </a:solidFill>
                <a:effectLst/>
                <a:latin typeface="+mn-lt"/>
                <a:ea typeface="+mn-ea"/>
                <a:cs typeface="+mn-cs"/>
              </a:rPr>
              <a:t>Atos 2:17 “sobre toda carne”. Em Lucas, Jesus tem </a:t>
            </a:r>
            <a:r>
              <a:rPr lang="pt-BR" sz="1200" kern="1200" dirty="0" err="1" smtClean="0">
                <a:solidFill>
                  <a:schemeClr val="tx1"/>
                </a:solidFill>
                <a:effectLst/>
                <a:latin typeface="+mn-lt"/>
                <a:ea typeface="+mn-ea"/>
                <a:cs typeface="+mn-cs"/>
              </a:rPr>
              <a:t>compaixãoo</a:t>
            </a:r>
            <a:r>
              <a:rPr lang="pt-BR" sz="1200" kern="1200" dirty="0" smtClean="0">
                <a:solidFill>
                  <a:schemeClr val="tx1"/>
                </a:solidFill>
                <a:effectLst/>
                <a:latin typeface="+mn-lt"/>
                <a:ea typeface="+mn-ea"/>
                <a:cs typeface="+mn-cs"/>
              </a:rPr>
              <a:t> de pessoas de todas as classes sociais e desprezadas (mulheres, crianças, pobres, doentes, pecadores, desabrigados, samaritanos e gentios. Em Atos ele mostra como Paulo se voltou para os gentios, de Jerusalém até Roma.</a:t>
            </a:r>
          </a:p>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23</a:t>
            </a:fld>
            <a:endParaRPr lang="pt-BR"/>
          </a:p>
        </p:txBody>
      </p:sp>
    </p:spTree>
    <p:extLst>
      <p:ext uri="{BB962C8B-B14F-4D97-AF65-F5344CB8AC3E}">
        <p14:creationId xmlns:p14="http://schemas.microsoft.com/office/powerpoint/2010/main" val="1383493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8BEB6D5-91E4-4133-9B58-9EFB116F0E44}" type="slidenum">
              <a:rPr lang="pt-BR" smtClean="0"/>
              <a:t>5</a:t>
            </a:fld>
            <a:endParaRPr lang="pt-BR"/>
          </a:p>
        </p:txBody>
      </p:sp>
    </p:spTree>
    <p:extLst>
      <p:ext uri="{BB962C8B-B14F-4D97-AF65-F5344CB8AC3E}">
        <p14:creationId xmlns:p14="http://schemas.microsoft.com/office/powerpoint/2010/main" val="3957578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BR" sz="1200" kern="1200" dirty="0" smtClean="0">
                <a:solidFill>
                  <a:schemeClr val="tx1"/>
                </a:solidFill>
                <a:effectLst/>
                <a:latin typeface="+mn-lt"/>
                <a:ea typeface="+mn-ea"/>
                <a:cs typeface="+mn-cs"/>
              </a:rPr>
              <a:t>Os primeiros dois versículos de Lucas são de extrema importância. </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Não é exagero afirmar que eles separam o cristianismo de todas as outras religiões. </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Elas,</a:t>
            </a:r>
            <a:r>
              <a:rPr lang="pt-BR" sz="1200" kern="1200" baseline="0" dirty="0" smtClean="0">
                <a:solidFill>
                  <a:schemeClr val="tx1"/>
                </a:solidFill>
                <a:effectLst/>
                <a:latin typeface="+mn-lt"/>
                <a:ea typeface="+mn-ea"/>
                <a:cs typeface="+mn-cs"/>
              </a:rPr>
              <a:t> as outras religiões, </a:t>
            </a:r>
            <a:r>
              <a:rPr lang="pt-BR" sz="1200" kern="1200" dirty="0" smtClean="0">
                <a:solidFill>
                  <a:schemeClr val="tx1"/>
                </a:solidFill>
                <a:effectLst/>
                <a:latin typeface="+mn-lt"/>
                <a:ea typeface="+mn-ea"/>
                <a:cs typeface="+mn-cs"/>
              </a:rPr>
              <a:t>consideram que seu fundador completou seu ministério durante sua vida na terra; </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Lucas diz que Jesus apenas começou o seu. </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É verdade que ele também completou sua obra de expiação, mas esse fim foi também um inicio. Pois após a ressureição, a ascensão e a dádiva do ES, ele continuou sua obra, primeiro, e de um modo especial, através do ministério fundador e único dos seus apóstolos escolhidos, e depois, através da igreja pós-apostólica de cada época e lugar. </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É esse, portanto, o Jesus Cristo no qual cremos: ele é o Jesus histórico que viveu e o Jesus contemporâneo que vive. O Jesus da história começou seu ministério na terra; o Cristo da glória tem agido através do seu ES desde então, de acordo com a sua promessa de permanecer com o seu povo “sempre”, até a consumação dos séculos.</a:t>
            </a: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Jesus não foi elevado as alturas sem que antes desse instruções através do ES aos apóstolos que escolhera. Jesus deliberadamente tomou providencias para que seu ministério continuasse ainda na terra.</a:t>
            </a:r>
          </a:p>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24</a:t>
            </a:fld>
            <a:endParaRPr lang="pt-BR"/>
          </a:p>
        </p:txBody>
      </p:sp>
    </p:spTree>
    <p:extLst>
      <p:ext uri="{BB962C8B-B14F-4D97-AF65-F5344CB8AC3E}">
        <p14:creationId xmlns:p14="http://schemas.microsoft.com/office/powerpoint/2010/main" val="1477822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BR" sz="1200" kern="1200" dirty="0" smtClean="0">
                <a:solidFill>
                  <a:schemeClr val="tx1"/>
                </a:solidFill>
                <a:effectLst/>
                <a:latin typeface="+mn-lt"/>
                <a:ea typeface="+mn-ea"/>
                <a:cs typeface="+mn-cs"/>
              </a:rPr>
              <a:t>Os apóstolos, para desenvolverem uma posição singular, também receberam um preparo singular:</a:t>
            </a:r>
          </a:p>
          <a:p>
            <a:pPr marL="171450" lvl="0" indent="-171450">
              <a:buFontTx/>
              <a:buChar char="-"/>
            </a:pPr>
            <a:r>
              <a:rPr lang="pt-BR" sz="1200" kern="1200" dirty="0" smtClean="0">
                <a:solidFill>
                  <a:schemeClr val="tx1"/>
                </a:solidFill>
                <a:effectLst/>
                <a:latin typeface="+mn-lt"/>
                <a:ea typeface="+mn-ea"/>
                <a:cs typeface="+mn-cs"/>
              </a:rPr>
              <a:t>Jesus os escolheu (v.2) (v.24), também usado o mesmo verbo em relação a Paulo (9:15) (22:14-15) – eles não se autonomearam, nem comitê, sínodo, igreja...;</a:t>
            </a:r>
          </a:p>
          <a:p>
            <a:pPr marL="171450" lvl="0" indent="-171450">
              <a:buFontTx/>
              <a:buChar char="-"/>
            </a:pPr>
            <a:r>
              <a:rPr lang="pt-BR" sz="1200" kern="1200" dirty="0" smtClean="0">
                <a:solidFill>
                  <a:schemeClr val="tx1"/>
                </a:solidFill>
                <a:effectLst/>
                <a:latin typeface="+mn-lt"/>
                <a:ea typeface="+mn-ea"/>
                <a:cs typeface="+mn-cs"/>
              </a:rPr>
              <a:t>Jesus se revelou a eles – Jesus esteve com eles, conviveu com eles. O sucessor de Judas, deveria ter sido alguém que esteve com Ele (1:21-22). Deu provas incontestáveis de que estava vivo, permaneceu com eles por mas 40 dias, falou coisas do reino de Deus / Paulo 1Co 9:1:; 15:8ss;</a:t>
            </a:r>
          </a:p>
          <a:p>
            <a:pPr marL="171450" lvl="0" indent="-171450">
              <a:buFontTx/>
              <a:buChar char="-"/>
            </a:pPr>
            <a:r>
              <a:rPr lang="pt-BR" sz="1200" kern="1200" dirty="0" smtClean="0">
                <a:solidFill>
                  <a:schemeClr val="tx1"/>
                </a:solidFill>
                <a:effectLst/>
                <a:latin typeface="+mn-lt"/>
                <a:ea typeface="+mn-ea"/>
                <a:cs typeface="+mn-cs"/>
              </a:rPr>
              <a:t>Jesus os enviou ou comissionou – Ele os deu mandamentos para pregar o evangelho </a:t>
            </a:r>
            <a:r>
              <a:rPr lang="pt-BR" sz="1200" kern="1200" dirty="0" err="1" smtClean="0">
                <a:solidFill>
                  <a:schemeClr val="tx1"/>
                </a:solidFill>
                <a:effectLst/>
                <a:latin typeface="+mn-lt"/>
                <a:ea typeface="+mn-ea"/>
                <a:cs typeface="+mn-cs"/>
              </a:rPr>
              <a:t>Lc</a:t>
            </a:r>
            <a:r>
              <a:rPr lang="pt-BR" sz="1200" kern="1200" dirty="0" smtClean="0">
                <a:solidFill>
                  <a:schemeClr val="tx1"/>
                </a:solidFill>
                <a:effectLst/>
                <a:latin typeface="+mn-lt"/>
                <a:ea typeface="+mn-ea"/>
                <a:cs typeface="+mn-cs"/>
              </a:rPr>
              <a:t> 24:47 / o apostolo era um enviado, um delegado, um mensageiro, um embaixador;</a:t>
            </a:r>
          </a:p>
          <a:p>
            <a:pPr marL="171450" lvl="0" indent="-171450">
              <a:buFontTx/>
              <a:buChar char="-"/>
            </a:pPr>
            <a:r>
              <a:rPr lang="pt-BR" sz="1200" kern="1200" dirty="0" smtClean="0">
                <a:solidFill>
                  <a:schemeClr val="tx1"/>
                </a:solidFill>
                <a:effectLst/>
                <a:latin typeface="+mn-lt"/>
                <a:ea typeface="+mn-ea"/>
                <a:cs typeface="+mn-cs"/>
              </a:rPr>
              <a:t>Jesus lhes prometeu o ES – completar o ministério / Esperar em Jerusalém até que recebam a dádiva prometida (v.4) / Somente quando Deus tiver cumprido sua promessa a eles, “do alto”, forem “revestidos” de poder , é que poderão cumprir a comissão. – é claro que todos nós fomos escolhidos, revelou-se a nós, nos comissionou e nos deu o ES, mas não são esses privilégios gerais a que Lucas se refere, mas ser escolhido pessoalmente por Jesus, ter sido uma testemunha ocular do Jesus histórico, receber uma autorização e uma comissão de Jesus para falar em seu nome e possuir o poder do ES para inspirar-lhes o ensino.</a:t>
            </a:r>
          </a:p>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25</a:t>
            </a:fld>
            <a:endParaRPr lang="pt-BR"/>
          </a:p>
        </p:txBody>
      </p:sp>
    </p:spTree>
    <p:extLst>
      <p:ext uri="{BB962C8B-B14F-4D97-AF65-F5344CB8AC3E}">
        <p14:creationId xmlns:p14="http://schemas.microsoft.com/office/powerpoint/2010/main" val="2282482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27</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28</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29</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30</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31</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32</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33</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34</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7"/>
          <p:cNvSpPr>
            <a:spLocks noGrp="1" noChangeArrowheads="1"/>
          </p:cNvSpPr>
          <p:nvPr>
            <p:ph type="sldNum" sz="quarter" idx="5"/>
          </p:nvPr>
        </p:nvSpPr>
        <p:spPr>
          <a:noFill/>
        </p:spPr>
        <p:txBody>
          <a:bodyPr/>
          <a:lstStyle/>
          <a:p>
            <a:fld id="{645AA4F0-4703-45D8-B7DA-F85E54010C7F}" type="slidenum">
              <a:rPr lang="en-US" smtClean="0"/>
              <a:pPr/>
              <a:t>6</a:t>
            </a:fld>
            <a:endParaRPr lang="en-US" smtClean="0"/>
          </a:p>
        </p:txBody>
      </p:sp>
      <p:sp>
        <p:nvSpPr>
          <p:cNvPr id="950275" name="Rectangle 2"/>
          <p:cNvSpPr>
            <a:spLocks noGrp="1" noRot="1" noChangeAspect="1" noChangeArrowheads="1" noTextEdit="1"/>
          </p:cNvSpPr>
          <p:nvPr>
            <p:ph type="sldImg"/>
          </p:nvPr>
        </p:nvSpPr>
        <p:spPr>
          <a:xfrm>
            <a:off x="1125538" y="685800"/>
            <a:ext cx="4603750" cy="3452813"/>
          </a:xfrm>
          <a:ln w="12699" cap="flat">
            <a:solidFill>
              <a:schemeClr val="tx1"/>
            </a:solidFill>
          </a:ln>
        </p:spPr>
      </p:sp>
      <p:sp>
        <p:nvSpPr>
          <p:cNvPr id="950276" name="Rectangle 3"/>
          <p:cNvSpPr>
            <a:spLocks noGrp="1" noChangeArrowheads="1"/>
          </p:cNvSpPr>
          <p:nvPr>
            <p:ph type="body" idx="1"/>
          </p:nvPr>
        </p:nvSpPr>
        <p:spPr>
          <a:xfrm>
            <a:off x="918592" y="4361378"/>
            <a:ext cx="5022350" cy="4107495"/>
          </a:xfrm>
          <a:noFill/>
          <a:ln/>
        </p:spPr>
        <p:txBody>
          <a:bodyPr lIns="95454" tIns="47727" rIns="95454" bIns="47727"/>
          <a:lstStyle/>
          <a:p>
            <a:pPr eaLnBrk="1" hangingPunct="1"/>
            <a:endParaRPr lang="pt-BR" smtClean="0"/>
          </a:p>
        </p:txBody>
      </p:sp>
    </p:spTree>
    <p:extLst>
      <p:ext uri="{BB962C8B-B14F-4D97-AF65-F5344CB8AC3E}">
        <p14:creationId xmlns:p14="http://schemas.microsoft.com/office/powerpoint/2010/main" val="3909330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35</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36</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37</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38</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39</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40</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41</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42</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43</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44</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8</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45</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46</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47</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48</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49</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50</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51</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52</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53</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BR" dirty="0" smtClean="0"/>
              <a:t>Lucas foi o autor do livro de Atos</a:t>
            </a:r>
          </a:p>
          <a:p>
            <a:endParaRPr lang="pt-BR" dirty="0" smtClean="0"/>
          </a:p>
          <a:p>
            <a:r>
              <a:rPr lang="pt-BR" dirty="0" smtClean="0"/>
              <a:t>APESAR DE SEU NOME NÃO APARECER NO LIVRO</a:t>
            </a:r>
            <a:r>
              <a:rPr lang="pt-BR" baseline="0" dirty="0" smtClean="0"/>
              <a:t>, </a:t>
            </a:r>
          </a:p>
          <a:p>
            <a:endParaRPr lang="pt-BR" baseline="0" dirty="0" smtClean="0"/>
          </a:p>
          <a:p>
            <a:r>
              <a:rPr lang="pt-BR" baseline="0" dirty="0" smtClean="0"/>
              <a:t>SABEMOS QUE FOI ELE POIS O EVANGELHO DE LUCAS E ATOS FORMAM UM UNICO COMPÊNDIO DE 2 VOLUMES</a:t>
            </a:r>
          </a:p>
          <a:p>
            <a:endParaRPr lang="pt-BR" baseline="0" dirty="0" smtClean="0"/>
          </a:p>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9</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BR" dirty="0" smtClean="0"/>
              <a:t>VEMOS QUE O LC</a:t>
            </a:r>
            <a:r>
              <a:rPr lang="pt-BR" baseline="0" dirty="0" smtClean="0"/>
              <a:t> 1: 1-4 DIRIGE O LIVRO À TEÓFILO</a:t>
            </a:r>
          </a:p>
          <a:p>
            <a:endParaRPr lang="pt-BR" baseline="0" dirty="0" smtClean="0"/>
          </a:p>
          <a:p>
            <a:r>
              <a:rPr lang="pt-BR" baseline="0" dirty="0" smtClean="0"/>
              <a:t>E QUE ATOS 1:1 – CONTINUA O VOLUME ANTERIOR</a:t>
            </a:r>
          </a:p>
          <a:p>
            <a:endParaRPr lang="pt-BR" baseline="0" dirty="0" smtClean="0"/>
          </a:p>
          <a:p>
            <a:r>
              <a:rPr lang="pt-BR" dirty="0" smtClean="0"/>
              <a:t>OS DOIS SÃO DEDICADOS A TEÓFILO E ESCRITOS</a:t>
            </a:r>
            <a:r>
              <a:rPr lang="pt-BR" baseline="0" dirty="0" smtClean="0"/>
              <a:t> NO MESMO ESTILO LITERÁRIO</a:t>
            </a:r>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10</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BR" dirty="0" smtClean="0"/>
              <a:t>VEMOS QUE O LC</a:t>
            </a:r>
            <a:r>
              <a:rPr lang="pt-BR" baseline="0" dirty="0" smtClean="0"/>
              <a:t> 1: 1-4 DIRIGE O LIVRO À TEÓFILO</a:t>
            </a:r>
          </a:p>
          <a:p>
            <a:endParaRPr lang="pt-BR" baseline="0" dirty="0" smtClean="0"/>
          </a:p>
          <a:p>
            <a:r>
              <a:rPr lang="pt-BR" baseline="0" dirty="0" smtClean="0"/>
              <a:t>E QUE ATOS 1:1 – CONTINUA O VOLUME ANTERIOR</a:t>
            </a:r>
          </a:p>
          <a:p>
            <a:endParaRPr lang="pt-BR" baseline="0" dirty="0" smtClean="0"/>
          </a:p>
          <a:p>
            <a:r>
              <a:rPr lang="pt-BR" dirty="0" smtClean="0"/>
              <a:t>OS DOIS SÃO DEDICADOS A TEÓFILO E ESCRITOS</a:t>
            </a:r>
            <a:r>
              <a:rPr lang="pt-BR" baseline="0" dirty="0" smtClean="0"/>
              <a:t> NO MESMO ESTILO LITERÁRIO</a:t>
            </a:r>
          </a:p>
          <a:p>
            <a:endParaRPr lang="pt-BR" baseline="0" dirty="0" smtClean="0"/>
          </a:p>
          <a:p>
            <a:r>
              <a:rPr lang="pt-BR" baseline="0" dirty="0" smtClean="0"/>
              <a:t>ERA PRAXE COMUM NO MUNDO ANTIGO A ORGANIZAÇÃO DE UMA OBRA EM VARIAS SEÇÕES MAIS CURTAS (LIVROS)</a:t>
            </a:r>
          </a:p>
          <a:p>
            <a:endParaRPr lang="pt-BR" baseline="0" dirty="0" smtClean="0"/>
          </a:p>
          <a:p>
            <a:r>
              <a:rPr lang="pt-BR" baseline="0" dirty="0" smtClean="0"/>
              <a:t>ONDE SE ESCREVIA UMA BEVE INTRODUÇÃO PARA CADA UMA DESSAS PARTES – I. HOWARD MARSHALL</a:t>
            </a:r>
          </a:p>
          <a:p>
            <a:endParaRPr lang="pt-BR" baseline="0" dirty="0" smtClean="0"/>
          </a:p>
          <a:p>
            <a:endParaRPr lang="pt-BR" baseline="0" dirty="0" smtClean="0"/>
          </a:p>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11</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BR" dirty="0" smtClean="0"/>
              <a:t>LUCAS ERA GREGO</a:t>
            </a:r>
          </a:p>
          <a:p>
            <a:r>
              <a:rPr lang="pt-BR" baseline="0" dirty="0" smtClean="0"/>
              <a:t>GENTIO – CL 4:14 O SITUA ENTRE OUTROS CRISTÃOS GENTIOS</a:t>
            </a:r>
          </a:p>
          <a:p>
            <a:r>
              <a:rPr lang="pt-BR" baseline="0" dirty="0" smtClean="0"/>
              <a:t>MÉDICO – CL 4:14</a:t>
            </a:r>
          </a:p>
          <a:p>
            <a:r>
              <a:rPr lang="pt-BR" baseline="0" dirty="0" smtClean="0"/>
              <a:t>COMPANHEIRO DE PAULO – ATOS 16: 10-24 – O AUTOR SE INCLUI NA NARRATIVA – 2TM 4:11</a:t>
            </a:r>
          </a:p>
          <a:p>
            <a:endParaRPr lang="pt-BR" baseline="0" dirty="0" smtClean="0"/>
          </a:p>
          <a:p>
            <a:endParaRPr lang="pt-BR" baseline="0" dirty="0" smtClean="0"/>
          </a:p>
          <a:p>
            <a:endParaRPr lang="pt-BR" baseline="0" dirty="0" smtClean="0"/>
          </a:p>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12</a:t>
            </a:fld>
            <a:endParaRPr lang="pt-BR"/>
          </a:p>
        </p:txBody>
      </p:sp>
    </p:spTree>
    <p:extLst>
      <p:ext uri="{BB962C8B-B14F-4D97-AF65-F5344CB8AC3E}">
        <p14:creationId xmlns:p14="http://schemas.microsoft.com/office/powerpoint/2010/main" val="3866072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BR" baseline="0" dirty="0" smtClean="0"/>
              <a:t>OS HISTORIADORES NÃO SÃO PRECISOS QUANTO A DATA</a:t>
            </a:r>
          </a:p>
          <a:p>
            <a:endParaRPr lang="pt-BR" baseline="0" dirty="0" smtClean="0"/>
          </a:p>
          <a:p>
            <a:r>
              <a:rPr lang="pt-BR" baseline="0" dirty="0" smtClean="0"/>
              <a:t>MAS A PROBABILIDADE É QUE TENHAM SIDO ESCRITOS ENTRE 60 E 70 </a:t>
            </a:r>
            <a:r>
              <a:rPr lang="pt-BR" baseline="0" dirty="0" err="1" smtClean="0"/>
              <a:t>dC</a:t>
            </a:r>
            <a:endParaRPr lang="pt-BR" baseline="0" dirty="0" smtClean="0"/>
          </a:p>
          <a:p>
            <a:endParaRPr lang="pt-BR" baseline="0" dirty="0" smtClean="0"/>
          </a:p>
          <a:p>
            <a:r>
              <a:rPr lang="pt-BR" baseline="0" dirty="0" smtClean="0"/>
              <a:t>TALVEZ MAIS PARA O INICIO DESTA DÉCADA, POIS A MORTE DE PAULO NÃO É CITADA NO LIVRO </a:t>
            </a:r>
          </a:p>
          <a:p>
            <a:endParaRPr lang="pt-BR" baseline="0" dirty="0" smtClean="0"/>
          </a:p>
          <a:p>
            <a:r>
              <a:rPr lang="pt-BR" baseline="0" dirty="0" smtClean="0"/>
              <a:t>E ELA É ATRIBUIDA AO FINAL DA DECADA, POR VOLTA DE 67</a:t>
            </a:r>
          </a:p>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t>13</a:t>
            </a:fld>
            <a:endParaRPr lang="pt-BR"/>
          </a:p>
        </p:txBody>
      </p:sp>
    </p:spTree>
    <p:extLst>
      <p:ext uri="{BB962C8B-B14F-4D97-AF65-F5344CB8AC3E}">
        <p14:creationId xmlns:p14="http://schemas.microsoft.com/office/powerpoint/2010/main" val="3866072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4" name="Date Placeholder 3"/>
          <p:cNvSpPr>
            <a:spLocks noGrp="1"/>
          </p:cNvSpPr>
          <p:nvPr>
            <p:ph type="dt" sz="half" idx="10"/>
          </p:nvPr>
        </p:nvSpPr>
        <p:spPr/>
        <p:txBody>
          <a:bodyPr/>
          <a:lstStyle/>
          <a:p>
            <a:fld id="{927EFABD-5482-4F11-95AB-3C566611D801}" type="datetimeFigureOut">
              <a:rPr lang="pt-BR" smtClean="0"/>
              <a:t>18/02/2016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D28919B-ACDB-4258-A9A9-89EA9EEF9F71}" type="slidenum">
              <a:rPr lang="pt-BR" smtClean="0"/>
              <a:t>‹nº›</a:t>
            </a:fld>
            <a:endParaRPr lang="pt-BR"/>
          </a:p>
        </p:txBody>
      </p:sp>
    </p:spTree>
    <p:extLst>
      <p:ext uri="{BB962C8B-B14F-4D97-AF65-F5344CB8AC3E}">
        <p14:creationId xmlns:p14="http://schemas.microsoft.com/office/powerpoint/2010/main" val="3880868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927EFABD-5482-4F11-95AB-3C566611D801}" type="datetimeFigureOut">
              <a:rPr lang="pt-BR" smtClean="0"/>
              <a:t>18/02/2016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D28919B-ACDB-4258-A9A9-89EA9EEF9F71}" type="slidenum">
              <a:rPr lang="pt-BR" smtClean="0"/>
              <a:t>‹nº›</a:t>
            </a:fld>
            <a:endParaRPr lang="pt-BR"/>
          </a:p>
        </p:txBody>
      </p:sp>
    </p:spTree>
    <p:extLst>
      <p:ext uri="{BB962C8B-B14F-4D97-AF65-F5344CB8AC3E}">
        <p14:creationId xmlns:p14="http://schemas.microsoft.com/office/powerpoint/2010/main" val="4162834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927EFABD-5482-4F11-95AB-3C566611D801}" type="datetimeFigureOut">
              <a:rPr lang="pt-BR" smtClean="0"/>
              <a:t>18/02/2016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D28919B-ACDB-4258-A9A9-89EA9EEF9F71}" type="slidenum">
              <a:rPr lang="pt-BR" smtClean="0"/>
              <a:t>‹nº›</a:t>
            </a:fld>
            <a:endParaRPr lang="pt-BR"/>
          </a:p>
        </p:txBody>
      </p:sp>
    </p:spTree>
    <p:extLst>
      <p:ext uri="{BB962C8B-B14F-4D97-AF65-F5344CB8AC3E}">
        <p14:creationId xmlns:p14="http://schemas.microsoft.com/office/powerpoint/2010/main" val="379698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927EFABD-5482-4F11-95AB-3C566611D801}" type="datetimeFigureOut">
              <a:rPr lang="pt-BR" smtClean="0"/>
              <a:t>18/02/2016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D28919B-ACDB-4258-A9A9-89EA9EEF9F71}" type="slidenum">
              <a:rPr lang="pt-BR" smtClean="0"/>
              <a:t>‹nº›</a:t>
            </a:fld>
            <a:endParaRPr lang="pt-BR"/>
          </a:p>
        </p:txBody>
      </p:sp>
    </p:spTree>
    <p:extLst>
      <p:ext uri="{BB962C8B-B14F-4D97-AF65-F5344CB8AC3E}">
        <p14:creationId xmlns:p14="http://schemas.microsoft.com/office/powerpoint/2010/main" val="370894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7EFABD-5482-4F11-95AB-3C566611D801}" type="datetimeFigureOut">
              <a:rPr lang="pt-BR" smtClean="0"/>
              <a:t>18/02/2016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D28919B-ACDB-4258-A9A9-89EA9EEF9F71}" type="slidenum">
              <a:rPr lang="pt-BR" smtClean="0"/>
              <a:t>‹nº›</a:t>
            </a:fld>
            <a:endParaRPr lang="pt-BR"/>
          </a:p>
        </p:txBody>
      </p:sp>
    </p:spTree>
    <p:extLst>
      <p:ext uri="{BB962C8B-B14F-4D97-AF65-F5344CB8AC3E}">
        <p14:creationId xmlns:p14="http://schemas.microsoft.com/office/powerpoint/2010/main" val="164605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p>
            <a:fld id="{927EFABD-5482-4F11-95AB-3C566611D801}" type="datetimeFigureOut">
              <a:rPr lang="pt-BR" smtClean="0"/>
              <a:t>18/02/2016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D28919B-ACDB-4258-A9A9-89EA9EEF9F71}" type="slidenum">
              <a:rPr lang="pt-BR" smtClean="0"/>
              <a:t>‹nº›</a:t>
            </a:fld>
            <a:endParaRPr lang="pt-BR"/>
          </a:p>
        </p:txBody>
      </p:sp>
    </p:spTree>
    <p:extLst>
      <p:ext uri="{BB962C8B-B14F-4D97-AF65-F5344CB8AC3E}">
        <p14:creationId xmlns:p14="http://schemas.microsoft.com/office/powerpoint/2010/main" val="199978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p>
            <a:fld id="{927EFABD-5482-4F11-95AB-3C566611D801}" type="datetimeFigureOut">
              <a:rPr lang="pt-BR" smtClean="0"/>
              <a:t>18/02/2016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D28919B-ACDB-4258-A9A9-89EA9EEF9F71}" type="slidenum">
              <a:rPr lang="pt-BR" smtClean="0"/>
              <a:t>‹nº›</a:t>
            </a:fld>
            <a:endParaRPr lang="pt-BR"/>
          </a:p>
        </p:txBody>
      </p:sp>
    </p:spTree>
    <p:extLst>
      <p:ext uri="{BB962C8B-B14F-4D97-AF65-F5344CB8AC3E}">
        <p14:creationId xmlns:p14="http://schemas.microsoft.com/office/powerpoint/2010/main" val="110610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p>
            <a:fld id="{927EFABD-5482-4F11-95AB-3C566611D801}" type="datetimeFigureOut">
              <a:rPr lang="pt-BR" smtClean="0"/>
              <a:t>18/02/2016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D28919B-ACDB-4258-A9A9-89EA9EEF9F71}" type="slidenum">
              <a:rPr lang="pt-BR" smtClean="0"/>
              <a:t>‹nº›</a:t>
            </a:fld>
            <a:endParaRPr lang="pt-BR"/>
          </a:p>
        </p:txBody>
      </p:sp>
    </p:spTree>
    <p:extLst>
      <p:ext uri="{BB962C8B-B14F-4D97-AF65-F5344CB8AC3E}">
        <p14:creationId xmlns:p14="http://schemas.microsoft.com/office/powerpoint/2010/main" val="257226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EFABD-5482-4F11-95AB-3C566611D801}" type="datetimeFigureOut">
              <a:rPr lang="pt-BR" smtClean="0"/>
              <a:t>18/02/2016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D28919B-ACDB-4258-A9A9-89EA9EEF9F71}" type="slidenum">
              <a:rPr lang="pt-BR" smtClean="0"/>
              <a:t>‹nº›</a:t>
            </a:fld>
            <a:endParaRPr lang="pt-BR"/>
          </a:p>
        </p:txBody>
      </p:sp>
    </p:spTree>
    <p:extLst>
      <p:ext uri="{BB962C8B-B14F-4D97-AF65-F5344CB8AC3E}">
        <p14:creationId xmlns:p14="http://schemas.microsoft.com/office/powerpoint/2010/main" val="407773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7EFABD-5482-4F11-95AB-3C566611D801}" type="datetimeFigureOut">
              <a:rPr lang="pt-BR" smtClean="0"/>
              <a:t>18/02/2016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D28919B-ACDB-4258-A9A9-89EA9EEF9F71}" type="slidenum">
              <a:rPr lang="pt-BR" smtClean="0"/>
              <a:t>‹nº›</a:t>
            </a:fld>
            <a:endParaRPr lang="pt-BR"/>
          </a:p>
        </p:txBody>
      </p:sp>
    </p:spTree>
    <p:extLst>
      <p:ext uri="{BB962C8B-B14F-4D97-AF65-F5344CB8AC3E}">
        <p14:creationId xmlns:p14="http://schemas.microsoft.com/office/powerpoint/2010/main" val="360019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7EFABD-5482-4F11-95AB-3C566611D801}" type="datetimeFigureOut">
              <a:rPr lang="pt-BR" smtClean="0"/>
              <a:t>18/02/2016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D28919B-ACDB-4258-A9A9-89EA9EEF9F71}" type="slidenum">
              <a:rPr lang="pt-BR" smtClean="0"/>
              <a:t>‹nº›</a:t>
            </a:fld>
            <a:endParaRPr lang="pt-BR"/>
          </a:p>
        </p:txBody>
      </p:sp>
    </p:spTree>
    <p:extLst>
      <p:ext uri="{BB962C8B-B14F-4D97-AF65-F5344CB8AC3E}">
        <p14:creationId xmlns:p14="http://schemas.microsoft.com/office/powerpoint/2010/main" val="26230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EFABD-5482-4F11-95AB-3C566611D801}" type="datetimeFigureOut">
              <a:rPr lang="pt-BR" smtClean="0"/>
              <a:t>18/02/2016</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8919B-ACDB-4258-A9A9-89EA9EEF9F71}" type="slidenum">
              <a:rPr lang="pt-BR" smtClean="0"/>
              <a:t>‹nº›</a:t>
            </a:fld>
            <a:endParaRPr lang="pt-BR"/>
          </a:p>
        </p:txBody>
      </p:sp>
    </p:spTree>
    <p:extLst>
      <p:ext uri="{BB962C8B-B14F-4D97-AF65-F5344CB8AC3E}">
        <p14:creationId xmlns:p14="http://schemas.microsoft.com/office/powerpoint/2010/main" val="2842642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5296" y="2132856"/>
            <a:ext cx="5120266" cy="2526373"/>
          </a:xfrm>
          <a:prstGeom prst="rect">
            <a:avLst/>
          </a:prstGeom>
        </p:spPr>
      </p:pic>
    </p:spTree>
    <p:extLst>
      <p:ext uri="{BB962C8B-B14F-4D97-AF65-F5344CB8AC3E}">
        <p14:creationId xmlns:p14="http://schemas.microsoft.com/office/powerpoint/2010/main" val="308257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63984" y="139279"/>
            <a:ext cx="4090383" cy="769441"/>
          </a:xfrm>
          <a:prstGeom prst="rect">
            <a:avLst/>
          </a:prstGeom>
          <a:noFill/>
        </p:spPr>
        <p:txBody>
          <a:bodyPr wrap="none" rtlCol="0">
            <a:spAutoFit/>
          </a:bodyPr>
          <a:lstStyle/>
          <a:p>
            <a:r>
              <a:rPr lang="pt-BR" sz="4400" b="1" dirty="0" smtClean="0">
                <a:solidFill>
                  <a:schemeClr val="bg1"/>
                </a:solidFill>
                <a:latin typeface="+mj-lt"/>
                <a:cs typeface="Arial" pitchFamily="34" charset="0"/>
              </a:rPr>
              <a:t>Quem escreveu?</a:t>
            </a:r>
            <a:endParaRPr lang="pt-BR" sz="4400" dirty="0">
              <a:solidFill>
                <a:schemeClr val="bg1"/>
              </a:solidFill>
              <a:latin typeface="+mj-lt"/>
              <a:cs typeface="Arial" pitchFamily="34" charset="0"/>
            </a:endParaRPr>
          </a:p>
        </p:txBody>
      </p:sp>
      <p:pic>
        <p:nvPicPr>
          <p:cNvPr id="3" name="Picture 2" descr="104_1_20150428125838.jpg"/>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079612" y="-126776"/>
            <a:ext cx="6984776" cy="6984776"/>
          </a:xfrm>
          <a:prstGeom prst="rect">
            <a:avLst/>
          </a:prstGeom>
          <a:ln>
            <a:noFill/>
          </a:ln>
          <a:effectLst>
            <a:softEdge rad="112500"/>
          </a:effectLst>
        </p:spPr>
      </p:pic>
      <p:sp>
        <p:nvSpPr>
          <p:cNvPr id="2" name="TextBox 1"/>
          <p:cNvSpPr txBox="1"/>
          <p:nvPr/>
        </p:nvSpPr>
        <p:spPr>
          <a:xfrm>
            <a:off x="1259632" y="822191"/>
            <a:ext cx="6408712" cy="2246769"/>
          </a:xfrm>
          <a:prstGeom prst="rect">
            <a:avLst/>
          </a:prstGeom>
          <a:noFill/>
        </p:spPr>
        <p:txBody>
          <a:bodyPr wrap="square" rtlCol="0">
            <a:spAutoFit/>
          </a:bodyPr>
          <a:lstStyle/>
          <a:p>
            <a:r>
              <a:rPr lang="en-US" sz="2800" i="1" dirty="0" smtClean="0">
                <a:latin typeface="Chalkboard SE Regular"/>
                <a:cs typeface="Chalkboard SE Regular"/>
              </a:rPr>
              <a:t>“…</a:t>
            </a:r>
            <a:r>
              <a:rPr lang="en-US" sz="2800" i="1" dirty="0" err="1" smtClean="0">
                <a:latin typeface="Chalkboard SE Regular"/>
                <a:cs typeface="Chalkboard SE Regular"/>
              </a:rPr>
              <a:t>igualmente</a:t>
            </a:r>
            <a:r>
              <a:rPr lang="en-US" sz="2800" i="1" dirty="0" smtClean="0">
                <a:latin typeface="Chalkboard SE Regular"/>
                <a:cs typeface="Chalkboard SE Regular"/>
              </a:rPr>
              <a:t> a </a:t>
            </a:r>
            <a:r>
              <a:rPr lang="en-US" sz="2800" i="1" dirty="0" err="1" smtClean="0">
                <a:latin typeface="Chalkboard SE Regular"/>
                <a:cs typeface="Chalkboard SE Regular"/>
              </a:rPr>
              <a:t>mim</a:t>
            </a:r>
            <a:r>
              <a:rPr lang="en-US" sz="2800" i="1" dirty="0" smtClean="0">
                <a:latin typeface="Chalkboard SE Regular"/>
                <a:cs typeface="Chalkboard SE Regular"/>
              </a:rPr>
              <a:t> me </a:t>
            </a:r>
            <a:r>
              <a:rPr lang="en-US" sz="2800" i="1" dirty="0" err="1" smtClean="0">
                <a:latin typeface="Chalkboard SE Regular"/>
                <a:cs typeface="Chalkboard SE Regular"/>
              </a:rPr>
              <a:t>pareceu</a:t>
            </a:r>
            <a:r>
              <a:rPr lang="en-US" sz="2800" i="1" dirty="0" smtClean="0">
                <a:latin typeface="Chalkboard SE Regular"/>
                <a:cs typeface="Chalkboard SE Regular"/>
              </a:rPr>
              <a:t> </a:t>
            </a:r>
            <a:r>
              <a:rPr lang="en-US" sz="2800" i="1" dirty="0" err="1" smtClean="0">
                <a:latin typeface="Chalkboard SE Regular"/>
                <a:cs typeface="Chalkboard SE Regular"/>
              </a:rPr>
              <a:t>bem</a:t>
            </a:r>
            <a:r>
              <a:rPr lang="en-US" sz="2800" i="1" dirty="0" smtClean="0">
                <a:latin typeface="Chalkboard SE Regular"/>
                <a:cs typeface="Chalkboard SE Regular"/>
              </a:rPr>
              <a:t>, </a:t>
            </a:r>
            <a:r>
              <a:rPr lang="en-US" sz="2800" i="1" dirty="0" err="1" smtClean="0">
                <a:latin typeface="Chalkboard SE Regular"/>
                <a:cs typeface="Chalkboard SE Regular"/>
              </a:rPr>
              <a:t>depois</a:t>
            </a:r>
            <a:r>
              <a:rPr lang="en-US" sz="2800" i="1" dirty="0" smtClean="0">
                <a:latin typeface="Chalkboard SE Regular"/>
                <a:cs typeface="Chalkboard SE Regular"/>
              </a:rPr>
              <a:t> de </a:t>
            </a:r>
            <a:r>
              <a:rPr lang="en-US" sz="2800" i="1" dirty="0" err="1" smtClean="0">
                <a:latin typeface="Chalkboard SE Regular"/>
                <a:cs typeface="Chalkboard SE Regular"/>
              </a:rPr>
              <a:t>acurada</a:t>
            </a:r>
            <a:r>
              <a:rPr lang="en-US" sz="2800" i="1" dirty="0" smtClean="0">
                <a:latin typeface="Chalkboard SE Regular"/>
                <a:cs typeface="Chalkboard SE Regular"/>
              </a:rPr>
              <a:t> </a:t>
            </a:r>
            <a:r>
              <a:rPr lang="en-US" sz="2800" i="1" dirty="0" err="1" smtClean="0">
                <a:latin typeface="Chalkboard SE Regular"/>
                <a:cs typeface="Chalkboard SE Regular"/>
              </a:rPr>
              <a:t>investigação</a:t>
            </a:r>
            <a:r>
              <a:rPr lang="en-US" sz="2800" i="1" dirty="0" smtClean="0">
                <a:latin typeface="Chalkboard SE Regular"/>
                <a:cs typeface="Chalkboard SE Regular"/>
              </a:rPr>
              <a:t> de </a:t>
            </a:r>
            <a:r>
              <a:rPr lang="en-US" sz="2800" i="1" dirty="0" err="1" smtClean="0">
                <a:latin typeface="Chalkboard SE Regular"/>
                <a:cs typeface="Chalkboard SE Regular"/>
              </a:rPr>
              <a:t>tudo</a:t>
            </a:r>
            <a:r>
              <a:rPr lang="en-US" sz="2800" i="1" dirty="0" smtClean="0">
                <a:latin typeface="Chalkboard SE Regular"/>
                <a:cs typeface="Chalkboard SE Regular"/>
              </a:rPr>
              <a:t> </a:t>
            </a:r>
            <a:r>
              <a:rPr lang="en-US" sz="2800" i="1" dirty="0" err="1" smtClean="0">
                <a:latin typeface="Chalkboard SE Regular"/>
                <a:cs typeface="Chalkboard SE Regular"/>
              </a:rPr>
              <a:t>desde</a:t>
            </a:r>
            <a:r>
              <a:rPr lang="en-US" sz="2800" i="1" dirty="0" smtClean="0">
                <a:latin typeface="Chalkboard SE Regular"/>
                <a:cs typeface="Chalkboard SE Regular"/>
              </a:rPr>
              <a:t> </a:t>
            </a:r>
            <a:r>
              <a:rPr lang="en-US" sz="2800" i="1" dirty="0" err="1" smtClean="0">
                <a:latin typeface="Chalkboard SE Regular"/>
                <a:cs typeface="Chalkboard SE Regular"/>
              </a:rPr>
              <a:t>sua</a:t>
            </a:r>
            <a:r>
              <a:rPr lang="en-US" sz="2800" i="1" dirty="0" smtClean="0">
                <a:latin typeface="Chalkboard SE Regular"/>
                <a:cs typeface="Chalkboard SE Regular"/>
              </a:rPr>
              <a:t> </a:t>
            </a:r>
            <a:r>
              <a:rPr lang="en-US" sz="2800" i="1" dirty="0" err="1" smtClean="0">
                <a:latin typeface="Chalkboard SE Regular"/>
                <a:cs typeface="Chalkboard SE Regular"/>
              </a:rPr>
              <a:t>origem</a:t>
            </a:r>
            <a:r>
              <a:rPr lang="en-US" sz="2800" i="1" dirty="0" smtClean="0">
                <a:latin typeface="Chalkboard SE Regular"/>
                <a:cs typeface="Chalkboard SE Regular"/>
              </a:rPr>
              <a:t>, </a:t>
            </a:r>
            <a:r>
              <a:rPr lang="en-US" sz="2800" i="1" dirty="0" err="1" smtClean="0">
                <a:latin typeface="Chalkboard SE Regular"/>
                <a:cs typeface="Chalkboard SE Regular"/>
              </a:rPr>
              <a:t>dar-te</a:t>
            </a:r>
            <a:r>
              <a:rPr lang="en-US" sz="2800" i="1" dirty="0" smtClean="0">
                <a:latin typeface="Chalkboard SE Regular"/>
                <a:cs typeface="Chalkboard SE Regular"/>
              </a:rPr>
              <a:t> </a:t>
            </a:r>
            <a:r>
              <a:rPr lang="en-US" sz="2800" i="1" dirty="0" err="1" smtClean="0">
                <a:latin typeface="Chalkboard SE Regular"/>
                <a:cs typeface="Chalkboard SE Regular"/>
              </a:rPr>
              <a:t>por</a:t>
            </a:r>
            <a:r>
              <a:rPr lang="en-US" sz="2800" i="1" dirty="0" smtClean="0">
                <a:latin typeface="Chalkboard SE Regular"/>
                <a:cs typeface="Chalkboard SE Regular"/>
              </a:rPr>
              <a:t> </a:t>
            </a:r>
            <a:r>
              <a:rPr lang="en-US" sz="2800" i="1" dirty="0" err="1" smtClean="0">
                <a:latin typeface="Chalkboard SE Regular"/>
                <a:cs typeface="Chalkboard SE Regular"/>
              </a:rPr>
              <a:t>escrito</a:t>
            </a:r>
            <a:r>
              <a:rPr lang="en-US" sz="2800" i="1" dirty="0" smtClean="0">
                <a:latin typeface="Chalkboard SE Regular"/>
                <a:cs typeface="Chalkboard SE Regular"/>
              </a:rPr>
              <a:t>, </a:t>
            </a:r>
            <a:r>
              <a:rPr lang="en-US" sz="2800" i="1" dirty="0" err="1" smtClean="0">
                <a:latin typeface="Chalkboard SE Regular"/>
                <a:cs typeface="Chalkboard SE Regular"/>
              </a:rPr>
              <a:t>excelentíssimo</a:t>
            </a:r>
            <a:r>
              <a:rPr lang="en-US" sz="2800" i="1" dirty="0" smtClean="0">
                <a:latin typeface="Chalkboard SE Regular"/>
                <a:cs typeface="Chalkboard SE Regular"/>
              </a:rPr>
              <a:t> </a:t>
            </a:r>
            <a:r>
              <a:rPr lang="en-US" sz="2800" i="1" dirty="0" err="1" smtClean="0">
                <a:latin typeface="Chalkboard SE Regular"/>
                <a:cs typeface="Chalkboard SE Regular"/>
              </a:rPr>
              <a:t>Teófilo</a:t>
            </a:r>
            <a:r>
              <a:rPr lang="en-US" sz="2800" i="1" dirty="0" smtClean="0">
                <a:latin typeface="Chalkboard SE Regular"/>
                <a:cs typeface="Chalkboard SE Regular"/>
              </a:rPr>
              <a:t>, </a:t>
            </a:r>
            <a:r>
              <a:rPr lang="en-US" sz="2800" i="1" dirty="0" err="1" smtClean="0">
                <a:latin typeface="Chalkboard SE Regular"/>
                <a:cs typeface="Chalkboard SE Regular"/>
              </a:rPr>
              <a:t>uma</a:t>
            </a:r>
            <a:r>
              <a:rPr lang="en-US" sz="2800" i="1" dirty="0" smtClean="0">
                <a:latin typeface="Chalkboard SE Regular"/>
                <a:cs typeface="Chalkboard SE Regular"/>
              </a:rPr>
              <a:t> </a:t>
            </a:r>
            <a:r>
              <a:rPr lang="en-US" sz="2800" i="1" dirty="0" err="1" smtClean="0">
                <a:latin typeface="Chalkboard SE Regular"/>
                <a:cs typeface="Chalkboard SE Regular"/>
              </a:rPr>
              <a:t>exposição</a:t>
            </a:r>
            <a:r>
              <a:rPr lang="en-US" sz="2800" i="1" dirty="0" smtClean="0">
                <a:latin typeface="Chalkboard SE Regular"/>
                <a:cs typeface="Chalkboard SE Regular"/>
              </a:rPr>
              <a:t> </a:t>
            </a:r>
            <a:r>
              <a:rPr lang="en-US" sz="2800" i="1" dirty="0" err="1" smtClean="0">
                <a:latin typeface="Chalkboard SE Regular"/>
                <a:cs typeface="Chalkboard SE Regular"/>
              </a:rPr>
              <a:t>em</a:t>
            </a:r>
            <a:r>
              <a:rPr lang="en-US" sz="2800" i="1" dirty="0" smtClean="0">
                <a:latin typeface="Chalkboard SE Regular"/>
                <a:cs typeface="Chalkboard SE Regular"/>
              </a:rPr>
              <a:t> </a:t>
            </a:r>
            <a:r>
              <a:rPr lang="en-US" sz="2800" i="1" dirty="0" err="1" smtClean="0">
                <a:latin typeface="Chalkboard SE Regular"/>
                <a:cs typeface="Chalkboard SE Regular"/>
              </a:rPr>
              <a:t>ordem</a:t>
            </a:r>
            <a:r>
              <a:rPr lang="en-US" sz="2800" i="1" dirty="0" smtClean="0">
                <a:latin typeface="Chalkboard SE Regular"/>
                <a:cs typeface="Chalkboard SE Regular"/>
              </a:rPr>
              <a:t>,” </a:t>
            </a:r>
            <a:r>
              <a:rPr lang="en-US" sz="2800" i="1" dirty="0" err="1" smtClean="0">
                <a:latin typeface="Chalkboard SE Regular"/>
                <a:cs typeface="Chalkboard SE Regular"/>
              </a:rPr>
              <a:t>Lc</a:t>
            </a:r>
            <a:r>
              <a:rPr lang="en-US" sz="2800" i="1" dirty="0" smtClean="0">
                <a:latin typeface="Chalkboard SE Regular"/>
                <a:cs typeface="Chalkboard SE Regular"/>
              </a:rPr>
              <a:t> 1:3</a:t>
            </a:r>
            <a:endParaRPr lang="en-US" sz="2800" i="1" dirty="0">
              <a:latin typeface="Chalkboard SE Regular"/>
              <a:cs typeface="Chalkboard SE Regular"/>
            </a:endParaRPr>
          </a:p>
        </p:txBody>
      </p:sp>
    </p:spTree>
    <p:extLst>
      <p:ext uri="{BB962C8B-B14F-4D97-AF65-F5344CB8AC3E}">
        <p14:creationId xmlns:p14="http://schemas.microsoft.com/office/powerpoint/2010/main" val="337101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63984" y="139279"/>
            <a:ext cx="4090383" cy="769441"/>
          </a:xfrm>
          <a:prstGeom prst="rect">
            <a:avLst/>
          </a:prstGeom>
          <a:noFill/>
        </p:spPr>
        <p:txBody>
          <a:bodyPr wrap="none" rtlCol="0">
            <a:spAutoFit/>
          </a:bodyPr>
          <a:lstStyle/>
          <a:p>
            <a:r>
              <a:rPr lang="pt-BR" sz="4400" b="1" dirty="0" smtClean="0">
                <a:solidFill>
                  <a:schemeClr val="bg1"/>
                </a:solidFill>
                <a:latin typeface="+mj-lt"/>
                <a:cs typeface="Arial" pitchFamily="34" charset="0"/>
              </a:rPr>
              <a:t>Quem escreveu?</a:t>
            </a:r>
            <a:endParaRPr lang="pt-BR" sz="4400" dirty="0">
              <a:solidFill>
                <a:schemeClr val="bg1"/>
              </a:solidFill>
              <a:latin typeface="+mj-lt"/>
              <a:cs typeface="Arial" pitchFamily="34" charset="0"/>
            </a:endParaRPr>
          </a:p>
        </p:txBody>
      </p:sp>
      <p:pic>
        <p:nvPicPr>
          <p:cNvPr id="3" name="Picture 2" descr="104_1_20150428125838.jpg"/>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079612" y="-126776"/>
            <a:ext cx="6984776" cy="6984776"/>
          </a:xfrm>
          <a:prstGeom prst="rect">
            <a:avLst/>
          </a:prstGeom>
          <a:ln>
            <a:noFill/>
          </a:ln>
          <a:effectLst>
            <a:softEdge rad="112500"/>
          </a:effectLst>
        </p:spPr>
      </p:pic>
      <p:sp>
        <p:nvSpPr>
          <p:cNvPr id="5" name="TextBox 4"/>
          <p:cNvSpPr txBox="1"/>
          <p:nvPr/>
        </p:nvSpPr>
        <p:spPr>
          <a:xfrm>
            <a:off x="1331640" y="3772197"/>
            <a:ext cx="6408712" cy="1384995"/>
          </a:xfrm>
          <a:prstGeom prst="rect">
            <a:avLst/>
          </a:prstGeom>
          <a:noFill/>
        </p:spPr>
        <p:txBody>
          <a:bodyPr wrap="square" rtlCol="0">
            <a:spAutoFit/>
          </a:bodyPr>
          <a:lstStyle/>
          <a:p>
            <a:r>
              <a:rPr lang="en-US" sz="2800" i="1" dirty="0" smtClean="0">
                <a:latin typeface="Chalkboard SE Regular"/>
                <a:cs typeface="Chalkboard SE Regular"/>
              </a:rPr>
              <a:t>“</a:t>
            </a:r>
            <a:r>
              <a:rPr lang="en-US" sz="2800" i="1" dirty="0" err="1" smtClean="0">
                <a:latin typeface="Chalkboard SE Regular"/>
                <a:cs typeface="Chalkboard SE Regular"/>
              </a:rPr>
              <a:t>Escrevi</a:t>
            </a:r>
            <a:r>
              <a:rPr lang="en-US" sz="2800" i="1" dirty="0" smtClean="0">
                <a:latin typeface="Chalkboard SE Regular"/>
                <a:cs typeface="Chalkboard SE Regular"/>
              </a:rPr>
              <a:t> o </a:t>
            </a:r>
            <a:r>
              <a:rPr lang="en-US" sz="2800" i="1" dirty="0" err="1" smtClean="0">
                <a:latin typeface="Chalkboard SE Regular"/>
                <a:cs typeface="Chalkboard SE Regular"/>
              </a:rPr>
              <a:t>primeiro</a:t>
            </a:r>
            <a:r>
              <a:rPr lang="en-US" sz="2800" i="1" dirty="0" smtClean="0">
                <a:latin typeface="Chalkboard SE Regular"/>
                <a:cs typeface="Chalkboard SE Regular"/>
              </a:rPr>
              <a:t> </a:t>
            </a:r>
            <a:r>
              <a:rPr lang="en-US" sz="2800" i="1" dirty="0" err="1" smtClean="0">
                <a:latin typeface="Chalkboard SE Regular"/>
                <a:cs typeface="Chalkboard SE Regular"/>
              </a:rPr>
              <a:t>livro</a:t>
            </a:r>
            <a:r>
              <a:rPr lang="en-US" sz="2800" i="1" dirty="0" smtClean="0">
                <a:latin typeface="Chalkboard SE Regular"/>
                <a:cs typeface="Chalkboard SE Regular"/>
              </a:rPr>
              <a:t>, </a:t>
            </a:r>
            <a:r>
              <a:rPr lang="en-US" sz="2800" i="1" dirty="0" err="1" smtClean="0">
                <a:latin typeface="Chalkboard SE Regular"/>
                <a:cs typeface="Chalkboard SE Regular"/>
              </a:rPr>
              <a:t>ó</a:t>
            </a:r>
            <a:r>
              <a:rPr lang="en-US" sz="2800" i="1" dirty="0" smtClean="0">
                <a:latin typeface="Chalkboard SE Regular"/>
                <a:cs typeface="Chalkboard SE Regular"/>
              </a:rPr>
              <a:t> </a:t>
            </a:r>
            <a:r>
              <a:rPr lang="en-US" sz="2800" i="1" dirty="0" err="1" smtClean="0">
                <a:latin typeface="Chalkboard SE Regular"/>
                <a:cs typeface="Chalkboard SE Regular"/>
              </a:rPr>
              <a:t>Teófilo</a:t>
            </a:r>
            <a:r>
              <a:rPr lang="en-US" sz="2800" i="1" dirty="0" smtClean="0">
                <a:latin typeface="Chalkboard SE Regular"/>
                <a:cs typeface="Chalkboard SE Regular"/>
              </a:rPr>
              <a:t>, </a:t>
            </a:r>
            <a:r>
              <a:rPr lang="en-US" sz="2800" i="1" dirty="0" err="1" smtClean="0">
                <a:latin typeface="Chalkboard SE Regular"/>
                <a:cs typeface="Chalkboard SE Regular"/>
              </a:rPr>
              <a:t>relatando</a:t>
            </a:r>
            <a:r>
              <a:rPr lang="en-US" sz="2800" i="1" dirty="0" smtClean="0">
                <a:latin typeface="Chalkboard SE Regular"/>
                <a:cs typeface="Chalkboard SE Regular"/>
              </a:rPr>
              <a:t> </a:t>
            </a:r>
            <a:r>
              <a:rPr lang="en-US" sz="2800" i="1" dirty="0" err="1" smtClean="0">
                <a:latin typeface="Chalkboard SE Regular"/>
                <a:cs typeface="Chalkboard SE Regular"/>
              </a:rPr>
              <a:t>todas</a:t>
            </a:r>
            <a:r>
              <a:rPr lang="en-US" sz="2800" i="1" dirty="0" smtClean="0">
                <a:latin typeface="Chalkboard SE Regular"/>
                <a:cs typeface="Chalkboard SE Regular"/>
              </a:rPr>
              <a:t> as </a:t>
            </a:r>
            <a:r>
              <a:rPr lang="en-US" sz="2800" i="1" dirty="0" err="1" smtClean="0">
                <a:latin typeface="Chalkboard SE Regular"/>
                <a:cs typeface="Chalkboard SE Regular"/>
              </a:rPr>
              <a:t>cousas</a:t>
            </a:r>
            <a:r>
              <a:rPr lang="en-US" sz="2800" i="1" dirty="0" smtClean="0">
                <a:latin typeface="Chalkboard SE Regular"/>
                <a:cs typeface="Chalkboard SE Regular"/>
              </a:rPr>
              <a:t> </a:t>
            </a:r>
            <a:r>
              <a:rPr lang="en-US" sz="2800" i="1" dirty="0" err="1" smtClean="0">
                <a:latin typeface="Chalkboard SE Regular"/>
                <a:cs typeface="Chalkboard SE Regular"/>
              </a:rPr>
              <a:t>que</a:t>
            </a:r>
            <a:r>
              <a:rPr lang="en-US" sz="2800" i="1" dirty="0" smtClean="0">
                <a:latin typeface="Chalkboard SE Regular"/>
                <a:cs typeface="Chalkboard SE Regular"/>
              </a:rPr>
              <a:t> Jesus </a:t>
            </a:r>
            <a:r>
              <a:rPr lang="en-US" sz="2800" i="1" dirty="0" err="1" smtClean="0">
                <a:latin typeface="Chalkboard SE Regular"/>
                <a:cs typeface="Chalkboard SE Regular"/>
              </a:rPr>
              <a:t>começou</a:t>
            </a:r>
            <a:r>
              <a:rPr lang="en-US" sz="2800" i="1" dirty="0" smtClean="0">
                <a:latin typeface="Chalkboard SE Regular"/>
                <a:cs typeface="Chalkboard SE Regular"/>
              </a:rPr>
              <a:t> a </a:t>
            </a:r>
            <a:r>
              <a:rPr lang="en-US" sz="2800" i="1" dirty="0" err="1" smtClean="0">
                <a:latin typeface="Chalkboard SE Regular"/>
                <a:cs typeface="Chalkboard SE Regular"/>
              </a:rPr>
              <a:t>fazer</a:t>
            </a:r>
            <a:r>
              <a:rPr lang="en-US" sz="2800" i="1" dirty="0" smtClean="0">
                <a:latin typeface="Chalkboard SE Regular"/>
                <a:cs typeface="Chalkboard SE Regular"/>
              </a:rPr>
              <a:t> e a </a:t>
            </a:r>
            <a:r>
              <a:rPr lang="en-US" sz="2800" i="1" dirty="0" err="1" smtClean="0">
                <a:latin typeface="Chalkboard SE Regular"/>
                <a:cs typeface="Chalkboard SE Regular"/>
              </a:rPr>
              <a:t>ensinar</a:t>
            </a:r>
            <a:r>
              <a:rPr lang="en-US" sz="2800" i="1" dirty="0" smtClean="0">
                <a:latin typeface="Chalkboard SE Regular"/>
                <a:cs typeface="Chalkboard SE Regular"/>
              </a:rPr>
              <a:t>…” At 1:1</a:t>
            </a:r>
            <a:endParaRPr lang="en-US" sz="2800" i="1" dirty="0">
              <a:latin typeface="Chalkboard SE Regular"/>
              <a:cs typeface="Chalkboard SE Regular"/>
            </a:endParaRPr>
          </a:p>
        </p:txBody>
      </p:sp>
      <p:sp>
        <p:nvSpPr>
          <p:cNvPr id="6" name="TextBox 5"/>
          <p:cNvSpPr txBox="1"/>
          <p:nvPr/>
        </p:nvSpPr>
        <p:spPr>
          <a:xfrm>
            <a:off x="1259632" y="822191"/>
            <a:ext cx="6408712" cy="2246769"/>
          </a:xfrm>
          <a:prstGeom prst="rect">
            <a:avLst/>
          </a:prstGeom>
          <a:noFill/>
        </p:spPr>
        <p:txBody>
          <a:bodyPr wrap="square" rtlCol="0">
            <a:spAutoFit/>
          </a:bodyPr>
          <a:lstStyle/>
          <a:p>
            <a:r>
              <a:rPr lang="en-US" sz="2800" i="1" dirty="0" smtClean="0">
                <a:solidFill>
                  <a:schemeClr val="bg1">
                    <a:lumMod val="50000"/>
                  </a:schemeClr>
                </a:solidFill>
                <a:latin typeface="Chalkboard SE Regular"/>
                <a:cs typeface="Chalkboard SE Regular"/>
              </a:rPr>
              <a:t>“…</a:t>
            </a:r>
            <a:r>
              <a:rPr lang="en-US" sz="2800" i="1" dirty="0" err="1" smtClean="0">
                <a:solidFill>
                  <a:schemeClr val="bg1">
                    <a:lumMod val="50000"/>
                  </a:schemeClr>
                </a:solidFill>
                <a:latin typeface="Chalkboard SE Regular"/>
                <a:cs typeface="Chalkboard SE Regular"/>
              </a:rPr>
              <a:t>igualmente</a:t>
            </a:r>
            <a:r>
              <a:rPr lang="en-US" sz="2800" i="1" dirty="0" smtClean="0">
                <a:solidFill>
                  <a:schemeClr val="bg1">
                    <a:lumMod val="50000"/>
                  </a:schemeClr>
                </a:solidFill>
                <a:latin typeface="Chalkboard SE Regular"/>
                <a:cs typeface="Chalkboard SE Regular"/>
              </a:rPr>
              <a:t> a </a:t>
            </a:r>
            <a:r>
              <a:rPr lang="en-US" sz="2800" i="1" dirty="0" err="1" smtClean="0">
                <a:solidFill>
                  <a:schemeClr val="bg1">
                    <a:lumMod val="50000"/>
                  </a:schemeClr>
                </a:solidFill>
                <a:latin typeface="Chalkboard SE Regular"/>
                <a:cs typeface="Chalkboard SE Regular"/>
              </a:rPr>
              <a:t>mim</a:t>
            </a:r>
            <a:r>
              <a:rPr lang="en-US" sz="2800" i="1" dirty="0" smtClean="0">
                <a:solidFill>
                  <a:schemeClr val="bg1">
                    <a:lumMod val="50000"/>
                  </a:schemeClr>
                </a:solidFill>
                <a:latin typeface="Chalkboard SE Regular"/>
                <a:cs typeface="Chalkboard SE Regular"/>
              </a:rPr>
              <a:t> me </a:t>
            </a:r>
            <a:r>
              <a:rPr lang="en-US" sz="2800" i="1" dirty="0" err="1" smtClean="0">
                <a:solidFill>
                  <a:schemeClr val="bg1">
                    <a:lumMod val="50000"/>
                  </a:schemeClr>
                </a:solidFill>
                <a:latin typeface="Chalkboard SE Regular"/>
                <a:cs typeface="Chalkboard SE Regular"/>
              </a:rPr>
              <a:t>pareceu</a:t>
            </a:r>
            <a:r>
              <a:rPr lang="en-US" sz="2800" i="1" dirty="0" smtClean="0">
                <a:solidFill>
                  <a:schemeClr val="bg1">
                    <a:lumMod val="50000"/>
                  </a:schemeClr>
                </a:solidFill>
                <a:latin typeface="Chalkboard SE Regular"/>
                <a:cs typeface="Chalkboard SE Regular"/>
              </a:rPr>
              <a:t> </a:t>
            </a:r>
            <a:r>
              <a:rPr lang="en-US" sz="2800" i="1" dirty="0" err="1" smtClean="0">
                <a:solidFill>
                  <a:schemeClr val="bg1">
                    <a:lumMod val="50000"/>
                  </a:schemeClr>
                </a:solidFill>
                <a:latin typeface="Chalkboard SE Regular"/>
                <a:cs typeface="Chalkboard SE Regular"/>
              </a:rPr>
              <a:t>bem</a:t>
            </a:r>
            <a:r>
              <a:rPr lang="en-US" sz="2800" i="1" dirty="0" smtClean="0">
                <a:solidFill>
                  <a:schemeClr val="bg1">
                    <a:lumMod val="50000"/>
                  </a:schemeClr>
                </a:solidFill>
                <a:latin typeface="Chalkboard SE Regular"/>
                <a:cs typeface="Chalkboard SE Regular"/>
              </a:rPr>
              <a:t>, </a:t>
            </a:r>
            <a:r>
              <a:rPr lang="en-US" sz="2800" i="1" dirty="0" err="1" smtClean="0">
                <a:solidFill>
                  <a:schemeClr val="bg1">
                    <a:lumMod val="50000"/>
                  </a:schemeClr>
                </a:solidFill>
                <a:latin typeface="Chalkboard SE Regular"/>
                <a:cs typeface="Chalkboard SE Regular"/>
              </a:rPr>
              <a:t>depois</a:t>
            </a:r>
            <a:r>
              <a:rPr lang="en-US" sz="2800" i="1" dirty="0" smtClean="0">
                <a:solidFill>
                  <a:schemeClr val="bg1">
                    <a:lumMod val="50000"/>
                  </a:schemeClr>
                </a:solidFill>
                <a:latin typeface="Chalkboard SE Regular"/>
                <a:cs typeface="Chalkboard SE Regular"/>
              </a:rPr>
              <a:t> de </a:t>
            </a:r>
            <a:r>
              <a:rPr lang="en-US" sz="2800" i="1" dirty="0" err="1" smtClean="0">
                <a:solidFill>
                  <a:schemeClr val="bg1">
                    <a:lumMod val="50000"/>
                  </a:schemeClr>
                </a:solidFill>
                <a:latin typeface="Chalkboard SE Regular"/>
                <a:cs typeface="Chalkboard SE Regular"/>
              </a:rPr>
              <a:t>acurada</a:t>
            </a:r>
            <a:r>
              <a:rPr lang="en-US" sz="2800" i="1" dirty="0" smtClean="0">
                <a:solidFill>
                  <a:schemeClr val="bg1">
                    <a:lumMod val="50000"/>
                  </a:schemeClr>
                </a:solidFill>
                <a:latin typeface="Chalkboard SE Regular"/>
                <a:cs typeface="Chalkboard SE Regular"/>
              </a:rPr>
              <a:t> </a:t>
            </a:r>
            <a:r>
              <a:rPr lang="en-US" sz="2800" i="1" dirty="0" err="1" smtClean="0">
                <a:solidFill>
                  <a:schemeClr val="bg1">
                    <a:lumMod val="50000"/>
                  </a:schemeClr>
                </a:solidFill>
                <a:latin typeface="Chalkboard SE Regular"/>
                <a:cs typeface="Chalkboard SE Regular"/>
              </a:rPr>
              <a:t>investigação</a:t>
            </a:r>
            <a:r>
              <a:rPr lang="en-US" sz="2800" i="1" dirty="0" smtClean="0">
                <a:solidFill>
                  <a:schemeClr val="bg1">
                    <a:lumMod val="50000"/>
                  </a:schemeClr>
                </a:solidFill>
                <a:latin typeface="Chalkboard SE Regular"/>
                <a:cs typeface="Chalkboard SE Regular"/>
              </a:rPr>
              <a:t> de </a:t>
            </a:r>
            <a:r>
              <a:rPr lang="en-US" sz="2800" i="1" dirty="0" err="1" smtClean="0">
                <a:solidFill>
                  <a:schemeClr val="bg1">
                    <a:lumMod val="50000"/>
                  </a:schemeClr>
                </a:solidFill>
                <a:latin typeface="Chalkboard SE Regular"/>
                <a:cs typeface="Chalkboard SE Regular"/>
              </a:rPr>
              <a:t>tudo</a:t>
            </a:r>
            <a:r>
              <a:rPr lang="en-US" sz="2800" i="1" dirty="0" smtClean="0">
                <a:solidFill>
                  <a:schemeClr val="bg1">
                    <a:lumMod val="50000"/>
                  </a:schemeClr>
                </a:solidFill>
                <a:latin typeface="Chalkboard SE Regular"/>
                <a:cs typeface="Chalkboard SE Regular"/>
              </a:rPr>
              <a:t> </a:t>
            </a:r>
            <a:r>
              <a:rPr lang="en-US" sz="2800" i="1" dirty="0" err="1" smtClean="0">
                <a:solidFill>
                  <a:schemeClr val="bg1">
                    <a:lumMod val="50000"/>
                  </a:schemeClr>
                </a:solidFill>
                <a:latin typeface="Chalkboard SE Regular"/>
                <a:cs typeface="Chalkboard SE Regular"/>
              </a:rPr>
              <a:t>desde</a:t>
            </a:r>
            <a:r>
              <a:rPr lang="en-US" sz="2800" i="1" dirty="0" smtClean="0">
                <a:solidFill>
                  <a:schemeClr val="bg1">
                    <a:lumMod val="50000"/>
                  </a:schemeClr>
                </a:solidFill>
                <a:latin typeface="Chalkboard SE Regular"/>
                <a:cs typeface="Chalkboard SE Regular"/>
              </a:rPr>
              <a:t> </a:t>
            </a:r>
            <a:r>
              <a:rPr lang="en-US" sz="2800" i="1" dirty="0" err="1" smtClean="0">
                <a:solidFill>
                  <a:schemeClr val="bg1">
                    <a:lumMod val="50000"/>
                  </a:schemeClr>
                </a:solidFill>
                <a:latin typeface="Chalkboard SE Regular"/>
                <a:cs typeface="Chalkboard SE Regular"/>
              </a:rPr>
              <a:t>sua</a:t>
            </a:r>
            <a:r>
              <a:rPr lang="en-US" sz="2800" i="1" dirty="0" smtClean="0">
                <a:solidFill>
                  <a:schemeClr val="bg1">
                    <a:lumMod val="50000"/>
                  </a:schemeClr>
                </a:solidFill>
                <a:latin typeface="Chalkboard SE Regular"/>
                <a:cs typeface="Chalkboard SE Regular"/>
              </a:rPr>
              <a:t> </a:t>
            </a:r>
            <a:r>
              <a:rPr lang="en-US" sz="2800" i="1" dirty="0" err="1" smtClean="0">
                <a:solidFill>
                  <a:schemeClr val="bg1">
                    <a:lumMod val="50000"/>
                  </a:schemeClr>
                </a:solidFill>
                <a:latin typeface="Chalkboard SE Regular"/>
                <a:cs typeface="Chalkboard SE Regular"/>
              </a:rPr>
              <a:t>origem</a:t>
            </a:r>
            <a:r>
              <a:rPr lang="en-US" sz="2800" i="1" dirty="0" smtClean="0">
                <a:solidFill>
                  <a:schemeClr val="bg1">
                    <a:lumMod val="50000"/>
                  </a:schemeClr>
                </a:solidFill>
                <a:latin typeface="Chalkboard SE Regular"/>
                <a:cs typeface="Chalkboard SE Regular"/>
              </a:rPr>
              <a:t>, </a:t>
            </a:r>
            <a:r>
              <a:rPr lang="en-US" sz="2800" i="1" dirty="0" err="1" smtClean="0">
                <a:solidFill>
                  <a:schemeClr val="bg1">
                    <a:lumMod val="50000"/>
                  </a:schemeClr>
                </a:solidFill>
                <a:latin typeface="Chalkboard SE Regular"/>
                <a:cs typeface="Chalkboard SE Regular"/>
              </a:rPr>
              <a:t>dar-te</a:t>
            </a:r>
            <a:r>
              <a:rPr lang="en-US" sz="2800" i="1" dirty="0" smtClean="0">
                <a:solidFill>
                  <a:schemeClr val="bg1">
                    <a:lumMod val="50000"/>
                  </a:schemeClr>
                </a:solidFill>
                <a:latin typeface="Chalkboard SE Regular"/>
                <a:cs typeface="Chalkboard SE Regular"/>
              </a:rPr>
              <a:t> </a:t>
            </a:r>
            <a:r>
              <a:rPr lang="en-US" sz="2800" i="1" dirty="0" err="1" smtClean="0">
                <a:solidFill>
                  <a:schemeClr val="bg1">
                    <a:lumMod val="50000"/>
                  </a:schemeClr>
                </a:solidFill>
                <a:latin typeface="Chalkboard SE Regular"/>
                <a:cs typeface="Chalkboard SE Regular"/>
              </a:rPr>
              <a:t>por</a:t>
            </a:r>
            <a:r>
              <a:rPr lang="en-US" sz="2800" i="1" dirty="0" smtClean="0">
                <a:solidFill>
                  <a:schemeClr val="bg1">
                    <a:lumMod val="50000"/>
                  </a:schemeClr>
                </a:solidFill>
                <a:latin typeface="Chalkboard SE Regular"/>
                <a:cs typeface="Chalkboard SE Regular"/>
              </a:rPr>
              <a:t> </a:t>
            </a:r>
            <a:r>
              <a:rPr lang="en-US" sz="2800" i="1" dirty="0" err="1" smtClean="0">
                <a:solidFill>
                  <a:schemeClr val="bg1">
                    <a:lumMod val="50000"/>
                  </a:schemeClr>
                </a:solidFill>
                <a:latin typeface="Chalkboard SE Regular"/>
                <a:cs typeface="Chalkboard SE Regular"/>
              </a:rPr>
              <a:t>escrito</a:t>
            </a:r>
            <a:r>
              <a:rPr lang="en-US" sz="2800" i="1" dirty="0" smtClean="0">
                <a:solidFill>
                  <a:schemeClr val="bg1">
                    <a:lumMod val="50000"/>
                  </a:schemeClr>
                </a:solidFill>
                <a:latin typeface="Chalkboard SE Regular"/>
                <a:cs typeface="Chalkboard SE Regular"/>
              </a:rPr>
              <a:t>, </a:t>
            </a:r>
            <a:r>
              <a:rPr lang="en-US" sz="2800" i="1" dirty="0" err="1" smtClean="0">
                <a:solidFill>
                  <a:schemeClr val="bg1">
                    <a:lumMod val="50000"/>
                  </a:schemeClr>
                </a:solidFill>
                <a:latin typeface="Chalkboard SE Regular"/>
                <a:cs typeface="Chalkboard SE Regular"/>
              </a:rPr>
              <a:t>excelentíssimo</a:t>
            </a:r>
            <a:r>
              <a:rPr lang="en-US" sz="2800" i="1" dirty="0" smtClean="0">
                <a:solidFill>
                  <a:schemeClr val="bg1">
                    <a:lumMod val="50000"/>
                  </a:schemeClr>
                </a:solidFill>
                <a:latin typeface="Chalkboard SE Regular"/>
                <a:cs typeface="Chalkboard SE Regular"/>
              </a:rPr>
              <a:t> </a:t>
            </a:r>
            <a:r>
              <a:rPr lang="en-US" sz="2800" i="1" dirty="0" err="1" smtClean="0">
                <a:solidFill>
                  <a:schemeClr val="bg1">
                    <a:lumMod val="50000"/>
                  </a:schemeClr>
                </a:solidFill>
                <a:latin typeface="Chalkboard SE Regular"/>
                <a:cs typeface="Chalkboard SE Regular"/>
              </a:rPr>
              <a:t>Teófilo</a:t>
            </a:r>
            <a:r>
              <a:rPr lang="en-US" sz="2800" i="1" dirty="0" smtClean="0">
                <a:solidFill>
                  <a:schemeClr val="bg1">
                    <a:lumMod val="50000"/>
                  </a:schemeClr>
                </a:solidFill>
                <a:latin typeface="Chalkboard SE Regular"/>
                <a:cs typeface="Chalkboard SE Regular"/>
              </a:rPr>
              <a:t>, </a:t>
            </a:r>
            <a:r>
              <a:rPr lang="en-US" sz="2800" i="1" dirty="0" err="1" smtClean="0">
                <a:solidFill>
                  <a:schemeClr val="bg1">
                    <a:lumMod val="50000"/>
                  </a:schemeClr>
                </a:solidFill>
                <a:latin typeface="Chalkboard SE Regular"/>
                <a:cs typeface="Chalkboard SE Regular"/>
              </a:rPr>
              <a:t>uma</a:t>
            </a:r>
            <a:r>
              <a:rPr lang="en-US" sz="2800" i="1" dirty="0" smtClean="0">
                <a:solidFill>
                  <a:schemeClr val="bg1">
                    <a:lumMod val="50000"/>
                  </a:schemeClr>
                </a:solidFill>
                <a:latin typeface="Chalkboard SE Regular"/>
                <a:cs typeface="Chalkboard SE Regular"/>
              </a:rPr>
              <a:t> </a:t>
            </a:r>
            <a:r>
              <a:rPr lang="en-US" sz="2800" i="1" dirty="0" err="1" smtClean="0">
                <a:solidFill>
                  <a:schemeClr val="bg1">
                    <a:lumMod val="50000"/>
                  </a:schemeClr>
                </a:solidFill>
                <a:latin typeface="Chalkboard SE Regular"/>
                <a:cs typeface="Chalkboard SE Regular"/>
              </a:rPr>
              <a:t>exposição</a:t>
            </a:r>
            <a:r>
              <a:rPr lang="en-US" sz="2800" i="1" dirty="0" smtClean="0">
                <a:solidFill>
                  <a:schemeClr val="bg1">
                    <a:lumMod val="50000"/>
                  </a:schemeClr>
                </a:solidFill>
                <a:latin typeface="Chalkboard SE Regular"/>
                <a:cs typeface="Chalkboard SE Regular"/>
              </a:rPr>
              <a:t> </a:t>
            </a:r>
            <a:r>
              <a:rPr lang="en-US" sz="2800" i="1" dirty="0" err="1" smtClean="0">
                <a:solidFill>
                  <a:schemeClr val="bg1">
                    <a:lumMod val="50000"/>
                  </a:schemeClr>
                </a:solidFill>
                <a:latin typeface="Chalkboard SE Regular"/>
                <a:cs typeface="Chalkboard SE Regular"/>
              </a:rPr>
              <a:t>em</a:t>
            </a:r>
            <a:r>
              <a:rPr lang="en-US" sz="2800" i="1" dirty="0" smtClean="0">
                <a:solidFill>
                  <a:schemeClr val="bg1">
                    <a:lumMod val="50000"/>
                  </a:schemeClr>
                </a:solidFill>
                <a:latin typeface="Chalkboard SE Regular"/>
                <a:cs typeface="Chalkboard SE Regular"/>
              </a:rPr>
              <a:t> </a:t>
            </a:r>
            <a:r>
              <a:rPr lang="en-US" sz="2800" i="1" dirty="0" err="1" smtClean="0">
                <a:solidFill>
                  <a:schemeClr val="bg1">
                    <a:lumMod val="50000"/>
                  </a:schemeClr>
                </a:solidFill>
                <a:latin typeface="Chalkboard SE Regular"/>
                <a:cs typeface="Chalkboard SE Regular"/>
              </a:rPr>
              <a:t>ordem</a:t>
            </a:r>
            <a:r>
              <a:rPr lang="en-US" sz="2800" i="1" dirty="0" smtClean="0">
                <a:solidFill>
                  <a:schemeClr val="bg1">
                    <a:lumMod val="50000"/>
                  </a:schemeClr>
                </a:solidFill>
                <a:latin typeface="Chalkboard SE Regular"/>
                <a:cs typeface="Chalkboard SE Regular"/>
              </a:rPr>
              <a:t>,” </a:t>
            </a:r>
            <a:r>
              <a:rPr lang="en-US" sz="2800" i="1" dirty="0" err="1" smtClean="0">
                <a:solidFill>
                  <a:schemeClr val="bg1">
                    <a:lumMod val="50000"/>
                  </a:schemeClr>
                </a:solidFill>
                <a:latin typeface="Chalkboard SE Regular"/>
                <a:cs typeface="Chalkboard SE Regular"/>
              </a:rPr>
              <a:t>Lc</a:t>
            </a:r>
            <a:r>
              <a:rPr lang="en-US" sz="2800" i="1" dirty="0" smtClean="0">
                <a:solidFill>
                  <a:schemeClr val="bg1">
                    <a:lumMod val="50000"/>
                  </a:schemeClr>
                </a:solidFill>
                <a:latin typeface="Chalkboard SE Regular"/>
                <a:cs typeface="Chalkboard SE Regular"/>
              </a:rPr>
              <a:t> 1:3</a:t>
            </a:r>
            <a:endParaRPr lang="en-US" sz="2800" i="1" dirty="0">
              <a:solidFill>
                <a:schemeClr val="bg1">
                  <a:lumMod val="50000"/>
                </a:schemeClr>
              </a:solidFill>
              <a:latin typeface="Chalkboard SE Regular"/>
              <a:cs typeface="Chalkboard SE Regular"/>
            </a:endParaRPr>
          </a:p>
        </p:txBody>
      </p:sp>
    </p:spTree>
    <p:extLst>
      <p:ext uri="{BB962C8B-B14F-4D97-AF65-F5344CB8AC3E}">
        <p14:creationId xmlns:p14="http://schemas.microsoft.com/office/powerpoint/2010/main" val="34935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ucas-214x3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325" y="655215"/>
            <a:ext cx="4444187" cy="623016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12" y="-27384"/>
            <a:ext cx="9180512" cy="1678304"/>
          </a:xfrm>
          <a:prstGeom prst="rect">
            <a:avLst/>
          </a:prstGeom>
        </p:spPr>
      </p:pic>
      <p:sp>
        <p:nvSpPr>
          <p:cNvPr id="8" name="TextBox 7"/>
          <p:cNvSpPr txBox="1"/>
          <p:nvPr/>
        </p:nvSpPr>
        <p:spPr>
          <a:xfrm>
            <a:off x="539552" y="188640"/>
            <a:ext cx="4035830" cy="769441"/>
          </a:xfrm>
          <a:prstGeom prst="rect">
            <a:avLst/>
          </a:prstGeom>
          <a:noFill/>
        </p:spPr>
        <p:txBody>
          <a:bodyPr wrap="none" rtlCol="0">
            <a:spAutoFit/>
          </a:bodyPr>
          <a:lstStyle/>
          <a:p>
            <a:r>
              <a:rPr lang="pt-BR" sz="4400" b="1" dirty="0" smtClean="0">
                <a:solidFill>
                  <a:schemeClr val="bg1"/>
                </a:solidFill>
                <a:latin typeface="+mj-lt"/>
                <a:cs typeface="Arial" pitchFamily="34" charset="0"/>
              </a:rPr>
              <a:t>Quem foi Lucas?</a:t>
            </a:r>
            <a:endParaRPr lang="pt-BR" sz="4400" dirty="0">
              <a:solidFill>
                <a:schemeClr val="bg1"/>
              </a:solidFill>
              <a:latin typeface="+mj-lt"/>
              <a:cs typeface="Arial" pitchFamily="34" charset="0"/>
            </a:endParaRPr>
          </a:p>
        </p:txBody>
      </p:sp>
      <p:sp>
        <p:nvSpPr>
          <p:cNvPr id="9" name="TextBox 8"/>
          <p:cNvSpPr txBox="1"/>
          <p:nvPr/>
        </p:nvSpPr>
        <p:spPr>
          <a:xfrm>
            <a:off x="179512" y="1844824"/>
            <a:ext cx="4464533" cy="1077218"/>
          </a:xfrm>
          <a:prstGeom prst="rect">
            <a:avLst/>
          </a:prstGeom>
          <a:noFill/>
        </p:spPr>
        <p:txBody>
          <a:bodyPr wrap="none" rtlCol="0">
            <a:spAutoFit/>
          </a:bodyPr>
          <a:lstStyle/>
          <a:p>
            <a:r>
              <a:rPr lang="en-US" sz="3600" dirty="0" err="1" smtClean="0"/>
              <a:t>Companheiro</a:t>
            </a:r>
            <a:r>
              <a:rPr lang="en-US" sz="3600" dirty="0" smtClean="0"/>
              <a:t> de Paulo</a:t>
            </a:r>
          </a:p>
          <a:p>
            <a:r>
              <a:rPr lang="en-US" sz="2800" dirty="0" smtClean="0"/>
              <a:t>At. 16:10-24; 2Tm 4:11</a:t>
            </a:r>
            <a:endParaRPr lang="en-US" sz="2800" dirty="0"/>
          </a:p>
        </p:txBody>
      </p:sp>
      <p:sp>
        <p:nvSpPr>
          <p:cNvPr id="11" name="TextBox 10"/>
          <p:cNvSpPr txBox="1"/>
          <p:nvPr/>
        </p:nvSpPr>
        <p:spPr>
          <a:xfrm>
            <a:off x="179512" y="3284984"/>
            <a:ext cx="3032025" cy="646331"/>
          </a:xfrm>
          <a:prstGeom prst="rect">
            <a:avLst/>
          </a:prstGeom>
          <a:noFill/>
        </p:spPr>
        <p:txBody>
          <a:bodyPr wrap="none" rtlCol="0">
            <a:spAutoFit/>
          </a:bodyPr>
          <a:lstStyle/>
          <a:p>
            <a:r>
              <a:rPr lang="en-US" sz="3600" dirty="0" err="1" smtClean="0"/>
              <a:t>Médico</a:t>
            </a:r>
            <a:r>
              <a:rPr lang="en-US" sz="3600" dirty="0" smtClean="0"/>
              <a:t> – </a:t>
            </a:r>
            <a:r>
              <a:rPr lang="en-US" sz="2800" dirty="0" err="1" smtClean="0"/>
              <a:t>Cl</a:t>
            </a:r>
            <a:r>
              <a:rPr lang="en-US" sz="2800" dirty="0" smtClean="0"/>
              <a:t> 4:14</a:t>
            </a:r>
            <a:endParaRPr lang="en-US" sz="3600" dirty="0"/>
          </a:p>
        </p:txBody>
      </p:sp>
      <p:sp>
        <p:nvSpPr>
          <p:cNvPr id="12" name="TextBox 11"/>
          <p:cNvSpPr txBox="1"/>
          <p:nvPr/>
        </p:nvSpPr>
        <p:spPr>
          <a:xfrm>
            <a:off x="179512" y="4222829"/>
            <a:ext cx="4467890" cy="646331"/>
          </a:xfrm>
          <a:prstGeom prst="rect">
            <a:avLst/>
          </a:prstGeom>
          <a:noFill/>
        </p:spPr>
        <p:txBody>
          <a:bodyPr wrap="none" rtlCol="0">
            <a:spAutoFit/>
          </a:bodyPr>
          <a:lstStyle/>
          <a:p>
            <a:r>
              <a:rPr lang="en-US" sz="3600" dirty="0" err="1" smtClean="0"/>
              <a:t>Gentio</a:t>
            </a:r>
            <a:r>
              <a:rPr lang="en-US" sz="3600" dirty="0" smtClean="0"/>
              <a:t> – </a:t>
            </a:r>
            <a:r>
              <a:rPr lang="en-US" sz="3600" dirty="0" err="1" smtClean="0"/>
              <a:t>Grego</a:t>
            </a:r>
            <a:r>
              <a:rPr lang="en-US" sz="3600" dirty="0" smtClean="0"/>
              <a:t> – </a:t>
            </a:r>
            <a:r>
              <a:rPr lang="en-US" sz="2800" dirty="0" err="1" smtClean="0"/>
              <a:t>Cl</a:t>
            </a:r>
            <a:r>
              <a:rPr lang="en-US" sz="2800" dirty="0" smtClean="0"/>
              <a:t> 4:14</a:t>
            </a:r>
            <a:endParaRPr lang="en-US" sz="3600" dirty="0"/>
          </a:p>
        </p:txBody>
      </p:sp>
    </p:spTree>
    <p:extLst>
      <p:ext uri="{BB962C8B-B14F-4D97-AF65-F5344CB8AC3E}">
        <p14:creationId xmlns:p14="http://schemas.microsoft.com/office/powerpoint/2010/main" val="146631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iterate type="wd">
                                    <p:tmAbs val="0"/>
                                  </p:iterate>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a01bb083e7756970d01b8d1633a32970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2249"/>
            <a:ext cx="9226691" cy="6151127"/>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14" name="TextBox 13"/>
          <p:cNvSpPr txBox="1"/>
          <p:nvPr/>
        </p:nvSpPr>
        <p:spPr>
          <a:xfrm>
            <a:off x="663984" y="139279"/>
            <a:ext cx="2323498" cy="769441"/>
          </a:xfrm>
          <a:prstGeom prst="rect">
            <a:avLst/>
          </a:prstGeom>
          <a:noFill/>
        </p:spPr>
        <p:txBody>
          <a:bodyPr wrap="none" rtlCol="0">
            <a:spAutoFit/>
          </a:bodyPr>
          <a:lstStyle/>
          <a:p>
            <a:r>
              <a:rPr lang="pt-BR" sz="4400" b="1" dirty="0" smtClean="0">
                <a:solidFill>
                  <a:schemeClr val="bg1"/>
                </a:solidFill>
                <a:latin typeface="+mj-lt"/>
                <a:cs typeface="Arial" pitchFamily="34" charset="0"/>
              </a:rPr>
              <a:t>Quando?</a:t>
            </a:r>
            <a:endParaRPr lang="pt-BR" sz="4400" dirty="0">
              <a:solidFill>
                <a:schemeClr val="bg1"/>
              </a:solidFill>
              <a:latin typeface="+mj-lt"/>
              <a:cs typeface="Arial" pitchFamily="34" charset="0"/>
            </a:endParaRPr>
          </a:p>
        </p:txBody>
      </p:sp>
    </p:spTree>
    <p:extLst>
      <p:ext uri="{BB962C8B-B14F-4D97-AF65-F5344CB8AC3E}">
        <p14:creationId xmlns:p14="http://schemas.microsoft.com/office/powerpoint/2010/main" val="402132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7"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a.jpg"/>
          <p:cNvPicPr>
            <a:picLocks noChangeAspect="1"/>
          </p:cNvPicPr>
          <p:nvPr/>
        </p:nvPicPr>
        <p:blipFill rotWithShape="1">
          <a:blip r:embed="rId3">
            <a:extLst>
              <a:ext uri="{28A0092B-C50C-407E-A947-70E740481C1C}">
                <a14:useLocalDpi xmlns:a14="http://schemas.microsoft.com/office/drawing/2010/main" val="0"/>
              </a:ext>
            </a:extLst>
          </a:blip>
          <a:srcRect b="5948"/>
          <a:stretch/>
        </p:blipFill>
        <p:spPr>
          <a:xfrm>
            <a:off x="0" y="732481"/>
            <a:ext cx="9144000" cy="612551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14" name="TextBox 13"/>
          <p:cNvSpPr txBox="1"/>
          <p:nvPr/>
        </p:nvSpPr>
        <p:spPr>
          <a:xfrm>
            <a:off x="663984" y="139279"/>
            <a:ext cx="2980328" cy="769441"/>
          </a:xfrm>
          <a:prstGeom prst="rect">
            <a:avLst/>
          </a:prstGeom>
          <a:noFill/>
        </p:spPr>
        <p:txBody>
          <a:bodyPr wrap="none" rtlCol="0">
            <a:spAutoFit/>
          </a:bodyPr>
          <a:lstStyle/>
          <a:p>
            <a:r>
              <a:rPr lang="pt-BR" sz="4400" b="1" dirty="0" smtClean="0">
                <a:solidFill>
                  <a:schemeClr val="bg1"/>
                </a:solidFill>
                <a:latin typeface="+mj-lt"/>
                <a:cs typeface="Arial" pitchFamily="34" charset="0"/>
              </a:rPr>
              <a:t>Para quem?</a:t>
            </a:r>
            <a:endParaRPr lang="pt-BR" sz="4400" dirty="0">
              <a:solidFill>
                <a:schemeClr val="bg1"/>
              </a:solidFill>
              <a:latin typeface="+mj-lt"/>
              <a:cs typeface="Arial" pitchFamily="34" charset="0"/>
            </a:endParaRPr>
          </a:p>
        </p:txBody>
      </p:sp>
    </p:spTree>
    <p:extLst>
      <p:ext uri="{BB962C8B-B14F-4D97-AF65-F5344CB8AC3E}">
        <p14:creationId xmlns:p14="http://schemas.microsoft.com/office/powerpoint/2010/main" val="413145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v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14" name="TextBox 13"/>
          <p:cNvSpPr txBox="1"/>
          <p:nvPr/>
        </p:nvSpPr>
        <p:spPr>
          <a:xfrm>
            <a:off x="663984" y="139279"/>
            <a:ext cx="4387114" cy="769441"/>
          </a:xfrm>
          <a:prstGeom prst="rect">
            <a:avLst/>
          </a:prstGeom>
          <a:noFill/>
        </p:spPr>
        <p:txBody>
          <a:bodyPr wrap="none" rtlCol="0">
            <a:spAutoFit/>
          </a:bodyPr>
          <a:lstStyle/>
          <a:p>
            <a:r>
              <a:rPr lang="pt-BR" sz="4400" b="1" dirty="0" smtClean="0">
                <a:solidFill>
                  <a:schemeClr val="bg1"/>
                </a:solidFill>
                <a:latin typeface="+mj-lt"/>
                <a:cs typeface="Arial" pitchFamily="34" charset="0"/>
              </a:rPr>
              <a:t>Qual o propósito?</a:t>
            </a:r>
          </a:p>
        </p:txBody>
      </p:sp>
    </p:spTree>
    <p:extLst>
      <p:ext uri="{BB962C8B-B14F-4D97-AF65-F5344CB8AC3E}">
        <p14:creationId xmlns:p14="http://schemas.microsoft.com/office/powerpoint/2010/main" val="298903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vo.jpg"/>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14" name="TextBox 13"/>
          <p:cNvSpPr txBox="1"/>
          <p:nvPr/>
        </p:nvSpPr>
        <p:spPr>
          <a:xfrm>
            <a:off x="663984" y="139279"/>
            <a:ext cx="4387114" cy="769441"/>
          </a:xfrm>
          <a:prstGeom prst="rect">
            <a:avLst/>
          </a:prstGeom>
          <a:noFill/>
        </p:spPr>
        <p:txBody>
          <a:bodyPr wrap="none" rtlCol="0">
            <a:spAutoFit/>
          </a:bodyPr>
          <a:lstStyle/>
          <a:p>
            <a:r>
              <a:rPr lang="pt-BR" sz="4400" b="1" dirty="0" smtClean="0">
                <a:solidFill>
                  <a:schemeClr val="bg1"/>
                </a:solidFill>
                <a:latin typeface="+mj-lt"/>
                <a:cs typeface="Arial" pitchFamily="34" charset="0"/>
              </a:rPr>
              <a:t>Qual o propósito?</a:t>
            </a:r>
          </a:p>
        </p:txBody>
      </p:sp>
      <p:sp>
        <p:nvSpPr>
          <p:cNvPr id="8" name="TextBox 7"/>
          <p:cNvSpPr txBox="1"/>
          <p:nvPr/>
        </p:nvSpPr>
        <p:spPr>
          <a:xfrm>
            <a:off x="1043608" y="1556792"/>
            <a:ext cx="7272808" cy="4832093"/>
          </a:xfrm>
          <a:prstGeom prst="rect">
            <a:avLst/>
          </a:prstGeom>
          <a:noFill/>
        </p:spPr>
        <p:txBody>
          <a:bodyPr wrap="square" rtlCol="0">
            <a:spAutoFit/>
          </a:bodyPr>
          <a:lstStyle/>
          <a:p>
            <a:r>
              <a:rPr lang="en-US" sz="2800" i="1" dirty="0" smtClean="0">
                <a:solidFill>
                  <a:srgbClr val="262262"/>
                </a:solidFill>
                <a:latin typeface="Chalkboard SE Regular"/>
                <a:cs typeface="Chalkboard SE Regular"/>
              </a:rPr>
              <a:t>“</a:t>
            </a:r>
            <a:r>
              <a:rPr lang="en-US" sz="2800" i="1" dirty="0" err="1" smtClean="0">
                <a:solidFill>
                  <a:srgbClr val="262262"/>
                </a:solidFill>
                <a:latin typeface="Chalkboard SE Regular"/>
                <a:cs typeface="Chalkboard SE Regular"/>
              </a:rPr>
              <a:t>Visto</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que</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muitos</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houve</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que</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empreenderam</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uma</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narração</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coordenada</a:t>
            </a:r>
            <a:r>
              <a:rPr lang="en-US" sz="2800" i="1" dirty="0" smtClean="0">
                <a:solidFill>
                  <a:srgbClr val="262262"/>
                </a:solidFill>
                <a:latin typeface="Chalkboard SE Regular"/>
                <a:cs typeface="Chalkboard SE Regular"/>
              </a:rPr>
              <a:t> dos </a:t>
            </a:r>
            <a:r>
              <a:rPr lang="en-US" sz="2800" i="1" dirty="0" err="1" smtClean="0">
                <a:solidFill>
                  <a:srgbClr val="262262"/>
                </a:solidFill>
                <a:latin typeface="Chalkboard SE Regular"/>
                <a:cs typeface="Chalkboard SE Regular"/>
              </a:rPr>
              <a:t>fatos</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que</a:t>
            </a:r>
            <a:r>
              <a:rPr lang="en-US" sz="2800" i="1" dirty="0" smtClean="0">
                <a:solidFill>
                  <a:srgbClr val="262262"/>
                </a:solidFill>
                <a:latin typeface="Chalkboard SE Regular"/>
                <a:cs typeface="Chalkboard SE Regular"/>
              </a:rPr>
              <a:t> entre </a:t>
            </a:r>
            <a:r>
              <a:rPr lang="en-US" sz="2800" i="1" dirty="0" err="1" smtClean="0">
                <a:solidFill>
                  <a:srgbClr val="262262"/>
                </a:solidFill>
                <a:latin typeface="Chalkboard SE Regular"/>
                <a:cs typeface="Chalkboard SE Regular"/>
              </a:rPr>
              <a:t>nós</a:t>
            </a:r>
            <a:r>
              <a:rPr lang="en-US" sz="2800" i="1" dirty="0" smtClean="0">
                <a:solidFill>
                  <a:srgbClr val="262262"/>
                </a:solidFill>
                <a:latin typeface="Chalkboard SE Regular"/>
                <a:cs typeface="Chalkboard SE Regular"/>
              </a:rPr>
              <a:t> se </a:t>
            </a:r>
            <a:r>
              <a:rPr lang="en-US" sz="2800" i="1" dirty="0" err="1" smtClean="0">
                <a:solidFill>
                  <a:srgbClr val="262262"/>
                </a:solidFill>
                <a:latin typeface="Chalkboard SE Regular"/>
                <a:cs typeface="Chalkboard SE Regular"/>
              </a:rPr>
              <a:t>realizaram</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conforme</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nos</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transmitiram</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os</a:t>
            </a:r>
            <a:r>
              <a:rPr lang="en-US" sz="2800" i="1" dirty="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que</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desde</a:t>
            </a:r>
            <a:r>
              <a:rPr lang="en-US" sz="2800" i="1" dirty="0" smtClean="0">
                <a:solidFill>
                  <a:srgbClr val="262262"/>
                </a:solidFill>
                <a:latin typeface="Chalkboard SE Regular"/>
                <a:cs typeface="Chalkboard SE Regular"/>
              </a:rPr>
              <a:t> o </a:t>
            </a:r>
            <a:r>
              <a:rPr lang="en-US" sz="2800" i="1" dirty="0" err="1" smtClean="0">
                <a:solidFill>
                  <a:srgbClr val="262262"/>
                </a:solidFill>
                <a:latin typeface="Chalkboard SE Regular"/>
                <a:cs typeface="Chalkboard SE Regular"/>
              </a:rPr>
              <a:t>princípio</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foram</a:t>
            </a:r>
            <a:r>
              <a:rPr lang="en-US" sz="2800" i="1" dirty="0" smtClean="0">
                <a:solidFill>
                  <a:srgbClr val="262262"/>
                </a:solidFill>
                <a:latin typeface="Chalkboard SE Regular"/>
                <a:cs typeface="Chalkboard SE Regular"/>
              </a:rPr>
              <a:t> deles </a:t>
            </a:r>
            <a:r>
              <a:rPr lang="en-US" sz="2800" i="1" dirty="0" err="1" smtClean="0">
                <a:solidFill>
                  <a:srgbClr val="262262"/>
                </a:solidFill>
                <a:latin typeface="Chalkboard SE Regular"/>
                <a:cs typeface="Chalkboard SE Regular"/>
              </a:rPr>
              <a:t>testemunhas</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oculares</a:t>
            </a:r>
            <a:r>
              <a:rPr lang="en-US" sz="2800" i="1" dirty="0" smtClean="0">
                <a:solidFill>
                  <a:srgbClr val="262262"/>
                </a:solidFill>
                <a:latin typeface="Chalkboard SE Regular"/>
                <a:cs typeface="Chalkboard SE Regular"/>
              </a:rPr>
              <a:t> e </a:t>
            </a:r>
            <a:r>
              <a:rPr lang="en-US" sz="2800" i="1" dirty="0" err="1" smtClean="0">
                <a:solidFill>
                  <a:srgbClr val="262262"/>
                </a:solidFill>
                <a:latin typeface="Chalkboard SE Regular"/>
                <a:cs typeface="Chalkboard SE Regular"/>
              </a:rPr>
              <a:t>ministros</a:t>
            </a:r>
            <a:r>
              <a:rPr lang="en-US" sz="2800" i="1" dirty="0" smtClean="0">
                <a:solidFill>
                  <a:srgbClr val="262262"/>
                </a:solidFill>
                <a:latin typeface="Chalkboard SE Regular"/>
                <a:cs typeface="Chalkboard SE Regular"/>
              </a:rPr>
              <a:t> da </a:t>
            </a:r>
            <a:r>
              <a:rPr lang="en-US" sz="2800" i="1" dirty="0" err="1" smtClean="0">
                <a:solidFill>
                  <a:srgbClr val="262262"/>
                </a:solidFill>
                <a:latin typeface="Chalkboard SE Regular"/>
                <a:cs typeface="Chalkboard SE Regular"/>
              </a:rPr>
              <a:t>palavra</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igualmente</a:t>
            </a:r>
            <a:r>
              <a:rPr lang="en-US" sz="2800" i="1" dirty="0" smtClean="0">
                <a:solidFill>
                  <a:srgbClr val="262262"/>
                </a:solidFill>
                <a:latin typeface="Chalkboard SE Regular"/>
                <a:cs typeface="Chalkboard SE Regular"/>
              </a:rPr>
              <a:t> a </a:t>
            </a:r>
            <a:r>
              <a:rPr lang="en-US" sz="2800" i="1" dirty="0" err="1" smtClean="0">
                <a:solidFill>
                  <a:srgbClr val="262262"/>
                </a:solidFill>
                <a:latin typeface="Chalkboard SE Regular"/>
                <a:cs typeface="Chalkboard SE Regular"/>
              </a:rPr>
              <a:t>mim</a:t>
            </a:r>
            <a:r>
              <a:rPr lang="en-US" sz="2800" i="1" dirty="0" smtClean="0">
                <a:solidFill>
                  <a:srgbClr val="262262"/>
                </a:solidFill>
                <a:latin typeface="Chalkboard SE Regular"/>
                <a:cs typeface="Chalkboard SE Regular"/>
              </a:rPr>
              <a:t> me </a:t>
            </a:r>
            <a:r>
              <a:rPr lang="en-US" sz="2800" i="1" dirty="0" err="1" smtClean="0">
                <a:solidFill>
                  <a:srgbClr val="262262"/>
                </a:solidFill>
                <a:latin typeface="Chalkboard SE Regular"/>
                <a:cs typeface="Chalkboard SE Regular"/>
              </a:rPr>
              <a:t>pareceu</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bem</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depois</a:t>
            </a:r>
            <a:r>
              <a:rPr lang="en-US" sz="2800" i="1" dirty="0" smtClean="0">
                <a:solidFill>
                  <a:srgbClr val="262262"/>
                </a:solidFill>
                <a:latin typeface="Chalkboard SE Regular"/>
                <a:cs typeface="Chalkboard SE Regular"/>
              </a:rPr>
              <a:t> de </a:t>
            </a:r>
            <a:r>
              <a:rPr lang="en-US" sz="2800" i="1" dirty="0" err="1" smtClean="0">
                <a:solidFill>
                  <a:srgbClr val="262262"/>
                </a:solidFill>
                <a:latin typeface="Chalkboard SE Regular"/>
                <a:cs typeface="Chalkboard SE Regular"/>
              </a:rPr>
              <a:t>acurada</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investigação</a:t>
            </a:r>
            <a:r>
              <a:rPr lang="en-US" sz="2800" i="1" dirty="0" smtClean="0">
                <a:solidFill>
                  <a:srgbClr val="262262"/>
                </a:solidFill>
                <a:latin typeface="Chalkboard SE Regular"/>
                <a:cs typeface="Chalkboard SE Regular"/>
              </a:rPr>
              <a:t> de </a:t>
            </a:r>
            <a:r>
              <a:rPr lang="en-US" sz="2800" i="1" dirty="0" err="1" smtClean="0">
                <a:solidFill>
                  <a:srgbClr val="262262"/>
                </a:solidFill>
                <a:latin typeface="Chalkboard SE Regular"/>
                <a:cs typeface="Chalkboard SE Regular"/>
              </a:rPr>
              <a:t>tudo</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desde</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sua</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origem</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dar-te</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por</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escrito</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excelentíssimo</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Teófilo</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uma</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exposição</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em</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ordem</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para</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que</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tenhas</a:t>
            </a:r>
            <a:r>
              <a:rPr lang="en-US" sz="2800" i="1" dirty="0" smtClean="0">
                <a:solidFill>
                  <a:srgbClr val="262262"/>
                </a:solidFill>
                <a:latin typeface="Chalkboard SE Regular"/>
                <a:cs typeface="Chalkboard SE Regular"/>
              </a:rPr>
              <a:t> plena </a:t>
            </a:r>
            <a:r>
              <a:rPr lang="en-US" sz="2800" i="1" dirty="0" err="1" smtClean="0">
                <a:solidFill>
                  <a:srgbClr val="262262"/>
                </a:solidFill>
                <a:latin typeface="Chalkboard SE Regular"/>
                <a:cs typeface="Chalkboard SE Regular"/>
              </a:rPr>
              <a:t>certeza</a:t>
            </a:r>
            <a:r>
              <a:rPr lang="en-US" sz="2800" i="1" dirty="0" smtClean="0">
                <a:solidFill>
                  <a:srgbClr val="262262"/>
                </a:solidFill>
                <a:latin typeface="Chalkboard SE Regular"/>
                <a:cs typeface="Chalkboard SE Regular"/>
              </a:rPr>
              <a:t> das </a:t>
            </a:r>
            <a:r>
              <a:rPr lang="en-US" sz="2800" i="1" dirty="0" err="1" smtClean="0">
                <a:solidFill>
                  <a:srgbClr val="262262"/>
                </a:solidFill>
                <a:latin typeface="Chalkboard SE Regular"/>
                <a:cs typeface="Chalkboard SE Regular"/>
              </a:rPr>
              <a:t>verdades</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em</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que</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foste</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instruído</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Lc</a:t>
            </a:r>
            <a:r>
              <a:rPr lang="en-US" sz="2800" i="1" dirty="0" smtClean="0">
                <a:solidFill>
                  <a:srgbClr val="262262"/>
                </a:solidFill>
                <a:latin typeface="Chalkboard SE Regular"/>
                <a:cs typeface="Chalkboard SE Regular"/>
              </a:rPr>
              <a:t> 1:1-4</a:t>
            </a:r>
            <a:endParaRPr lang="en-US" sz="2800" i="1" dirty="0">
              <a:solidFill>
                <a:srgbClr val="262262"/>
              </a:solidFill>
              <a:latin typeface="Chalkboard SE Regular"/>
              <a:cs typeface="Chalkboard SE Regular"/>
            </a:endParaRPr>
          </a:p>
        </p:txBody>
      </p:sp>
    </p:spTree>
    <p:extLst>
      <p:ext uri="{BB962C8B-B14F-4D97-AF65-F5344CB8AC3E}">
        <p14:creationId xmlns:p14="http://schemas.microsoft.com/office/powerpoint/2010/main" val="332979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vo.jpg"/>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14" name="TextBox 13"/>
          <p:cNvSpPr txBox="1"/>
          <p:nvPr/>
        </p:nvSpPr>
        <p:spPr>
          <a:xfrm>
            <a:off x="663984" y="139279"/>
            <a:ext cx="4387114" cy="769441"/>
          </a:xfrm>
          <a:prstGeom prst="rect">
            <a:avLst/>
          </a:prstGeom>
          <a:noFill/>
        </p:spPr>
        <p:txBody>
          <a:bodyPr wrap="none" rtlCol="0">
            <a:spAutoFit/>
          </a:bodyPr>
          <a:lstStyle/>
          <a:p>
            <a:r>
              <a:rPr lang="pt-BR" sz="4400" b="1" dirty="0" smtClean="0">
                <a:solidFill>
                  <a:schemeClr val="bg1"/>
                </a:solidFill>
                <a:latin typeface="+mj-lt"/>
                <a:cs typeface="Arial" pitchFamily="34" charset="0"/>
              </a:rPr>
              <a:t>Qual o propósito?</a:t>
            </a:r>
          </a:p>
        </p:txBody>
      </p:sp>
      <p:sp>
        <p:nvSpPr>
          <p:cNvPr id="8" name="TextBox 7"/>
          <p:cNvSpPr txBox="1"/>
          <p:nvPr/>
        </p:nvSpPr>
        <p:spPr>
          <a:xfrm>
            <a:off x="1043608" y="1556792"/>
            <a:ext cx="7272808" cy="4832093"/>
          </a:xfrm>
          <a:prstGeom prst="rect">
            <a:avLst/>
          </a:prstGeom>
          <a:noFill/>
        </p:spPr>
        <p:txBody>
          <a:bodyPr wrap="square" rtlCol="0">
            <a:spAutoFit/>
          </a:bodyPr>
          <a:lstStyle/>
          <a:p>
            <a:r>
              <a:rPr lang="en-US" sz="2800" i="1" dirty="0" smtClean="0">
                <a:solidFill>
                  <a:schemeClr val="tx2">
                    <a:lumMod val="40000"/>
                    <a:lumOff val="60000"/>
                  </a:schemeClr>
                </a:solidFill>
                <a:latin typeface="Chalkboard SE Regular"/>
                <a:cs typeface="Chalkboard SE Regular"/>
              </a:rPr>
              <a:t>“</a:t>
            </a:r>
            <a:r>
              <a:rPr lang="en-US" sz="2800" i="1" dirty="0" err="1" smtClean="0">
                <a:solidFill>
                  <a:schemeClr val="tx2">
                    <a:lumMod val="40000"/>
                    <a:lumOff val="60000"/>
                  </a:schemeClr>
                </a:solidFill>
                <a:latin typeface="Chalkboard SE Regular"/>
                <a:cs typeface="Chalkboard SE Regular"/>
              </a:rPr>
              <a:t>Visto</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que</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muitos</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houve</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que</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empreenderam</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uma</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narração</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coordenada</a:t>
            </a:r>
            <a:r>
              <a:rPr lang="en-US" sz="2800" i="1" dirty="0" smtClean="0">
                <a:solidFill>
                  <a:schemeClr val="tx2">
                    <a:lumMod val="40000"/>
                    <a:lumOff val="60000"/>
                  </a:schemeClr>
                </a:solidFill>
                <a:latin typeface="Chalkboard SE Regular"/>
                <a:cs typeface="Chalkboard SE Regular"/>
              </a:rPr>
              <a:t> dos </a:t>
            </a:r>
            <a:r>
              <a:rPr lang="en-US" sz="2800" i="1" dirty="0" err="1" smtClean="0">
                <a:solidFill>
                  <a:schemeClr val="tx2">
                    <a:lumMod val="40000"/>
                    <a:lumOff val="60000"/>
                  </a:schemeClr>
                </a:solidFill>
                <a:latin typeface="Chalkboard SE Regular"/>
                <a:cs typeface="Chalkboard SE Regular"/>
              </a:rPr>
              <a:t>fatos</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que</a:t>
            </a:r>
            <a:r>
              <a:rPr lang="en-US" sz="2800" i="1" dirty="0" smtClean="0">
                <a:solidFill>
                  <a:schemeClr val="tx2">
                    <a:lumMod val="40000"/>
                    <a:lumOff val="60000"/>
                  </a:schemeClr>
                </a:solidFill>
                <a:latin typeface="Chalkboard SE Regular"/>
                <a:cs typeface="Chalkboard SE Regular"/>
              </a:rPr>
              <a:t> entre </a:t>
            </a:r>
            <a:r>
              <a:rPr lang="en-US" sz="2800" i="1" dirty="0" err="1" smtClean="0">
                <a:solidFill>
                  <a:schemeClr val="tx2">
                    <a:lumMod val="40000"/>
                    <a:lumOff val="60000"/>
                  </a:schemeClr>
                </a:solidFill>
                <a:latin typeface="Chalkboard SE Regular"/>
                <a:cs typeface="Chalkboard SE Regular"/>
              </a:rPr>
              <a:t>nós</a:t>
            </a:r>
            <a:r>
              <a:rPr lang="en-US" sz="2800" i="1" dirty="0" smtClean="0">
                <a:solidFill>
                  <a:schemeClr val="tx2">
                    <a:lumMod val="40000"/>
                    <a:lumOff val="60000"/>
                  </a:schemeClr>
                </a:solidFill>
                <a:latin typeface="Chalkboard SE Regular"/>
                <a:cs typeface="Chalkboard SE Regular"/>
              </a:rPr>
              <a:t> se </a:t>
            </a:r>
            <a:r>
              <a:rPr lang="en-US" sz="2800" i="1" dirty="0" err="1" smtClean="0">
                <a:solidFill>
                  <a:schemeClr val="tx2">
                    <a:lumMod val="40000"/>
                    <a:lumOff val="60000"/>
                  </a:schemeClr>
                </a:solidFill>
                <a:latin typeface="Chalkboard SE Regular"/>
                <a:cs typeface="Chalkboard SE Regular"/>
              </a:rPr>
              <a:t>realizaram</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conforme</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nos</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transmitiram</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rgbClr val="262262"/>
                </a:solidFill>
                <a:latin typeface="Chalkboard SE Regular"/>
                <a:cs typeface="Chalkboard SE Regular"/>
              </a:rPr>
              <a:t>os</a:t>
            </a:r>
            <a:r>
              <a:rPr lang="en-US" sz="2800" i="1" dirty="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que</a:t>
            </a:r>
            <a:r>
              <a:rPr lang="en-US" sz="2800" i="1" dirty="0" smtClean="0">
                <a:solidFill>
                  <a:srgbClr val="262262"/>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desde</a:t>
            </a:r>
            <a:r>
              <a:rPr lang="en-US" sz="2800" i="1" dirty="0" smtClean="0">
                <a:solidFill>
                  <a:schemeClr val="tx2">
                    <a:lumMod val="40000"/>
                    <a:lumOff val="60000"/>
                  </a:schemeClr>
                </a:solidFill>
                <a:latin typeface="Chalkboard SE Regular"/>
                <a:cs typeface="Chalkboard SE Regular"/>
              </a:rPr>
              <a:t> o </a:t>
            </a:r>
            <a:r>
              <a:rPr lang="en-US" sz="2800" i="1" dirty="0" err="1" smtClean="0">
                <a:solidFill>
                  <a:schemeClr val="tx2">
                    <a:lumMod val="40000"/>
                    <a:lumOff val="60000"/>
                  </a:schemeClr>
                </a:solidFill>
                <a:latin typeface="Chalkboard SE Regular"/>
                <a:cs typeface="Chalkboard SE Regular"/>
              </a:rPr>
              <a:t>princípio</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rgbClr val="262262"/>
                </a:solidFill>
                <a:latin typeface="Chalkboard SE Regular"/>
                <a:cs typeface="Chalkboard SE Regular"/>
              </a:rPr>
              <a:t>foram</a:t>
            </a:r>
            <a:r>
              <a:rPr lang="en-US" sz="2800" i="1" dirty="0" smtClean="0">
                <a:solidFill>
                  <a:srgbClr val="262262"/>
                </a:solidFill>
                <a:latin typeface="Chalkboard SE Regular"/>
                <a:cs typeface="Chalkboard SE Regular"/>
              </a:rPr>
              <a:t> </a:t>
            </a:r>
            <a:r>
              <a:rPr lang="en-US" sz="2800" i="1" dirty="0" smtClean="0">
                <a:solidFill>
                  <a:schemeClr val="tx2">
                    <a:lumMod val="40000"/>
                    <a:lumOff val="60000"/>
                  </a:schemeClr>
                </a:solidFill>
                <a:latin typeface="Chalkboard SE Regular"/>
                <a:cs typeface="Chalkboard SE Regular"/>
              </a:rPr>
              <a:t>deles </a:t>
            </a:r>
            <a:r>
              <a:rPr lang="en-US" sz="2800" i="1" dirty="0" err="1" smtClean="0">
                <a:solidFill>
                  <a:srgbClr val="262262"/>
                </a:solidFill>
                <a:latin typeface="Chalkboard SE Regular"/>
                <a:cs typeface="Chalkboard SE Regular"/>
              </a:rPr>
              <a:t>testemunhas</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oculares</a:t>
            </a:r>
            <a:r>
              <a:rPr lang="en-US" sz="2800" i="1" dirty="0" smtClean="0">
                <a:solidFill>
                  <a:srgbClr val="262262"/>
                </a:solidFill>
                <a:latin typeface="Chalkboard SE Regular"/>
                <a:cs typeface="Chalkboard SE Regular"/>
              </a:rPr>
              <a:t> </a:t>
            </a:r>
            <a:r>
              <a:rPr lang="en-US" sz="2800" i="1" dirty="0" smtClean="0">
                <a:solidFill>
                  <a:schemeClr val="tx2">
                    <a:lumMod val="40000"/>
                    <a:lumOff val="60000"/>
                  </a:schemeClr>
                </a:solidFill>
                <a:latin typeface="Chalkboard SE Regular"/>
                <a:cs typeface="Chalkboard SE Regular"/>
              </a:rPr>
              <a:t>e </a:t>
            </a:r>
            <a:r>
              <a:rPr lang="en-US" sz="2800" i="1" dirty="0" err="1" smtClean="0">
                <a:solidFill>
                  <a:schemeClr val="tx2">
                    <a:lumMod val="40000"/>
                    <a:lumOff val="60000"/>
                  </a:schemeClr>
                </a:solidFill>
                <a:latin typeface="Chalkboard SE Regular"/>
                <a:cs typeface="Chalkboard SE Regular"/>
              </a:rPr>
              <a:t>ministros</a:t>
            </a:r>
            <a:r>
              <a:rPr lang="en-US" sz="2800" i="1" dirty="0" smtClean="0">
                <a:solidFill>
                  <a:schemeClr val="tx2">
                    <a:lumMod val="40000"/>
                    <a:lumOff val="60000"/>
                  </a:schemeClr>
                </a:solidFill>
                <a:latin typeface="Chalkboard SE Regular"/>
                <a:cs typeface="Chalkboard SE Regular"/>
              </a:rPr>
              <a:t> da </a:t>
            </a:r>
            <a:r>
              <a:rPr lang="en-US" sz="2800" i="1" dirty="0" err="1" smtClean="0">
                <a:solidFill>
                  <a:schemeClr val="tx2">
                    <a:lumMod val="40000"/>
                    <a:lumOff val="60000"/>
                  </a:schemeClr>
                </a:solidFill>
                <a:latin typeface="Chalkboard SE Regular"/>
                <a:cs typeface="Chalkboard SE Regular"/>
              </a:rPr>
              <a:t>palavra</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igualmente</a:t>
            </a:r>
            <a:r>
              <a:rPr lang="en-US" sz="2800" i="1" dirty="0" smtClean="0">
                <a:solidFill>
                  <a:schemeClr val="tx2">
                    <a:lumMod val="40000"/>
                    <a:lumOff val="60000"/>
                  </a:schemeClr>
                </a:solidFill>
                <a:latin typeface="Chalkboard SE Regular"/>
                <a:cs typeface="Chalkboard SE Regular"/>
              </a:rPr>
              <a:t> a </a:t>
            </a:r>
            <a:r>
              <a:rPr lang="en-US" sz="2800" i="1" dirty="0" err="1" smtClean="0">
                <a:solidFill>
                  <a:schemeClr val="tx2">
                    <a:lumMod val="40000"/>
                    <a:lumOff val="60000"/>
                  </a:schemeClr>
                </a:solidFill>
                <a:latin typeface="Chalkboard SE Regular"/>
                <a:cs typeface="Chalkboard SE Regular"/>
              </a:rPr>
              <a:t>mim</a:t>
            </a:r>
            <a:r>
              <a:rPr lang="en-US" sz="2800" i="1" dirty="0" smtClean="0">
                <a:solidFill>
                  <a:schemeClr val="tx2">
                    <a:lumMod val="40000"/>
                    <a:lumOff val="60000"/>
                  </a:schemeClr>
                </a:solidFill>
                <a:latin typeface="Chalkboard SE Regular"/>
                <a:cs typeface="Chalkboard SE Regular"/>
              </a:rPr>
              <a:t> me </a:t>
            </a:r>
            <a:r>
              <a:rPr lang="en-US" sz="2800" i="1" dirty="0" err="1" smtClean="0">
                <a:solidFill>
                  <a:schemeClr val="tx2">
                    <a:lumMod val="40000"/>
                    <a:lumOff val="60000"/>
                  </a:schemeClr>
                </a:solidFill>
                <a:latin typeface="Chalkboard SE Regular"/>
                <a:cs typeface="Chalkboard SE Regular"/>
              </a:rPr>
              <a:t>pareceu</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bem</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depois</a:t>
            </a:r>
            <a:r>
              <a:rPr lang="en-US" sz="2800" i="1" dirty="0" smtClean="0">
                <a:solidFill>
                  <a:schemeClr val="tx2">
                    <a:lumMod val="40000"/>
                    <a:lumOff val="60000"/>
                  </a:schemeClr>
                </a:solidFill>
                <a:latin typeface="Chalkboard SE Regular"/>
                <a:cs typeface="Chalkboard SE Regular"/>
              </a:rPr>
              <a:t> de </a:t>
            </a:r>
            <a:r>
              <a:rPr lang="en-US" sz="2800" i="1" dirty="0" err="1" smtClean="0">
                <a:solidFill>
                  <a:srgbClr val="262262"/>
                </a:solidFill>
                <a:latin typeface="Chalkboard SE Regular"/>
                <a:cs typeface="Chalkboard SE Regular"/>
              </a:rPr>
              <a:t>acurada</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investigação</a:t>
            </a:r>
            <a:r>
              <a:rPr lang="en-US" sz="2800" i="1" dirty="0" smtClean="0">
                <a:solidFill>
                  <a:srgbClr val="262262"/>
                </a:solidFill>
                <a:latin typeface="Chalkboard SE Regular"/>
                <a:cs typeface="Chalkboard SE Regular"/>
              </a:rPr>
              <a:t> </a:t>
            </a:r>
            <a:r>
              <a:rPr lang="en-US" sz="2800" i="1" dirty="0" smtClean="0">
                <a:solidFill>
                  <a:schemeClr val="tx2">
                    <a:lumMod val="40000"/>
                    <a:lumOff val="60000"/>
                  </a:schemeClr>
                </a:solidFill>
                <a:latin typeface="Chalkboard SE Regular"/>
                <a:cs typeface="Chalkboard SE Regular"/>
              </a:rPr>
              <a:t>de </a:t>
            </a:r>
            <a:r>
              <a:rPr lang="en-US" sz="2800" i="1" dirty="0" err="1" smtClean="0">
                <a:solidFill>
                  <a:schemeClr val="tx2">
                    <a:lumMod val="40000"/>
                    <a:lumOff val="60000"/>
                  </a:schemeClr>
                </a:solidFill>
                <a:latin typeface="Chalkboard SE Regular"/>
                <a:cs typeface="Chalkboard SE Regular"/>
              </a:rPr>
              <a:t>tudo</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rgbClr val="262262"/>
                </a:solidFill>
                <a:latin typeface="Chalkboard SE Regular"/>
                <a:cs typeface="Chalkboard SE Regular"/>
              </a:rPr>
              <a:t>desde</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sua</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origem</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dar-te</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por</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escrito</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excelentíssimo</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Teófilo</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uma</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exposição</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em</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ordem</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rgbClr val="262262"/>
                </a:solidFill>
                <a:latin typeface="Chalkboard SE Regular"/>
                <a:cs typeface="Chalkboard SE Regular"/>
              </a:rPr>
              <a:t>para</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que</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tenhas</a:t>
            </a:r>
            <a:r>
              <a:rPr lang="en-US" sz="2800" i="1" dirty="0" smtClean="0">
                <a:solidFill>
                  <a:srgbClr val="262262"/>
                </a:solidFill>
                <a:latin typeface="Chalkboard SE Regular"/>
                <a:cs typeface="Chalkboard SE Regular"/>
              </a:rPr>
              <a:t> plena </a:t>
            </a:r>
            <a:r>
              <a:rPr lang="en-US" sz="2800" i="1" dirty="0" err="1" smtClean="0">
                <a:solidFill>
                  <a:srgbClr val="262262"/>
                </a:solidFill>
                <a:latin typeface="Chalkboard SE Regular"/>
                <a:cs typeface="Chalkboard SE Regular"/>
              </a:rPr>
              <a:t>certeza</a:t>
            </a:r>
            <a:r>
              <a:rPr lang="en-US" sz="2800" i="1" dirty="0" smtClean="0">
                <a:solidFill>
                  <a:srgbClr val="262262"/>
                </a:solidFill>
                <a:latin typeface="Chalkboard SE Regular"/>
                <a:cs typeface="Chalkboard SE Regular"/>
              </a:rPr>
              <a:t> das </a:t>
            </a:r>
            <a:r>
              <a:rPr lang="en-US" sz="2800" i="1" dirty="0" err="1" smtClean="0">
                <a:solidFill>
                  <a:srgbClr val="262262"/>
                </a:solidFill>
                <a:latin typeface="Chalkboard SE Regular"/>
                <a:cs typeface="Chalkboard SE Regular"/>
              </a:rPr>
              <a:t>verdades</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em</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que</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foste</a:t>
            </a:r>
            <a:r>
              <a:rPr lang="en-US" sz="2800" i="1" dirty="0" smtClean="0">
                <a:solidFill>
                  <a:srgbClr val="262262"/>
                </a:solidFill>
                <a:latin typeface="Chalkboard SE Regular"/>
                <a:cs typeface="Chalkboard SE Regular"/>
              </a:rPr>
              <a:t> </a:t>
            </a:r>
            <a:r>
              <a:rPr lang="en-US" sz="2800" i="1" dirty="0" err="1" smtClean="0">
                <a:solidFill>
                  <a:srgbClr val="262262"/>
                </a:solidFill>
                <a:latin typeface="Chalkboard SE Regular"/>
                <a:cs typeface="Chalkboard SE Regular"/>
              </a:rPr>
              <a:t>instruído</a:t>
            </a:r>
            <a:r>
              <a:rPr lang="en-US" sz="2800" i="1" dirty="0" smtClean="0">
                <a:solidFill>
                  <a:schemeClr val="tx2">
                    <a:lumMod val="40000"/>
                    <a:lumOff val="60000"/>
                  </a:schemeClr>
                </a:solidFill>
                <a:latin typeface="Chalkboard SE Regular"/>
                <a:cs typeface="Chalkboard SE Regular"/>
              </a:rPr>
              <a:t>” </a:t>
            </a:r>
            <a:r>
              <a:rPr lang="en-US" sz="2800" i="1" dirty="0" err="1" smtClean="0">
                <a:solidFill>
                  <a:schemeClr val="tx2">
                    <a:lumMod val="40000"/>
                    <a:lumOff val="60000"/>
                  </a:schemeClr>
                </a:solidFill>
                <a:latin typeface="Chalkboard SE Regular"/>
                <a:cs typeface="Chalkboard SE Regular"/>
              </a:rPr>
              <a:t>Lc</a:t>
            </a:r>
            <a:r>
              <a:rPr lang="en-US" sz="2800" i="1" dirty="0" smtClean="0">
                <a:solidFill>
                  <a:schemeClr val="tx2">
                    <a:lumMod val="40000"/>
                    <a:lumOff val="60000"/>
                  </a:schemeClr>
                </a:solidFill>
                <a:latin typeface="Chalkboard SE Regular"/>
                <a:cs typeface="Chalkboard SE Regular"/>
              </a:rPr>
              <a:t> 1:1-4</a:t>
            </a:r>
            <a:endParaRPr lang="en-US" sz="2800" i="1" dirty="0">
              <a:solidFill>
                <a:schemeClr val="tx2">
                  <a:lumMod val="40000"/>
                  <a:lumOff val="60000"/>
                </a:schemeClr>
              </a:solidFill>
              <a:latin typeface="Chalkboard SE Regular"/>
              <a:cs typeface="Chalkboard SE Regular"/>
            </a:endParaRPr>
          </a:p>
        </p:txBody>
      </p:sp>
    </p:spTree>
    <p:extLst>
      <p:ext uri="{BB962C8B-B14F-4D97-AF65-F5344CB8AC3E}">
        <p14:creationId xmlns:p14="http://schemas.microsoft.com/office/powerpoint/2010/main" val="373007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fissao-historiador.jpg"/>
          <p:cNvPicPr>
            <a:picLocks noChangeAspect="1"/>
          </p:cNvPicPr>
          <p:nvPr/>
        </p:nvPicPr>
        <p:blipFill rotWithShape="1">
          <a:blip r:embed="rId3">
            <a:extLst>
              <a:ext uri="{28A0092B-C50C-407E-A947-70E740481C1C}">
                <a14:useLocalDpi xmlns:a14="http://schemas.microsoft.com/office/drawing/2010/main" val="0"/>
              </a:ext>
            </a:extLst>
          </a:blip>
          <a:srcRect b="12001"/>
          <a:stretch/>
        </p:blipFill>
        <p:spPr>
          <a:xfrm>
            <a:off x="-32912" y="970337"/>
            <a:ext cx="9285432" cy="605906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58" y="-27384"/>
            <a:ext cx="9279578" cy="1678304"/>
          </a:xfrm>
          <a:prstGeom prst="rect">
            <a:avLst/>
          </a:prstGeom>
        </p:spPr>
      </p:pic>
      <p:sp>
        <p:nvSpPr>
          <p:cNvPr id="14" name="TextBox 13"/>
          <p:cNvSpPr txBox="1"/>
          <p:nvPr/>
        </p:nvSpPr>
        <p:spPr>
          <a:xfrm>
            <a:off x="663984" y="139279"/>
            <a:ext cx="4387114" cy="769441"/>
          </a:xfrm>
          <a:prstGeom prst="rect">
            <a:avLst/>
          </a:prstGeom>
          <a:noFill/>
        </p:spPr>
        <p:txBody>
          <a:bodyPr wrap="none" rtlCol="0">
            <a:spAutoFit/>
          </a:bodyPr>
          <a:lstStyle/>
          <a:p>
            <a:r>
              <a:rPr lang="pt-BR" sz="4400" b="1" dirty="0" smtClean="0">
                <a:solidFill>
                  <a:schemeClr val="bg1"/>
                </a:solidFill>
                <a:latin typeface="+mj-lt"/>
                <a:cs typeface="Arial" pitchFamily="34" charset="0"/>
              </a:rPr>
              <a:t>Qual o propósito?</a:t>
            </a:r>
          </a:p>
        </p:txBody>
      </p:sp>
    </p:spTree>
    <p:extLst>
      <p:ext uri="{BB962C8B-B14F-4D97-AF65-F5344CB8AC3E}">
        <p14:creationId xmlns:p14="http://schemas.microsoft.com/office/powerpoint/2010/main" val="198045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fissao-historiador.jpg"/>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b="12001"/>
          <a:stretch/>
        </p:blipFill>
        <p:spPr>
          <a:xfrm>
            <a:off x="-32912" y="970337"/>
            <a:ext cx="9285432" cy="605906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58" y="-27384"/>
            <a:ext cx="9279578" cy="1678304"/>
          </a:xfrm>
          <a:prstGeom prst="rect">
            <a:avLst/>
          </a:prstGeom>
        </p:spPr>
      </p:pic>
      <p:sp>
        <p:nvSpPr>
          <p:cNvPr id="14" name="TextBox 13"/>
          <p:cNvSpPr txBox="1"/>
          <p:nvPr/>
        </p:nvSpPr>
        <p:spPr>
          <a:xfrm>
            <a:off x="663984" y="139279"/>
            <a:ext cx="4387114" cy="769441"/>
          </a:xfrm>
          <a:prstGeom prst="rect">
            <a:avLst/>
          </a:prstGeom>
          <a:noFill/>
        </p:spPr>
        <p:txBody>
          <a:bodyPr wrap="none" rtlCol="0">
            <a:spAutoFit/>
          </a:bodyPr>
          <a:lstStyle/>
          <a:p>
            <a:r>
              <a:rPr lang="pt-BR" sz="4400" b="1" dirty="0" smtClean="0">
                <a:solidFill>
                  <a:schemeClr val="bg1"/>
                </a:solidFill>
                <a:latin typeface="+mj-lt"/>
                <a:cs typeface="Arial" pitchFamily="34" charset="0"/>
              </a:rPr>
              <a:t>Qual o propósito?</a:t>
            </a:r>
          </a:p>
        </p:txBody>
      </p:sp>
      <p:sp>
        <p:nvSpPr>
          <p:cNvPr id="2" name="TextBox 1"/>
          <p:cNvSpPr txBox="1"/>
          <p:nvPr/>
        </p:nvSpPr>
        <p:spPr>
          <a:xfrm>
            <a:off x="323528" y="1407541"/>
            <a:ext cx="8640960" cy="5693867"/>
          </a:xfrm>
          <a:prstGeom prst="rect">
            <a:avLst/>
          </a:prstGeom>
          <a:noFill/>
        </p:spPr>
        <p:txBody>
          <a:bodyPr wrap="square" rtlCol="0">
            <a:spAutoFit/>
          </a:bodyPr>
          <a:lstStyle/>
          <a:p>
            <a:pPr algn="just"/>
            <a:r>
              <a:rPr lang="pt-BR" sz="2800" i="1" dirty="0">
                <a:solidFill>
                  <a:srgbClr val="000090"/>
                </a:solidFill>
                <a:latin typeface="Times New Roman"/>
                <a:cs typeface="Times New Roman"/>
              </a:rPr>
              <a:t>“O contexto histórico é exato. Em termos de tempo e espaço, os detalhes são precisos e corretos. Pode-se percorrer as ruas e </a:t>
            </a:r>
            <a:r>
              <a:rPr lang="pt-BR" sz="2800" i="1" dirty="0" smtClean="0">
                <a:solidFill>
                  <a:srgbClr val="000090"/>
                </a:solidFill>
                <a:latin typeface="Times New Roman"/>
                <a:cs typeface="Times New Roman"/>
              </a:rPr>
              <a:t>os mercados</a:t>
            </a:r>
            <a:r>
              <a:rPr lang="pt-BR" sz="2800" i="1" dirty="0">
                <a:solidFill>
                  <a:srgbClr val="000090"/>
                </a:solidFill>
                <a:latin typeface="Times New Roman"/>
                <a:cs typeface="Times New Roman"/>
              </a:rPr>
              <a:t>, os teatros e as assembleias de Éfeso, </a:t>
            </a:r>
            <a:r>
              <a:rPr lang="pt-BR" sz="2800" i="1" dirty="0" err="1">
                <a:solidFill>
                  <a:srgbClr val="000090"/>
                </a:solidFill>
                <a:latin typeface="Times New Roman"/>
                <a:cs typeface="Times New Roman"/>
              </a:rPr>
              <a:t>Tessalônica</a:t>
            </a:r>
            <a:r>
              <a:rPr lang="pt-BR" sz="2800" i="1" dirty="0">
                <a:solidFill>
                  <a:srgbClr val="000090"/>
                </a:solidFill>
                <a:latin typeface="Times New Roman"/>
                <a:cs typeface="Times New Roman"/>
              </a:rPr>
              <a:t>, Corinto ou </a:t>
            </a:r>
            <a:r>
              <a:rPr lang="pt-BR" sz="2800" i="1" dirty="0" err="1">
                <a:solidFill>
                  <a:srgbClr val="000090"/>
                </a:solidFill>
                <a:latin typeface="Times New Roman"/>
                <a:cs typeface="Times New Roman"/>
              </a:rPr>
              <a:t>Filipos</a:t>
            </a:r>
            <a:r>
              <a:rPr lang="pt-BR" sz="2800" i="1" dirty="0">
                <a:solidFill>
                  <a:srgbClr val="000090"/>
                </a:solidFill>
                <a:latin typeface="Times New Roman"/>
                <a:cs typeface="Times New Roman"/>
              </a:rPr>
              <a:t> do primeiro século com o autor de Atos. Os grandes homens das cidades, os magistrados, a revolta e o </a:t>
            </a:r>
            <a:r>
              <a:rPr lang="pt-BR" sz="2800" i="1" dirty="0" smtClean="0">
                <a:solidFill>
                  <a:srgbClr val="000090"/>
                </a:solidFill>
                <a:latin typeface="Times New Roman"/>
                <a:cs typeface="Times New Roman"/>
              </a:rPr>
              <a:t>seu </a:t>
            </a:r>
            <a:r>
              <a:rPr lang="pt-BR" sz="2800" i="1" dirty="0">
                <a:solidFill>
                  <a:srgbClr val="000090"/>
                </a:solidFill>
                <a:latin typeface="Times New Roman"/>
                <a:cs typeface="Times New Roman"/>
              </a:rPr>
              <a:t>líder estão todos ali... O mesmo acontece com a narrativa das experiências </a:t>
            </a:r>
            <a:r>
              <a:rPr lang="pt-BR" sz="2800" i="1" dirty="0" smtClean="0">
                <a:solidFill>
                  <a:srgbClr val="000090"/>
                </a:solidFill>
                <a:latin typeface="Times New Roman"/>
                <a:cs typeface="Times New Roman"/>
              </a:rPr>
              <a:t>judiciais </a:t>
            </a:r>
            <a:r>
              <a:rPr lang="pt-BR" sz="2800" i="1" dirty="0">
                <a:solidFill>
                  <a:srgbClr val="000090"/>
                </a:solidFill>
                <a:latin typeface="Times New Roman"/>
                <a:cs typeface="Times New Roman"/>
              </a:rPr>
              <a:t>de Paulo perante os tribunais de Gaio, Félix e Festo. Como documentos, essas narrativas pertencem à mesma série histórica dos relatos de julgamentos regionais e imperiais em fontes epigráficas e literárias do primeiro e do inicio do século segundo d.C.”</a:t>
            </a:r>
          </a:p>
          <a:p>
            <a:pPr algn="r"/>
            <a:r>
              <a:rPr lang="en-US" sz="2800" dirty="0" smtClean="0">
                <a:solidFill>
                  <a:srgbClr val="000090"/>
                </a:solidFill>
              </a:rPr>
              <a:t>N. </a:t>
            </a:r>
            <a:r>
              <a:rPr lang="en-US" sz="2800" dirty="0" err="1" smtClean="0">
                <a:solidFill>
                  <a:srgbClr val="000090"/>
                </a:solidFill>
              </a:rPr>
              <a:t>Sheriwn</a:t>
            </a:r>
            <a:r>
              <a:rPr lang="en-US" sz="2800" dirty="0" smtClean="0">
                <a:solidFill>
                  <a:srgbClr val="000090"/>
                </a:solidFill>
              </a:rPr>
              <a:t>-White</a:t>
            </a:r>
            <a:endParaRPr lang="en-US" sz="2800" dirty="0">
              <a:solidFill>
                <a:srgbClr val="000090"/>
              </a:solidFill>
            </a:endParaRPr>
          </a:p>
        </p:txBody>
      </p:sp>
    </p:spTree>
    <p:extLst>
      <p:ext uri="{BB962C8B-B14F-4D97-AF65-F5344CB8AC3E}">
        <p14:creationId xmlns:p14="http://schemas.microsoft.com/office/powerpoint/2010/main" val="164834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708920"/>
            <a:ext cx="9144000" cy="2315183"/>
          </a:xfrm>
          <a:prstGeom prst="rect">
            <a:avLst/>
          </a:prstGeom>
        </p:spPr>
      </p:pic>
      <p:sp>
        <p:nvSpPr>
          <p:cNvPr id="7" name="TextBox 6"/>
          <p:cNvSpPr txBox="1"/>
          <p:nvPr/>
        </p:nvSpPr>
        <p:spPr>
          <a:xfrm>
            <a:off x="1187624" y="297230"/>
            <a:ext cx="6768752" cy="2215991"/>
          </a:xfrm>
          <a:prstGeom prst="rect">
            <a:avLst/>
          </a:prstGeom>
          <a:noFill/>
        </p:spPr>
        <p:txBody>
          <a:bodyPr wrap="square" rtlCol="0">
            <a:spAutoFit/>
          </a:bodyPr>
          <a:lstStyle/>
          <a:p>
            <a:pPr algn="ctr"/>
            <a:r>
              <a:rPr lang="pt-BR" sz="7200" b="1" dirty="0" smtClean="0">
                <a:solidFill>
                  <a:schemeClr val="bg1"/>
                </a:solidFill>
              </a:rPr>
              <a:t>EBD</a:t>
            </a:r>
            <a:r>
              <a:rPr lang="pt-BR" sz="6600" dirty="0" smtClean="0">
                <a:solidFill>
                  <a:schemeClr val="bg1"/>
                </a:solidFill>
              </a:rPr>
              <a:t> </a:t>
            </a:r>
            <a:r>
              <a:rPr lang="pt-BR" sz="6600" b="1" dirty="0" smtClean="0">
                <a:solidFill>
                  <a:schemeClr val="bg1"/>
                </a:solidFill>
              </a:rPr>
              <a:t>CONSOLIDAÇÃO</a:t>
            </a:r>
            <a:endParaRPr lang="pt-BR" sz="6600" b="1" dirty="0">
              <a:solidFill>
                <a:schemeClr val="bg1"/>
              </a:solidFill>
            </a:endParaRPr>
          </a:p>
        </p:txBody>
      </p:sp>
      <p:sp>
        <p:nvSpPr>
          <p:cNvPr id="9" name="TextBox 8"/>
          <p:cNvSpPr txBox="1"/>
          <p:nvPr/>
        </p:nvSpPr>
        <p:spPr>
          <a:xfrm>
            <a:off x="1187624" y="5395863"/>
            <a:ext cx="6768752" cy="769441"/>
          </a:xfrm>
          <a:prstGeom prst="rect">
            <a:avLst/>
          </a:prstGeom>
          <a:noFill/>
        </p:spPr>
        <p:txBody>
          <a:bodyPr wrap="square" rtlCol="0">
            <a:spAutoFit/>
          </a:bodyPr>
          <a:lstStyle/>
          <a:p>
            <a:pPr algn="ctr"/>
            <a:r>
              <a:rPr lang="pt-BR" sz="4400" b="1" dirty="0" smtClean="0">
                <a:solidFill>
                  <a:schemeClr val="bg1"/>
                </a:solidFill>
              </a:rPr>
              <a:t>2016 – O Ano da Comunhão</a:t>
            </a:r>
            <a:endParaRPr lang="pt-BR" sz="4400" b="1" dirty="0">
              <a:solidFill>
                <a:schemeClr val="bg1"/>
              </a:solidFill>
            </a:endParaRPr>
          </a:p>
        </p:txBody>
      </p:sp>
    </p:spTree>
    <p:extLst>
      <p:ext uri="{BB962C8B-B14F-4D97-AF65-F5344CB8AC3E}">
        <p14:creationId xmlns:p14="http://schemas.microsoft.com/office/powerpoint/2010/main" val="134029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4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22"/>
            <a:ext cx="9144000" cy="6715126"/>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58" y="-27384"/>
            <a:ext cx="9279578" cy="1678304"/>
          </a:xfrm>
          <a:prstGeom prst="rect">
            <a:avLst/>
          </a:prstGeom>
        </p:spPr>
      </p:pic>
      <p:sp>
        <p:nvSpPr>
          <p:cNvPr id="14" name="TextBox 13"/>
          <p:cNvSpPr txBox="1"/>
          <p:nvPr/>
        </p:nvSpPr>
        <p:spPr>
          <a:xfrm>
            <a:off x="663984" y="139279"/>
            <a:ext cx="4387114" cy="769441"/>
          </a:xfrm>
          <a:prstGeom prst="rect">
            <a:avLst/>
          </a:prstGeom>
          <a:noFill/>
        </p:spPr>
        <p:txBody>
          <a:bodyPr wrap="none" rtlCol="0">
            <a:spAutoFit/>
          </a:bodyPr>
          <a:lstStyle/>
          <a:p>
            <a:r>
              <a:rPr lang="pt-BR" sz="4400" b="1" dirty="0" smtClean="0">
                <a:solidFill>
                  <a:schemeClr val="bg1"/>
                </a:solidFill>
                <a:latin typeface="+mj-lt"/>
                <a:cs typeface="Arial" pitchFamily="34" charset="0"/>
              </a:rPr>
              <a:t>Qual o propósito?</a:t>
            </a:r>
          </a:p>
        </p:txBody>
      </p:sp>
      <p:sp>
        <p:nvSpPr>
          <p:cNvPr id="3" name="Rectangle 2"/>
          <p:cNvSpPr/>
          <p:nvPr/>
        </p:nvSpPr>
        <p:spPr>
          <a:xfrm>
            <a:off x="1043608" y="2420888"/>
            <a:ext cx="7128792" cy="1862048"/>
          </a:xfrm>
          <a:prstGeom prst="rect">
            <a:avLst/>
          </a:prstGeom>
          <a:noFill/>
          <a:effectLst>
            <a:glow rad="139700">
              <a:schemeClr val="accent2">
                <a:satMod val="175000"/>
                <a:alpha val="40000"/>
              </a:schemeClr>
            </a:glow>
          </a:effectLst>
          <a:scene3d>
            <a:camera prst="orthographicFront"/>
            <a:lightRig rig="glow" dir="tl">
              <a:rot lat="0" lon="0" rev="5400000"/>
            </a:lightRig>
          </a:scene3d>
          <a:sp3d>
            <a:bevelT prst="relaxedInset"/>
          </a:sp3d>
        </p:spPr>
        <p:txBody>
          <a:bodyPr wrap="square" lIns="91440" tIns="45720" rIns="91440" bIns="45720">
            <a:spAutoFit/>
          </a:bodyPr>
          <a:lstStyle/>
          <a:p>
            <a:pPr algn="ctr"/>
            <a:r>
              <a:rPr lang="x-none" sz="11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50" endPos="85000" dir="5400000" sy="-100000" algn="bl" rotWithShape="0"/>
                </a:effectLst>
              </a:rPr>
              <a:t>Diplomata</a:t>
            </a:r>
            <a:endParaRPr lang="x-none" sz="11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50" endPos="85000" dir="5400000" sy="-100000" algn="bl" rotWithShape="0"/>
              </a:effectLst>
            </a:endParaRPr>
          </a:p>
        </p:txBody>
      </p:sp>
    </p:spTree>
    <p:extLst>
      <p:ext uri="{BB962C8B-B14F-4D97-AF65-F5344CB8AC3E}">
        <p14:creationId xmlns:p14="http://schemas.microsoft.com/office/powerpoint/2010/main" val="394684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410.jp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67322"/>
            <a:ext cx="9144000" cy="6715126"/>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58" y="-27384"/>
            <a:ext cx="9279578" cy="1678304"/>
          </a:xfrm>
          <a:prstGeom prst="rect">
            <a:avLst/>
          </a:prstGeom>
        </p:spPr>
      </p:pic>
      <p:sp>
        <p:nvSpPr>
          <p:cNvPr id="14" name="TextBox 13"/>
          <p:cNvSpPr txBox="1"/>
          <p:nvPr/>
        </p:nvSpPr>
        <p:spPr>
          <a:xfrm>
            <a:off x="663984" y="139279"/>
            <a:ext cx="4387114" cy="769441"/>
          </a:xfrm>
          <a:prstGeom prst="rect">
            <a:avLst/>
          </a:prstGeom>
          <a:noFill/>
        </p:spPr>
        <p:txBody>
          <a:bodyPr wrap="none" rtlCol="0">
            <a:spAutoFit/>
          </a:bodyPr>
          <a:lstStyle/>
          <a:p>
            <a:r>
              <a:rPr lang="pt-BR" sz="4400" b="1" dirty="0" smtClean="0">
                <a:solidFill>
                  <a:schemeClr val="bg1"/>
                </a:solidFill>
                <a:latin typeface="+mj-lt"/>
                <a:cs typeface="Arial" pitchFamily="34" charset="0"/>
              </a:rPr>
              <a:t>Qual o propósito?</a:t>
            </a:r>
          </a:p>
        </p:txBody>
      </p:sp>
      <p:sp>
        <p:nvSpPr>
          <p:cNvPr id="3" name="Rectangle 2"/>
          <p:cNvSpPr/>
          <p:nvPr/>
        </p:nvSpPr>
        <p:spPr>
          <a:xfrm>
            <a:off x="1043608" y="1484784"/>
            <a:ext cx="7128792" cy="1323439"/>
          </a:xfrm>
          <a:prstGeom prst="rect">
            <a:avLst/>
          </a:prstGeom>
          <a:noFill/>
          <a:effectLst>
            <a:glow rad="139700">
              <a:schemeClr val="accent2">
                <a:satMod val="175000"/>
                <a:alpha val="40000"/>
              </a:schemeClr>
            </a:glow>
          </a:effectLst>
          <a:scene3d>
            <a:camera prst="orthographicFront"/>
            <a:lightRig rig="glow" dir="tl">
              <a:rot lat="0" lon="0" rev="5400000"/>
            </a:lightRig>
          </a:scene3d>
          <a:sp3d>
            <a:bevelT prst="relaxedInset"/>
          </a:sp3d>
        </p:spPr>
        <p:txBody>
          <a:bodyPr wrap="square" lIns="91440" tIns="45720" rIns="91440" bIns="45720">
            <a:spAutoFit/>
          </a:bodyPr>
          <a:lstStyle/>
          <a:p>
            <a:pPr algn="ctr"/>
            <a:r>
              <a:rPr lang="x-none"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50" endPos="85000" dir="5400000" sy="-100000" algn="bl" rotWithShape="0"/>
                </a:effectLst>
              </a:rPr>
              <a:t>Inofensivo</a:t>
            </a:r>
            <a:endParaRPr lang="x-none"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50" endPos="85000" dir="5400000" sy="-100000" algn="bl" rotWithShape="0"/>
              </a:effectLst>
            </a:endParaRPr>
          </a:p>
        </p:txBody>
      </p:sp>
      <p:sp>
        <p:nvSpPr>
          <p:cNvPr id="6" name="Rectangle 5"/>
          <p:cNvSpPr/>
          <p:nvPr/>
        </p:nvSpPr>
        <p:spPr>
          <a:xfrm>
            <a:off x="1043608" y="3041665"/>
            <a:ext cx="7128792" cy="1323439"/>
          </a:xfrm>
          <a:prstGeom prst="rect">
            <a:avLst/>
          </a:prstGeom>
          <a:noFill/>
          <a:effectLst>
            <a:glow rad="139700">
              <a:schemeClr val="accent2">
                <a:satMod val="175000"/>
                <a:alpha val="40000"/>
              </a:schemeClr>
            </a:glow>
          </a:effectLst>
          <a:scene3d>
            <a:camera prst="orthographicFront"/>
            <a:lightRig rig="glow" dir="tl">
              <a:rot lat="0" lon="0" rev="5400000"/>
            </a:lightRig>
          </a:scene3d>
          <a:sp3d>
            <a:bevelT prst="relaxedInset"/>
          </a:sp3d>
        </p:spPr>
        <p:txBody>
          <a:bodyPr wrap="square" lIns="91440" tIns="45720" rIns="91440" bIns="45720">
            <a:spAutoFit/>
          </a:bodyPr>
          <a:lstStyle/>
          <a:p>
            <a:pPr algn="ctr"/>
            <a:r>
              <a:rPr lang="x-none"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50" endPos="85000" dir="5400000" sy="-100000" algn="bl" rotWithShape="0"/>
                </a:effectLst>
              </a:rPr>
              <a:t>Inocente</a:t>
            </a:r>
            <a:endParaRPr lang="x-none"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50" endPos="85000" dir="5400000" sy="-100000" algn="bl" rotWithShape="0"/>
              </a:effectLst>
            </a:endParaRPr>
          </a:p>
        </p:txBody>
      </p:sp>
      <p:sp>
        <p:nvSpPr>
          <p:cNvPr id="8" name="Rectangle 7"/>
          <p:cNvSpPr/>
          <p:nvPr/>
        </p:nvSpPr>
        <p:spPr>
          <a:xfrm>
            <a:off x="1043608" y="4553833"/>
            <a:ext cx="7128792" cy="1323439"/>
          </a:xfrm>
          <a:prstGeom prst="rect">
            <a:avLst/>
          </a:prstGeom>
          <a:noFill/>
          <a:effectLst>
            <a:glow rad="139700">
              <a:schemeClr val="accent2">
                <a:satMod val="175000"/>
                <a:alpha val="40000"/>
              </a:schemeClr>
            </a:glow>
          </a:effectLst>
          <a:scene3d>
            <a:camera prst="orthographicFront"/>
            <a:lightRig rig="glow" dir="tl">
              <a:rot lat="0" lon="0" rev="5400000"/>
            </a:lightRig>
          </a:scene3d>
          <a:sp3d>
            <a:bevelT prst="relaxedInset"/>
          </a:sp3d>
        </p:spPr>
        <p:txBody>
          <a:bodyPr wrap="square" lIns="91440" tIns="45720" rIns="91440" bIns="45720">
            <a:spAutoFit/>
          </a:bodyPr>
          <a:lstStyle/>
          <a:p>
            <a:pPr algn="ctr"/>
            <a:r>
              <a:rPr lang="x-none"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50" endPos="85000" dir="5400000" sy="-100000" algn="bl" rotWithShape="0"/>
                </a:effectLst>
              </a:rPr>
              <a:t>Legal</a:t>
            </a:r>
            <a:endParaRPr lang="x-none"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50" endPos="85000" dir="5400000" sy="-100000" algn="bl" rotWithShape="0"/>
              </a:effectLst>
            </a:endParaRPr>
          </a:p>
        </p:txBody>
      </p:sp>
    </p:spTree>
    <p:extLst>
      <p:ext uri="{BB962C8B-B14F-4D97-AF65-F5344CB8AC3E}">
        <p14:creationId xmlns:p14="http://schemas.microsoft.com/office/powerpoint/2010/main" val="27985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niao-faz-a-forca_article_full_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4704"/>
            <a:ext cx="9145107" cy="613607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58" y="-27384"/>
            <a:ext cx="9279578" cy="1678304"/>
          </a:xfrm>
          <a:prstGeom prst="rect">
            <a:avLst/>
          </a:prstGeom>
        </p:spPr>
      </p:pic>
      <p:sp>
        <p:nvSpPr>
          <p:cNvPr id="14" name="TextBox 13"/>
          <p:cNvSpPr txBox="1"/>
          <p:nvPr/>
        </p:nvSpPr>
        <p:spPr>
          <a:xfrm>
            <a:off x="663984" y="139279"/>
            <a:ext cx="4387114" cy="769441"/>
          </a:xfrm>
          <a:prstGeom prst="rect">
            <a:avLst/>
          </a:prstGeom>
          <a:noFill/>
        </p:spPr>
        <p:txBody>
          <a:bodyPr wrap="none" rtlCol="0">
            <a:spAutoFit/>
          </a:bodyPr>
          <a:lstStyle/>
          <a:p>
            <a:r>
              <a:rPr lang="pt-BR" sz="4400" b="1" dirty="0" smtClean="0">
                <a:solidFill>
                  <a:schemeClr val="bg1"/>
                </a:solidFill>
                <a:latin typeface="+mj-lt"/>
                <a:cs typeface="Arial" pitchFamily="34" charset="0"/>
              </a:rPr>
              <a:t>Qual o propósito?</a:t>
            </a:r>
          </a:p>
        </p:txBody>
      </p:sp>
      <p:sp>
        <p:nvSpPr>
          <p:cNvPr id="3" name="Rectangle 2"/>
          <p:cNvSpPr/>
          <p:nvPr/>
        </p:nvSpPr>
        <p:spPr>
          <a:xfrm>
            <a:off x="323528" y="2863096"/>
            <a:ext cx="8820472" cy="1862048"/>
          </a:xfrm>
          <a:prstGeom prst="rect">
            <a:avLst/>
          </a:prstGeom>
          <a:noFill/>
          <a:effectLst>
            <a:glow rad="139700">
              <a:schemeClr val="accent2">
                <a:satMod val="175000"/>
                <a:alpha val="40000"/>
              </a:schemeClr>
            </a:glow>
          </a:effectLst>
          <a:scene3d>
            <a:camera prst="orthographicFront"/>
            <a:lightRig rig="glow" dir="tl">
              <a:rot lat="0" lon="0" rev="5400000"/>
            </a:lightRig>
          </a:scene3d>
          <a:sp3d>
            <a:bevelT prst="relaxedInset"/>
          </a:sp3d>
        </p:spPr>
        <p:txBody>
          <a:bodyPr wrap="square" lIns="91440" tIns="45720" rIns="91440" bIns="45720">
            <a:spAutoFit/>
          </a:bodyPr>
          <a:lstStyle/>
          <a:p>
            <a:pPr algn="ctr"/>
            <a:r>
              <a:rPr lang="x-none" sz="11500" b="1" dirty="0" smtClean="0">
                <a:ln w="1905"/>
                <a:solidFill>
                  <a:srgbClr val="FFFF00"/>
                </a:solidFill>
                <a:effectLst>
                  <a:innerShdw blurRad="69850" dist="43180" dir="5400000">
                    <a:srgbClr val="000000">
                      <a:alpha val="65000"/>
                    </a:srgbClr>
                  </a:innerShdw>
                  <a:reflection blurRad="6350" stA="55000" endA="50" endPos="85000" dir="5400000" sy="-100000" algn="bl" rotWithShape="0"/>
                </a:effectLst>
              </a:rPr>
              <a:t>Igreja Unida</a:t>
            </a:r>
            <a:endParaRPr lang="x-none" sz="11500" b="1" dirty="0">
              <a:ln w="1905"/>
              <a:solidFill>
                <a:srgbClr val="FFFF00"/>
              </a:solidFill>
              <a:effectLst>
                <a:innerShdw blurRad="69850" dist="43180" dir="5400000">
                  <a:srgbClr val="000000">
                    <a:alpha val="65000"/>
                  </a:srgbClr>
                </a:innerShdw>
                <a:reflection blurRad="6350" stA="55000" endA="50" endPos="85000" dir="5400000" sy="-100000" algn="bl" rotWithShape="0"/>
              </a:effectLst>
            </a:endParaRPr>
          </a:p>
        </p:txBody>
      </p:sp>
    </p:spTree>
    <p:extLst>
      <p:ext uri="{BB962C8B-B14F-4D97-AF65-F5344CB8AC3E}">
        <p14:creationId xmlns:p14="http://schemas.microsoft.com/office/powerpoint/2010/main" val="37788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3" y="1075383"/>
            <a:ext cx="9252187" cy="5782617"/>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58" y="-27384"/>
            <a:ext cx="9279578" cy="1678304"/>
          </a:xfrm>
          <a:prstGeom prst="rect">
            <a:avLst/>
          </a:prstGeom>
        </p:spPr>
      </p:pic>
      <p:sp>
        <p:nvSpPr>
          <p:cNvPr id="14" name="TextBox 13"/>
          <p:cNvSpPr txBox="1"/>
          <p:nvPr/>
        </p:nvSpPr>
        <p:spPr>
          <a:xfrm>
            <a:off x="663984" y="139279"/>
            <a:ext cx="4387114" cy="769441"/>
          </a:xfrm>
          <a:prstGeom prst="rect">
            <a:avLst/>
          </a:prstGeom>
          <a:noFill/>
        </p:spPr>
        <p:txBody>
          <a:bodyPr wrap="none" rtlCol="0">
            <a:spAutoFit/>
          </a:bodyPr>
          <a:lstStyle/>
          <a:p>
            <a:r>
              <a:rPr lang="pt-BR" sz="4400" b="1" dirty="0" smtClean="0">
                <a:solidFill>
                  <a:schemeClr val="bg1"/>
                </a:solidFill>
                <a:latin typeface="+mj-lt"/>
                <a:cs typeface="Arial" pitchFamily="34" charset="0"/>
              </a:rPr>
              <a:t>Qual o propósito?</a:t>
            </a:r>
          </a:p>
        </p:txBody>
      </p:sp>
      <p:sp>
        <p:nvSpPr>
          <p:cNvPr id="3" name="Rectangle 2"/>
          <p:cNvSpPr/>
          <p:nvPr/>
        </p:nvSpPr>
        <p:spPr>
          <a:xfrm>
            <a:off x="179512" y="1772816"/>
            <a:ext cx="8820472" cy="3631763"/>
          </a:xfrm>
          <a:prstGeom prst="rect">
            <a:avLst/>
          </a:prstGeom>
          <a:noFill/>
          <a:effectLst>
            <a:glow rad="139700">
              <a:schemeClr val="accent2">
                <a:satMod val="175000"/>
                <a:alpha val="40000"/>
              </a:schemeClr>
            </a:glow>
          </a:effectLst>
          <a:scene3d>
            <a:camera prst="orthographicFront"/>
            <a:lightRig rig="glow" dir="tl">
              <a:rot lat="0" lon="0" rev="5400000"/>
            </a:lightRig>
          </a:scene3d>
          <a:sp3d>
            <a:bevelT prst="relaxedInset"/>
          </a:sp3d>
        </p:spPr>
        <p:txBody>
          <a:bodyPr wrap="square" lIns="91440" tIns="45720" rIns="91440" bIns="45720">
            <a:spAutoFit/>
          </a:bodyPr>
          <a:lstStyle/>
          <a:p>
            <a:pPr algn="ctr"/>
            <a:r>
              <a:rPr lang="pt-BR" sz="11500" b="1" dirty="0" smtClean="0">
                <a:ln w="1905"/>
                <a:solidFill>
                  <a:srgbClr val="FF0000"/>
                </a:solidFill>
                <a:effectLst>
                  <a:innerShdw blurRad="69850" dist="43180" dir="5400000">
                    <a:srgbClr val="000000">
                      <a:alpha val="65000"/>
                    </a:srgbClr>
                  </a:innerShdw>
                  <a:reflection blurRad="6350" stA="55000" endA="50" endPos="85000" dir="5400000" sy="-100000" algn="bl" rotWithShape="0"/>
                </a:effectLst>
              </a:rPr>
              <a:t>Teólogo Evangelista</a:t>
            </a:r>
            <a:endParaRPr lang="x-none" sz="11500" b="1" dirty="0">
              <a:ln w="1905"/>
              <a:solidFill>
                <a:srgbClr val="FF0000"/>
              </a:solidFill>
              <a:effectLst>
                <a:innerShdw blurRad="69850" dist="43180" dir="5400000">
                  <a:srgbClr val="000000">
                    <a:alpha val="65000"/>
                  </a:srgbClr>
                </a:innerShdw>
                <a:reflection blurRad="6350" stA="55000" endA="50" endPos="85000" dir="5400000" sy="-100000" algn="bl" rotWithShape="0"/>
              </a:effectLst>
            </a:endParaRPr>
          </a:p>
        </p:txBody>
      </p:sp>
    </p:spTree>
    <p:extLst>
      <p:ext uri="{BB962C8B-B14F-4D97-AF65-F5344CB8AC3E}">
        <p14:creationId xmlns:p14="http://schemas.microsoft.com/office/powerpoint/2010/main" val="175127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t="-1" b="12062"/>
          <a:stretch/>
        </p:blipFill>
        <p:spPr>
          <a:xfrm>
            <a:off x="-27057" y="836712"/>
            <a:ext cx="9171058" cy="604867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14" name="TextBox 13"/>
          <p:cNvSpPr txBox="1"/>
          <p:nvPr/>
        </p:nvSpPr>
        <p:spPr>
          <a:xfrm>
            <a:off x="663984" y="139279"/>
            <a:ext cx="2706254" cy="769441"/>
          </a:xfrm>
          <a:prstGeom prst="rect">
            <a:avLst/>
          </a:prstGeom>
          <a:noFill/>
        </p:spPr>
        <p:txBody>
          <a:bodyPr wrap="none" rtlCol="0">
            <a:spAutoFit/>
          </a:bodyPr>
          <a:lstStyle/>
          <a:p>
            <a:r>
              <a:rPr lang="pt-BR" sz="4400" b="1" dirty="0" smtClean="0">
                <a:solidFill>
                  <a:schemeClr val="bg1"/>
                </a:solidFill>
                <a:latin typeface="+mj-lt"/>
                <a:cs typeface="Arial" pitchFamily="34" charset="0"/>
              </a:rPr>
              <a:t>ATOS 1:1-2</a:t>
            </a:r>
            <a:endParaRPr lang="pt-BR" sz="4400" b="1" dirty="0" smtClean="0">
              <a:solidFill>
                <a:schemeClr val="bg1"/>
              </a:solidFill>
              <a:latin typeface="+mj-lt"/>
              <a:cs typeface="Arial" pitchFamily="34" charset="0"/>
            </a:endParaRPr>
          </a:p>
        </p:txBody>
      </p:sp>
      <p:sp>
        <p:nvSpPr>
          <p:cNvPr id="8" name="TextBox 7"/>
          <p:cNvSpPr txBox="1"/>
          <p:nvPr/>
        </p:nvSpPr>
        <p:spPr>
          <a:xfrm>
            <a:off x="395536" y="2623552"/>
            <a:ext cx="8280920" cy="3046988"/>
          </a:xfrm>
          <a:prstGeom prst="rect">
            <a:avLst/>
          </a:prstGeom>
          <a:noFill/>
        </p:spPr>
        <p:txBody>
          <a:bodyPr wrap="square" rtlCol="0">
            <a:spAutoFit/>
          </a:bodyPr>
          <a:lstStyle/>
          <a:p>
            <a:r>
              <a:rPr lang="en-US" sz="3200" i="1" dirty="0" smtClean="0">
                <a:solidFill>
                  <a:srgbClr val="FFFF00"/>
                </a:solidFill>
                <a:latin typeface="Chalkboard SE Regular"/>
                <a:cs typeface="Chalkboard SE Regular"/>
              </a:rPr>
              <a:t>“</a:t>
            </a:r>
            <a:r>
              <a:rPr lang="en-US" sz="3200" i="1" dirty="0" err="1" smtClean="0">
                <a:solidFill>
                  <a:srgbClr val="FFFF00"/>
                </a:solidFill>
                <a:latin typeface="Chalkboard SE Regular"/>
                <a:cs typeface="Chalkboard SE Regular"/>
              </a:rPr>
              <a:t>Escrevi</a:t>
            </a:r>
            <a:r>
              <a:rPr lang="en-US" sz="3200" i="1" dirty="0" smtClean="0">
                <a:solidFill>
                  <a:srgbClr val="FFFF00"/>
                </a:solidFill>
                <a:latin typeface="Chalkboard SE Regular"/>
                <a:cs typeface="Chalkboard SE Regular"/>
              </a:rPr>
              <a:t> o </a:t>
            </a:r>
            <a:r>
              <a:rPr lang="en-US" sz="3200" i="1" dirty="0" err="1" smtClean="0">
                <a:solidFill>
                  <a:srgbClr val="FFFF00"/>
                </a:solidFill>
                <a:latin typeface="Chalkboard SE Regular"/>
                <a:cs typeface="Chalkboard SE Regular"/>
              </a:rPr>
              <a:t>primeiro</a:t>
            </a:r>
            <a:r>
              <a:rPr lang="en-US" sz="3200" i="1" dirty="0" smtClean="0">
                <a:solidFill>
                  <a:srgbClr val="FFFF00"/>
                </a:solidFill>
                <a:latin typeface="Chalkboard SE Regular"/>
                <a:cs typeface="Chalkboard SE Regular"/>
              </a:rPr>
              <a:t> </a:t>
            </a:r>
            <a:r>
              <a:rPr lang="en-US" sz="3200" i="1" dirty="0" err="1" smtClean="0">
                <a:solidFill>
                  <a:srgbClr val="FFFF00"/>
                </a:solidFill>
                <a:latin typeface="Chalkboard SE Regular"/>
                <a:cs typeface="Chalkboard SE Regular"/>
              </a:rPr>
              <a:t>livro</a:t>
            </a:r>
            <a:r>
              <a:rPr lang="en-US" sz="3200" i="1" dirty="0" smtClean="0">
                <a:solidFill>
                  <a:srgbClr val="FFFF00"/>
                </a:solidFill>
                <a:latin typeface="Chalkboard SE Regular"/>
                <a:cs typeface="Chalkboard SE Regular"/>
              </a:rPr>
              <a:t>, ó </a:t>
            </a:r>
            <a:r>
              <a:rPr lang="en-US" sz="3200" i="1" dirty="0" err="1" smtClean="0">
                <a:solidFill>
                  <a:srgbClr val="FFFF00"/>
                </a:solidFill>
                <a:latin typeface="Chalkboard SE Regular"/>
                <a:cs typeface="Chalkboard SE Regular"/>
              </a:rPr>
              <a:t>Teófilo</a:t>
            </a:r>
            <a:r>
              <a:rPr lang="en-US" sz="3200" i="1" dirty="0" smtClean="0">
                <a:solidFill>
                  <a:srgbClr val="FFFF00"/>
                </a:solidFill>
                <a:latin typeface="Chalkboard SE Regular"/>
                <a:cs typeface="Chalkboard SE Regular"/>
              </a:rPr>
              <a:t>, </a:t>
            </a:r>
            <a:r>
              <a:rPr lang="en-US" sz="3200" i="1" dirty="0" err="1" smtClean="0">
                <a:solidFill>
                  <a:srgbClr val="FFFF00"/>
                </a:solidFill>
                <a:latin typeface="Chalkboard SE Regular"/>
                <a:cs typeface="Chalkboard SE Regular"/>
              </a:rPr>
              <a:t>relatando</a:t>
            </a:r>
            <a:r>
              <a:rPr lang="en-US" sz="3200" i="1" dirty="0" smtClean="0">
                <a:solidFill>
                  <a:srgbClr val="FFFF00"/>
                </a:solidFill>
                <a:latin typeface="Chalkboard SE Regular"/>
                <a:cs typeface="Chalkboard SE Regular"/>
              </a:rPr>
              <a:t> </a:t>
            </a:r>
            <a:r>
              <a:rPr lang="en-US" sz="3200" i="1" dirty="0" err="1" smtClean="0">
                <a:solidFill>
                  <a:srgbClr val="FFFF00"/>
                </a:solidFill>
                <a:latin typeface="Chalkboard SE Regular"/>
                <a:cs typeface="Chalkboard SE Regular"/>
              </a:rPr>
              <a:t>todas</a:t>
            </a:r>
            <a:r>
              <a:rPr lang="en-US" sz="3200" i="1" dirty="0" smtClean="0">
                <a:solidFill>
                  <a:srgbClr val="FFFF00"/>
                </a:solidFill>
                <a:latin typeface="Chalkboard SE Regular"/>
                <a:cs typeface="Chalkboard SE Regular"/>
              </a:rPr>
              <a:t> as </a:t>
            </a:r>
            <a:r>
              <a:rPr lang="en-US" sz="3200" i="1" dirty="0" err="1" smtClean="0">
                <a:solidFill>
                  <a:srgbClr val="FFFF00"/>
                </a:solidFill>
                <a:latin typeface="Chalkboard SE Regular"/>
                <a:cs typeface="Chalkboard SE Regular"/>
              </a:rPr>
              <a:t>coisas</a:t>
            </a:r>
            <a:r>
              <a:rPr lang="en-US" sz="3200" i="1" dirty="0" smtClean="0">
                <a:solidFill>
                  <a:srgbClr val="FFFF00"/>
                </a:solidFill>
                <a:latin typeface="Chalkboard SE Regular"/>
                <a:cs typeface="Chalkboard SE Regular"/>
              </a:rPr>
              <a:t> </a:t>
            </a:r>
            <a:r>
              <a:rPr lang="en-US" sz="3200" i="1" dirty="0" err="1" smtClean="0">
                <a:solidFill>
                  <a:srgbClr val="FFFF00"/>
                </a:solidFill>
                <a:latin typeface="Chalkboard SE Regular"/>
                <a:cs typeface="Chalkboard SE Regular"/>
              </a:rPr>
              <a:t>que</a:t>
            </a:r>
            <a:r>
              <a:rPr lang="en-US" sz="3200" i="1" dirty="0" smtClean="0">
                <a:solidFill>
                  <a:srgbClr val="FFFF00"/>
                </a:solidFill>
                <a:latin typeface="Chalkboard SE Regular"/>
                <a:cs typeface="Chalkboard SE Regular"/>
              </a:rPr>
              <a:t> Jesus </a:t>
            </a:r>
            <a:r>
              <a:rPr lang="en-US" sz="3200" i="1" dirty="0" err="1" smtClean="0">
                <a:solidFill>
                  <a:srgbClr val="FFFF00"/>
                </a:solidFill>
                <a:latin typeface="Chalkboard SE Regular"/>
                <a:cs typeface="Chalkboard SE Regular"/>
              </a:rPr>
              <a:t>começou</a:t>
            </a:r>
            <a:r>
              <a:rPr lang="en-US" sz="3200" i="1" dirty="0" smtClean="0">
                <a:solidFill>
                  <a:srgbClr val="FFFF00"/>
                </a:solidFill>
                <a:latin typeface="Chalkboard SE Regular"/>
                <a:cs typeface="Chalkboard SE Regular"/>
              </a:rPr>
              <a:t> a </a:t>
            </a:r>
            <a:r>
              <a:rPr lang="en-US" sz="3200" i="1" dirty="0" err="1" smtClean="0">
                <a:solidFill>
                  <a:srgbClr val="FFFF00"/>
                </a:solidFill>
                <a:latin typeface="Chalkboard SE Regular"/>
                <a:cs typeface="Chalkboard SE Regular"/>
              </a:rPr>
              <a:t>fazer</a:t>
            </a:r>
            <a:r>
              <a:rPr lang="en-US" sz="3200" i="1" dirty="0" smtClean="0">
                <a:solidFill>
                  <a:srgbClr val="FFFF00"/>
                </a:solidFill>
                <a:latin typeface="Chalkboard SE Regular"/>
                <a:cs typeface="Chalkboard SE Regular"/>
              </a:rPr>
              <a:t> e a </a:t>
            </a:r>
            <a:r>
              <a:rPr lang="en-US" sz="3200" i="1" dirty="0" err="1" smtClean="0">
                <a:solidFill>
                  <a:srgbClr val="FFFF00"/>
                </a:solidFill>
                <a:latin typeface="Chalkboard SE Regular"/>
                <a:cs typeface="Chalkboard SE Regular"/>
              </a:rPr>
              <a:t>ensinar</a:t>
            </a:r>
            <a:r>
              <a:rPr lang="en-US" sz="3200" i="1" dirty="0" smtClean="0">
                <a:solidFill>
                  <a:srgbClr val="FFFF00"/>
                </a:solidFill>
                <a:latin typeface="Chalkboard SE Regular"/>
                <a:cs typeface="Chalkboard SE Regular"/>
              </a:rPr>
              <a:t> </a:t>
            </a:r>
            <a:r>
              <a:rPr lang="en-US" sz="3200" i="1" dirty="0" err="1" smtClean="0">
                <a:solidFill>
                  <a:srgbClr val="FFFF00"/>
                </a:solidFill>
                <a:latin typeface="Chalkboard SE Regular"/>
                <a:cs typeface="Chalkboard SE Regular"/>
              </a:rPr>
              <a:t>até</a:t>
            </a:r>
            <a:r>
              <a:rPr lang="en-US" sz="3200" i="1" dirty="0" smtClean="0">
                <a:solidFill>
                  <a:srgbClr val="FFFF00"/>
                </a:solidFill>
                <a:latin typeface="Chalkboard SE Regular"/>
                <a:cs typeface="Chalkboard SE Regular"/>
              </a:rPr>
              <a:t> </a:t>
            </a:r>
            <a:r>
              <a:rPr lang="en-US" sz="3200" i="1" dirty="0" err="1" smtClean="0">
                <a:solidFill>
                  <a:srgbClr val="FFFF00"/>
                </a:solidFill>
                <a:latin typeface="Chalkboard SE Regular"/>
                <a:cs typeface="Chalkboard SE Regular"/>
              </a:rPr>
              <a:t>ao</a:t>
            </a:r>
            <a:r>
              <a:rPr lang="en-US" sz="3200" i="1" dirty="0" smtClean="0">
                <a:solidFill>
                  <a:srgbClr val="FFFF00"/>
                </a:solidFill>
                <a:latin typeface="Chalkboard SE Regular"/>
                <a:cs typeface="Chalkboard SE Regular"/>
              </a:rPr>
              <a:t> </a:t>
            </a:r>
            <a:r>
              <a:rPr lang="en-US" sz="3200" i="1" dirty="0" err="1" smtClean="0">
                <a:solidFill>
                  <a:srgbClr val="FFFF00"/>
                </a:solidFill>
                <a:latin typeface="Chalkboard SE Regular"/>
                <a:cs typeface="Chalkboard SE Regular"/>
              </a:rPr>
              <a:t>dia</a:t>
            </a:r>
            <a:r>
              <a:rPr lang="en-US" sz="3200" i="1" dirty="0" smtClean="0">
                <a:solidFill>
                  <a:srgbClr val="FFFF00"/>
                </a:solidFill>
                <a:latin typeface="Chalkboard SE Regular"/>
                <a:cs typeface="Chalkboard SE Regular"/>
              </a:rPr>
              <a:t> </a:t>
            </a:r>
            <a:r>
              <a:rPr lang="en-US" sz="3200" i="1" dirty="0" err="1" smtClean="0">
                <a:solidFill>
                  <a:srgbClr val="FFFF00"/>
                </a:solidFill>
                <a:latin typeface="Chalkboard SE Regular"/>
                <a:cs typeface="Chalkboard SE Regular"/>
              </a:rPr>
              <a:t>em</a:t>
            </a:r>
            <a:r>
              <a:rPr lang="en-US" sz="3200" i="1" dirty="0" smtClean="0">
                <a:solidFill>
                  <a:srgbClr val="FFFF00"/>
                </a:solidFill>
                <a:latin typeface="Chalkboard SE Regular"/>
                <a:cs typeface="Chalkboard SE Regular"/>
              </a:rPr>
              <a:t> </a:t>
            </a:r>
            <a:r>
              <a:rPr lang="en-US" sz="3200" i="1" dirty="0" err="1" smtClean="0">
                <a:solidFill>
                  <a:srgbClr val="FFFF00"/>
                </a:solidFill>
                <a:latin typeface="Chalkboard SE Regular"/>
                <a:cs typeface="Chalkboard SE Regular"/>
              </a:rPr>
              <a:t>que</a:t>
            </a:r>
            <a:r>
              <a:rPr lang="en-US" sz="3200" i="1" dirty="0" smtClean="0">
                <a:solidFill>
                  <a:srgbClr val="FFFF00"/>
                </a:solidFill>
                <a:latin typeface="Chalkboard SE Regular"/>
                <a:cs typeface="Chalkboard SE Regular"/>
              </a:rPr>
              <a:t>, </a:t>
            </a:r>
            <a:r>
              <a:rPr lang="en-US" sz="3200" i="1" dirty="0" err="1" smtClean="0">
                <a:solidFill>
                  <a:srgbClr val="FFFF00"/>
                </a:solidFill>
                <a:latin typeface="Chalkboard SE Regular"/>
                <a:cs typeface="Chalkboard SE Regular"/>
              </a:rPr>
              <a:t>depois</a:t>
            </a:r>
            <a:r>
              <a:rPr lang="en-US" sz="3200" i="1" dirty="0" smtClean="0">
                <a:solidFill>
                  <a:srgbClr val="FFFF00"/>
                </a:solidFill>
                <a:latin typeface="Chalkboard SE Regular"/>
                <a:cs typeface="Chalkboard SE Regular"/>
              </a:rPr>
              <a:t> de </a:t>
            </a:r>
            <a:r>
              <a:rPr lang="en-US" sz="3200" i="1" dirty="0" err="1" smtClean="0">
                <a:solidFill>
                  <a:srgbClr val="FFFF00"/>
                </a:solidFill>
                <a:latin typeface="Chalkboard SE Regular"/>
                <a:cs typeface="Chalkboard SE Regular"/>
              </a:rPr>
              <a:t>haver</a:t>
            </a:r>
            <a:r>
              <a:rPr lang="en-US" sz="3200" i="1" dirty="0" smtClean="0">
                <a:solidFill>
                  <a:srgbClr val="FFFF00"/>
                </a:solidFill>
                <a:latin typeface="Chalkboard SE Regular"/>
                <a:cs typeface="Chalkboard SE Regular"/>
              </a:rPr>
              <a:t> dado </a:t>
            </a:r>
            <a:r>
              <a:rPr lang="en-US" sz="3200" i="1" dirty="0" err="1" smtClean="0">
                <a:solidFill>
                  <a:srgbClr val="FFFF00"/>
                </a:solidFill>
                <a:latin typeface="Chalkboard SE Regular"/>
                <a:cs typeface="Chalkboard SE Regular"/>
              </a:rPr>
              <a:t>mandamento</a:t>
            </a:r>
            <a:r>
              <a:rPr lang="en-US" sz="3200" i="1" dirty="0" err="1" smtClean="0">
                <a:solidFill>
                  <a:srgbClr val="FFFF00"/>
                </a:solidFill>
                <a:latin typeface="Chalkboard SE Regular"/>
                <a:cs typeface="Chalkboard SE Regular"/>
              </a:rPr>
              <a:t>s</a:t>
            </a:r>
            <a:r>
              <a:rPr lang="en-US" sz="3200" i="1" dirty="0" smtClean="0">
                <a:solidFill>
                  <a:srgbClr val="FFFF00"/>
                </a:solidFill>
                <a:latin typeface="Chalkboard SE Regular"/>
                <a:cs typeface="Chalkboard SE Regular"/>
              </a:rPr>
              <a:t> </a:t>
            </a:r>
            <a:r>
              <a:rPr lang="en-US" sz="3200" i="1" dirty="0" err="1" smtClean="0">
                <a:solidFill>
                  <a:srgbClr val="FFFF00"/>
                </a:solidFill>
                <a:latin typeface="Chalkboard SE Regular"/>
                <a:cs typeface="Chalkboard SE Regular"/>
              </a:rPr>
              <a:t>por</a:t>
            </a:r>
            <a:r>
              <a:rPr lang="en-US" sz="3200" i="1" dirty="0" smtClean="0">
                <a:solidFill>
                  <a:srgbClr val="FFFF00"/>
                </a:solidFill>
                <a:latin typeface="Chalkboard SE Regular"/>
                <a:cs typeface="Chalkboard SE Regular"/>
              </a:rPr>
              <a:t> </a:t>
            </a:r>
            <a:r>
              <a:rPr lang="en-US" sz="3200" i="1" dirty="0" err="1" smtClean="0">
                <a:solidFill>
                  <a:srgbClr val="FFFF00"/>
                </a:solidFill>
                <a:latin typeface="Chalkboard SE Regular"/>
                <a:cs typeface="Chalkboard SE Regular"/>
              </a:rPr>
              <a:t>intermédio</a:t>
            </a:r>
            <a:r>
              <a:rPr lang="en-US" sz="3200" i="1" dirty="0" smtClean="0">
                <a:solidFill>
                  <a:srgbClr val="FFFF00"/>
                </a:solidFill>
                <a:latin typeface="Chalkboard SE Regular"/>
                <a:cs typeface="Chalkboard SE Regular"/>
              </a:rPr>
              <a:t> do </a:t>
            </a:r>
            <a:r>
              <a:rPr lang="en-US" sz="3200" i="1" dirty="0" err="1" smtClean="0">
                <a:solidFill>
                  <a:srgbClr val="FFFF00"/>
                </a:solidFill>
                <a:latin typeface="Chalkboard SE Regular"/>
                <a:cs typeface="Chalkboard SE Regular"/>
              </a:rPr>
              <a:t>Espírito</a:t>
            </a:r>
            <a:r>
              <a:rPr lang="en-US" sz="3200" i="1" dirty="0" smtClean="0">
                <a:solidFill>
                  <a:srgbClr val="FFFF00"/>
                </a:solidFill>
                <a:latin typeface="Chalkboard SE Regular"/>
                <a:cs typeface="Chalkboard SE Regular"/>
              </a:rPr>
              <a:t> Santo </a:t>
            </a:r>
            <a:r>
              <a:rPr lang="en-US" sz="3200" i="1" dirty="0" err="1" smtClean="0">
                <a:solidFill>
                  <a:srgbClr val="FFFF00"/>
                </a:solidFill>
                <a:latin typeface="Chalkboard SE Regular"/>
                <a:cs typeface="Chalkboard SE Regular"/>
              </a:rPr>
              <a:t>aos</a:t>
            </a:r>
            <a:r>
              <a:rPr lang="en-US" sz="3200" i="1" dirty="0" smtClean="0">
                <a:solidFill>
                  <a:srgbClr val="FFFF00"/>
                </a:solidFill>
                <a:latin typeface="Chalkboard SE Regular"/>
                <a:cs typeface="Chalkboard SE Regular"/>
              </a:rPr>
              <a:t> </a:t>
            </a:r>
            <a:r>
              <a:rPr lang="en-US" sz="3200" i="1" dirty="0" err="1" smtClean="0">
                <a:solidFill>
                  <a:srgbClr val="FFFF00"/>
                </a:solidFill>
                <a:latin typeface="Chalkboard SE Regular"/>
                <a:cs typeface="Chalkboard SE Regular"/>
              </a:rPr>
              <a:t>apóstolos</a:t>
            </a:r>
            <a:r>
              <a:rPr lang="en-US" sz="3200" i="1" dirty="0" smtClean="0">
                <a:solidFill>
                  <a:srgbClr val="FFFF00"/>
                </a:solidFill>
                <a:latin typeface="Chalkboard SE Regular"/>
                <a:cs typeface="Chalkboard SE Regular"/>
              </a:rPr>
              <a:t> </a:t>
            </a:r>
            <a:r>
              <a:rPr lang="en-US" sz="3200" i="1" dirty="0" err="1" smtClean="0">
                <a:solidFill>
                  <a:srgbClr val="FFFF00"/>
                </a:solidFill>
                <a:latin typeface="Chalkboard SE Regular"/>
                <a:cs typeface="Chalkboard SE Regular"/>
              </a:rPr>
              <a:t>que</a:t>
            </a:r>
            <a:r>
              <a:rPr lang="en-US" sz="3200" i="1" dirty="0" smtClean="0">
                <a:solidFill>
                  <a:srgbClr val="FFFF00"/>
                </a:solidFill>
                <a:latin typeface="Chalkboard SE Regular"/>
                <a:cs typeface="Chalkboard SE Regular"/>
              </a:rPr>
              <a:t> </a:t>
            </a:r>
            <a:r>
              <a:rPr lang="en-US" sz="3200" i="1" dirty="0" err="1" smtClean="0">
                <a:solidFill>
                  <a:srgbClr val="FFFF00"/>
                </a:solidFill>
                <a:latin typeface="Chalkboard SE Regular"/>
                <a:cs typeface="Chalkboard SE Regular"/>
              </a:rPr>
              <a:t>escolhera</a:t>
            </a:r>
            <a:r>
              <a:rPr lang="en-US" sz="3200" i="1" dirty="0" smtClean="0">
                <a:solidFill>
                  <a:srgbClr val="FFFF00"/>
                </a:solidFill>
                <a:latin typeface="Chalkboard SE Regular"/>
                <a:cs typeface="Chalkboard SE Regular"/>
              </a:rPr>
              <a:t>, </a:t>
            </a:r>
            <a:r>
              <a:rPr lang="en-US" sz="3200" i="1" dirty="0" err="1" smtClean="0">
                <a:solidFill>
                  <a:srgbClr val="FFFF00"/>
                </a:solidFill>
                <a:latin typeface="Chalkboard SE Regular"/>
                <a:cs typeface="Chalkboard SE Regular"/>
              </a:rPr>
              <a:t>foi</a:t>
            </a:r>
            <a:r>
              <a:rPr lang="en-US" sz="3200" i="1" dirty="0" smtClean="0">
                <a:solidFill>
                  <a:srgbClr val="FFFF00"/>
                </a:solidFill>
                <a:latin typeface="Chalkboard SE Regular"/>
                <a:cs typeface="Chalkboard SE Regular"/>
              </a:rPr>
              <a:t> </a:t>
            </a:r>
            <a:r>
              <a:rPr lang="en-US" sz="3200" i="1" dirty="0" err="1" smtClean="0">
                <a:solidFill>
                  <a:srgbClr val="FFFF00"/>
                </a:solidFill>
                <a:latin typeface="Chalkboard SE Regular"/>
                <a:cs typeface="Chalkboard SE Regular"/>
              </a:rPr>
              <a:t>elevado</a:t>
            </a:r>
            <a:r>
              <a:rPr lang="en-US" sz="3200" i="1" dirty="0" smtClean="0">
                <a:solidFill>
                  <a:srgbClr val="FFFF00"/>
                </a:solidFill>
                <a:latin typeface="Chalkboard SE Regular"/>
                <a:cs typeface="Chalkboard SE Regular"/>
              </a:rPr>
              <a:t> </a:t>
            </a:r>
            <a:r>
              <a:rPr lang="en-US" sz="3200" i="1" dirty="0" err="1" smtClean="0">
                <a:solidFill>
                  <a:srgbClr val="FFFF00"/>
                </a:solidFill>
                <a:latin typeface="Chalkboard SE Regular"/>
                <a:cs typeface="Chalkboard SE Regular"/>
              </a:rPr>
              <a:t>às</a:t>
            </a:r>
            <a:r>
              <a:rPr lang="en-US" sz="3200" i="1" dirty="0" smtClean="0">
                <a:solidFill>
                  <a:srgbClr val="FFFF00"/>
                </a:solidFill>
                <a:latin typeface="Chalkboard SE Regular"/>
                <a:cs typeface="Chalkboard SE Regular"/>
              </a:rPr>
              <a:t> </a:t>
            </a:r>
            <a:r>
              <a:rPr lang="en-US" sz="3200" i="1" dirty="0" err="1" smtClean="0">
                <a:solidFill>
                  <a:srgbClr val="FFFF00"/>
                </a:solidFill>
                <a:latin typeface="Chalkboard SE Regular"/>
                <a:cs typeface="Chalkboard SE Regular"/>
              </a:rPr>
              <a:t>alturas</a:t>
            </a:r>
            <a:r>
              <a:rPr lang="en-US" sz="3200" i="1" dirty="0" smtClean="0">
                <a:solidFill>
                  <a:srgbClr val="FFFF00"/>
                </a:solidFill>
                <a:latin typeface="Chalkboard SE Regular"/>
                <a:cs typeface="Chalkboard SE Regular"/>
              </a:rPr>
              <a:t>” </a:t>
            </a:r>
            <a:endParaRPr lang="en-US" sz="3200" i="1" dirty="0">
              <a:solidFill>
                <a:srgbClr val="FFFF00"/>
              </a:solidFill>
              <a:latin typeface="Chalkboard SE Regular"/>
              <a:cs typeface="Chalkboard SE Regular"/>
            </a:endParaRPr>
          </a:p>
        </p:txBody>
      </p:sp>
    </p:spTree>
    <p:extLst>
      <p:ext uri="{BB962C8B-B14F-4D97-AF65-F5344CB8AC3E}">
        <p14:creationId xmlns:p14="http://schemas.microsoft.com/office/powerpoint/2010/main" val="232162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l="2963" r="2222"/>
          <a:stretch/>
        </p:blipFill>
        <p:spPr>
          <a:xfrm>
            <a:off x="-36513" y="908721"/>
            <a:ext cx="9217025" cy="594928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14" name="TextBox 13"/>
          <p:cNvSpPr txBox="1"/>
          <p:nvPr/>
        </p:nvSpPr>
        <p:spPr>
          <a:xfrm>
            <a:off x="663984" y="139279"/>
            <a:ext cx="2508379" cy="769441"/>
          </a:xfrm>
          <a:prstGeom prst="rect">
            <a:avLst/>
          </a:prstGeom>
          <a:noFill/>
        </p:spPr>
        <p:txBody>
          <a:bodyPr wrap="none" rtlCol="0">
            <a:spAutoFit/>
          </a:bodyPr>
          <a:lstStyle/>
          <a:p>
            <a:r>
              <a:rPr lang="pt-BR" sz="4400" b="1" dirty="0" smtClean="0">
                <a:solidFill>
                  <a:schemeClr val="bg1"/>
                </a:solidFill>
                <a:latin typeface="+mj-lt"/>
                <a:cs typeface="Arial" pitchFamily="34" charset="0"/>
              </a:rPr>
              <a:t>Apóstolos</a:t>
            </a:r>
            <a:endParaRPr lang="pt-BR" sz="4400" b="1" dirty="0" smtClean="0">
              <a:solidFill>
                <a:schemeClr val="bg1"/>
              </a:solidFill>
              <a:latin typeface="+mj-lt"/>
              <a:cs typeface="Arial" pitchFamily="34" charset="0"/>
            </a:endParaRPr>
          </a:p>
        </p:txBody>
      </p:sp>
    </p:spTree>
    <p:extLst>
      <p:ext uri="{BB962C8B-B14F-4D97-AF65-F5344CB8AC3E}">
        <p14:creationId xmlns:p14="http://schemas.microsoft.com/office/powerpoint/2010/main" val="152387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911"/>
            <a:ext cx="9144000" cy="6884912"/>
          </a:xfrm>
          <a:solidFill>
            <a:schemeClr val="bg2"/>
          </a:solidFill>
          <a:ln w="28575">
            <a:solidFill>
              <a:srgbClr val="262262"/>
            </a:solidFill>
          </a:ln>
        </p:spPr>
        <p:txBody>
          <a:bodyPr anchor="ctr"/>
          <a:lstStyle/>
          <a:p>
            <a:pPr marL="0" indent="0" algn="ctr">
              <a:buNone/>
            </a:pPr>
            <a:endParaRPr lang="pt-BR" dirty="0" smtClean="0"/>
          </a:p>
          <a:p>
            <a:pPr marL="0" indent="0" algn="ctr">
              <a:buNone/>
            </a:pPr>
            <a:endParaRPr lang="pt-BR" dirty="0"/>
          </a:p>
          <a:p>
            <a:pPr marL="0" indent="0" algn="ctr">
              <a:buNone/>
            </a:pPr>
            <a:endParaRPr lang="pt-BR" dirty="0" smtClean="0"/>
          </a:p>
          <a:p>
            <a:pPr marL="0" indent="0" algn="ctr">
              <a:buNone/>
            </a:pPr>
            <a:endParaRPr lang="pt-BR" dirty="0"/>
          </a:p>
          <a:p>
            <a:pPr marL="0" indent="0" algn="ctr">
              <a:buNone/>
            </a:pPr>
            <a:r>
              <a:rPr lang="pt-BR" dirty="0" smtClean="0"/>
              <a:t>INSERIR IMAGEM</a:t>
            </a:r>
          </a:p>
          <a:p>
            <a:pPr marL="0" indent="0" algn="ctr">
              <a:buNone/>
            </a:pPr>
            <a:r>
              <a:rPr lang="pt-BR" dirty="0" smtClean="0"/>
              <a:t>800 X 600 pixels</a:t>
            </a:r>
            <a:endParaRPr lang="pt-BR" dirty="0"/>
          </a:p>
        </p:txBody>
      </p:sp>
      <p:sp>
        <p:nvSpPr>
          <p:cNvPr id="4" name="Rectangle 3"/>
          <p:cNvSpPr/>
          <p:nvPr/>
        </p:nvSpPr>
        <p:spPr>
          <a:xfrm>
            <a:off x="4355976" y="476672"/>
            <a:ext cx="4572000" cy="3231654"/>
          </a:xfrm>
          <a:prstGeom prst="rect">
            <a:avLst/>
          </a:prstGeom>
          <a:noFill/>
          <a:ln w="38100">
            <a:solidFill>
              <a:srgbClr val="2C91D0"/>
            </a:solidFill>
          </a:ln>
        </p:spPr>
        <p:txBody>
          <a:bodyPr>
            <a:spAutoFit/>
          </a:bodyPr>
          <a:lstStyle/>
          <a:p>
            <a:pPr algn="r"/>
            <a:r>
              <a:rPr lang="pt-BR" sz="3600" dirty="0" smtClean="0"/>
              <a:t>Insira o versículo</a:t>
            </a:r>
          </a:p>
          <a:p>
            <a:pPr algn="r"/>
            <a:r>
              <a:rPr lang="pt-BR" b="1" dirty="0" smtClean="0"/>
              <a:t>INSERIR REFERÊNCIA</a:t>
            </a:r>
          </a:p>
          <a:p>
            <a:pPr algn="r"/>
            <a:endParaRPr lang="pt-BR" sz="3600" dirty="0" smtClean="0"/>
          </a:p>
          <a:p>
            <a:pPr algn="r"/>
            <a:endParaRPr lang="pt-BR" sz="3600" dirty="0"/>
          </a:p>
          <a:p>
            <a:pPr algn="r"/>
            <a:endParaRPr lang="pt-BR" sz="3600" dirty="0" smtClean="0"/>
          </a:p>
          <a:p>
            <a:pPr algn="r"/>
            <a:endParaRPr lang="pt-BR" sz="3600" dirty="0"/>
          </a:p>
        </p:txBody>
      </p:sp>
    </p:spTree>
    <p:extLst>
      <p:ext uri="{BB962C8B-B14F-4D97-AF65-F5344CB8AC3E}">
        <p14:creationId xmlns:p14="http://schemas.microsoft.com/office/powerpoint/2010/main" val="283281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4000"/>
                                  </p:iterate>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subTnLst>
                                    <p:animClr clrSpc="rgb" dir="cw">
                                      <p:cBhvr override="childStyle">
                                        <p:cTn dur="1" fill="hold" display="0" masterRel="nextClick" afterEffect="1"/>
                                        <p:tgtEl>
                                          <p:spTgt spid="4">
                                            <p:bg/>
                                          </p:spTgt>
                                        </p:tgtEl>
                                        <p:attrNameLst>
                                          <p:attrName>ppt_c</p:attrName>
                                        </p:attrNameLst>
                                      </p:cBhvr>
                                      <p:to>
                                        <a:srgbClr val="80000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4000"/>
                                  </p:iterate>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80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21" name="TextBox 20"/>
          <p:cNvSpPr txBox="1"/>
          <p:nvPr/>
        </p:nvSpPr>
        <p:spPr>
          <a:xfrm>
            <a:off x="400285" y="1556792"/>
            <a:ext cx="8343430" cy="5078313"/>
          </a:xfrm>
          <a:custGeom>
            <a:avLst/>
            <a:gdLst>
              <a:gd name="connsiteX0" fmla="*/ 0 w 3816424"/>
              <a:gd name="connsiteY0" fmla="*/ 0 h 14865608"/>
              <a:gd name="connsiteX1" fmla="*/ 3816424 w 3816424"/>
              <a:gd name="connsiteY1" fmla="*/ 0 h 14865608"/>
              <a:gd name="connsiteX2" fmla="*/ 3816424 w 3816424"/>
              <a:gd name="connsiteY2" fmla="*/ 14865608 h 14865608"/>
              <a:gd name="connsiteX3" fmla="*/ 0 w 3816424"/>
              <a:gd name="connsiteY3" fmla="*/ 14865608 h 14865608"/>
              <a:gd name="connsiteX4" fmla="*/ 0 w 3816424"/>
              <a:gd name="connsiteY4" fmla="*/ 0 h 14865608"/>
              <a:gd name="connsiteX0" fmla="*/ 0 w 8662744"/>
              <a:gd name="connsiteY0" fmla="*/ 0 h 14865608"/>
              <a:gd name="connsiteX1" fmla="*/ 3816424 w 8662744"/>
              <a:gd name="connsiteY1" fmla="*/ 0 h 14865608"/>
              <a:gd name="connsiteX2" fmla="*/ 8662744 w 8662744"/>
              <a:gd name="connsiteY2" fmla="*/ 3252728 h 14865608"/>
              <a:gd name="connsiteX3" fmla="*/ 0 w 8662744"/>
              <a:gd name="connsiteY3" fmla="*/ 14865608 h 14865608"/>
              <a:gd name="connsiteX4" fmla="*/ 0 w 8662744"/>
              <a:gd name="connsiteY4" fmla="*/ 0 h 14865608"/>
              <a:gd name="connsiteX0" fmla="*/ 0 w 8662744"/>
              <a:gd name="connsiteY0" fmla="*/ 0 h 4167128"/>
              <a:gd name="connsiteX1" fmla="*/ 3816424 w 8662744"/>
              <a:gd name="connsiteY1" fmla="*/ 0 h 4167128"/>
              <a:gd name="connsiteX2" fmla="*/ 8662744 w 8662744"/>
              <a:gd name="connsiteY2" fmla="*/ 3252728 h 4167128"/>
              <a:gd name="connsiteX3" fmla="*/ 182880 w 8662744"/>
              <a:gd name="connsiteY3" fmla="*/ 4167128 h 4167128"/>
              <a:gd name="connsiteX4" fmla="*/ 0 w 8662744"/>
              <a:gd name="connsiteY4" fmla="*/ 0 h 4167128"/>
              <a:gd name="connsiteX0" fmla="*/ 0 w 8662744"/>
              <a:gd name="connsiteY0" fmla="*/ 0 h 4094557"/>
              <a:gd name="connsiteX1" fmla="*/ 3816424 w 8662744"/>
              <a:gd name="connsiteY1" fmla="*/ 0 h 4094557"/>
              <a:gd name="connsiteX2" fmla="*/ 8662744 w 8662744"/>
              <a:gd name="connsiteY2" fmla="*/ 3252728 h 4094557"/>
              <a:gd name="connsiteX3" fmla="*/ 23223 w 8662744"/>
              <a:gd name="connsiteY3" fmla="*/ 4094557 h 4094557"/>
              <a:gd name="connsiteX4" fmla="*/ 0 w 8662744"/>
              <a:gd name="connsiteY4" fmla="*/ 0 h 4094557"/>
              <a:gd name="connsiteX0" fmla="*/ 0 w 8357944"/>
              <a:gd name="connsiteY0" fmla="*/ 0 h 4094557"/>
              <a:gd name="connsiteX1" fmla="*/ 3816424 w 8357944"/>
              <a:gd name="connsiteY1" fmla="*/ 0 h 4094557"/>
              <a:gd name="connsiteX2" fmla="*/ 8357944 w 8357944"/>
              <a:gd name="connsiteY2" fmla="*/ 4051013 h 4094557"/>
              <a:gd name="connsiteX3" fmla="*/ 23223 w 8357944"/>
              <a:gd name="connsiteY3" fmla="*/ 4094557 h 4094557"/>
              <a:gd name="connsiteX4" fmla="*/ 0 w 8357944"/>
              <a:gd name="connsiteY4" fmla="*/ 0 h 4094557"/>
              <a:gd name="connsiteX0" fmla="*/ 0 w 8357944"/>
              <a:gd name="connsiteY0" fmla="*/ 0 h 4094557"/>
              <a:gd name="connsiteX1" fmla="*/ 8315852 w 8357944"/>
              <a:gd name="connsiteY1" fmla="*/ 14514 h 4094557"/>
              <a:gd name="connsiteX2" fmla="*/ 8357944 w 8357944"/>
              <a:gd name="connsiteY2" fmla="*/ 4051013 h 4094557"/>
              <a:gd name="connsiteX3" fmla="*/ 23223 w 8357944"/>
              <a:gd name="connsiteY3" fmla="*/ 4094557 h 4094557"/>
              <a:gd name="connsiteX4" fmla="*/ 0 w 8357944"/>
              <a:gd name="connsiteY4" fmla="*/ 0 h 4094557"/>
              <a:gd name="connsiteX0" fmla="*/ 0 w 8357944"/>
              <a:gd name="connsiteY0" fmla="*/ 0 h 4051013"/>
              <a:gd name="connsiteX1" fmla="*/ 8315852 w 8357944"/>
              <a:gd name="connsiteY1" fmla="*/ 14514 h 4051013"/>
              <a:gd name="connsiteX2" fmla="*/ 8357944 w 8357944"/>
              <a:gd name="connsiteY2" fmla="*/ 4051013 h 4051013"/>
              <a:gd name="connsiteX3" fmla="*/ 8709 w 8357944"/>
              <a:gd name="connsiteY3" fmla="*/ 3404938 h 4051013"/>
              <a:gd name="connsiteX4" fmla="*/ 0 w 8357944"/>
              <a:gd name="connsiteY4" fmla="*/ 0 h 4051013"/>
              <a:gd name="connsiteX0" fmla="*/ 0 w 8343430"/>
              <a:gd name="connsiteY0" fmla="*/ 0 h 3407369"/>
              <a:gd name="connsiteX1" fmla="*/ 8315852 w 8343430"/>
              <a:gd name="connsiteY1" fmla="*/ 14514 h 3407369"/>
              <a:gd name="connsiteX2" fmla="*/ 8343430 w 8343430"/>
              <a:gd name="connsiteY2" fmla="*/ 3407369 h 3407369"/>
              <a:gd name="connsiteX3" fmla="*/ 8709 w 8343430"/>
              <a:gd name="connsiteY3" fmla="*/ 3404938 h 3407369"/>
              <a:gd name="connsiteX4" fmla="*/ 0 w 8343430"/>
              <a:gd name="connsiteY4" fmla="*/ 0 h 3407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3430" h="3407369">
                <a:moveTo>
                  <a:pt x="0" y="0"/>
                </a:moveTo>
                <a:lnTo>
                  <a:pt x="8315852" y="14514"/>
                </a:lnTo>
                <a:lnTo>
                  <a:pt x="8343430" y="3407369"/>
                </a:lnTo>
                <a:lnTo>
                  <a:pt x="8709" y="3404938"/>
                </a:lnTo>
                <a:lnTo>
                  <a:pt x="0" y="0"/>
                </a:lnTo>
                <a:close/>
              </a:path>
            </a:pathLst>
          </a:custGeom>
          <a:noFill/>
        </p:spPr>
        <p:txBody>
          <a:bodyPr wrap="square" numCol="2" spcCol="720000" rtlCol="0">
            <a:spAutoFit/>
          </a:bodyPr>
          <a:lstStyle/>
          <a:p>
            <a:pPr algn="just">
              <a:lnSpc>
                <a:spcPct val="150000"/>
              </a:lnSpc>
            </a:pPr>
            <a:r>
              <a:rPr lang="pt-BR" sz="2000" b="1" dirty="0" smtClean="0">
                <a:solidFill>
                  <a:srgbClr val="262262"/>
                </a:solidFill>
                <a:latin typeface="Arial" pitchFamily="34" charset="0"/>
                <a:ea typeface="Open Sans" pitchFamily="34" charset="0"/>
                <a:cs typeface="Arial" pitchFamily="34" charset="0"/>
              </a:rPr>
              <a:t>1</a:t>
            </a:r>
            <a:r>
              <a:rPr lang="pt-BR" dirty="0" smtClean="0">
                <a:latin typeface="Arial" pitchFamily="34" charset="0"/>
                <a:ea typeface="Open Sans" pitchFamily="34" charset="0"/>
                <a:cs typeface="Arial" pitchFamily="34" charset="0"/>
              </a:rPr>
              <a:t> Acolhei ao que é débil na fé, não, porém, para discutir opiniões. </a:t>
            </a:r>
          </a:p>
          <a:p>
            <a:pPr algn="just">
              <a:lnSpc>
                <a:spcPct val="150000"/>
              </a:lnSpc>
            </a:pPr>
            <a:r>
              <a:rPr lang="pt-BR" b="1" dirty="0" smtClean="0">
                <a:solidFill>
                  <a:srgbClr val="262262"/>
                </a:solidFill>
                <a:latin typeface="Arial" pitchFamily="34" charset="0"/>
                <a:ea typeface="Open Sans" pitchFamily="34" charset="0"/>
                <a:cs typeface="Arial" pitchFamily="34" charset="0"/>
              </a:rPr>
              <a:t>2</a:t>
            </a:r>
            <a:r>
              <a:rPr lang="pt-BR" dirty="0" smtClean="0">
                <a:latin typeface="Arial" pitchFamily="34" charset="0"/>
                <a:ea typeface="Open Sans" pitchFamily="34" charset="0"/>
                <a:cs typeface="Arial" pitchFamily="34" charset="0"/>
              </a:rPr>
              <a:t> Um crê que de tudo pode comer, mas o débil come legumes; </a:t>
            </a:r>
          </a:p>
          <a:p>
            <a:pPr algn="just">
              <a:lnSpc>
                <a:spcPct val="150000"/>
              </a:lnSpc>
            </a:pPr>
            <a:r>
              <a:rPr lang="pt-BR" b="1" dirty="0" smtClean="0">
                <a:solidFill>
                  <a:srgbClr val="262262"/>
                </a:solidFill>
                <a:latin typeface="Arial" pitchFamily="34" charset="0"/>
                <a:ea typeface="Open Sans" pitchFamily="34" charset="0"/>
                <a:cs typeface="Arial" pitchFamily="34" charset="0"/>
              </a:rPr>
              <a:t>3</a:t>
            </a:r>
            <a:r>
              <a:rPr lang="pt-BR" dirty="0" smtClean="0">
                <a:latin typeface="Arial" pitchFamily="34" charset="0"/>
                <a:ea typeface="Open Sans" pitchFamily="34" charset="0"/>
                <a:cs typeface="Arial" pitchFamily="34" charset="0"/>
              </a:rPr>
              <a:t> quem come não despreze o que não come; e o que não come não julgue o que come, porque Deus o acolheu. </a:t>
            </a:r>
          </a:p>
          <a:p>
            <a:pPr algn="just">
              <a:lnSpc>
                <a:spcPct val="150000"/>
              </a:lnSpc>
            </a:pPr>
            <a:r>
              <a:rPr lang="pt-BR" b="1" dirty="0" smtClean="0">
                <a:solidFill>
                  <a:srgbClr val="262262"/>
                </a:solidFill>
                <a:latin typeface="Arial" pitchFamily="34" charset="0"/>
                <a:ea typeface="Open Sans" pitchFamily="34" charset="0"/>
                <a:cs typeface="Arial" pitchFamily="34" charset="0"/>
              </a:rPr>
              <a:t>4</a:t>
            </a:r>
            <a:r>
              <a:rPr lang="pt-BR" dirty="0" smtClean="0">
                <a:latin typeface="Arial" pitchFamily="34" charset="0"/>
                <a:ea typeface="Open Sans" pitchFamily="34" charset="0"/>
                <a:cs typeface="Arial" pitchFamily="34" charset="0"/>
              </a:rPr>
              <a:t> Quem és tu que julgas o servo alheio? Para o seu próprio senhor está em pé ou cai; mas estará em pé, porque o Senhor é poderoso para o suster. </a:t>
            </a:r>
          </a:p>
          <a:p>
            <a:pPr algn="just">
              <a:lnSpc>
                <a:spcPct val="150000"/>
              </a:lnSpc>
            </a:pPr>
            <a:r>
              <a:rPr lang="pt-BR" b="1" dirty="0" smtClean="0">
                <a:solidFill>
                  <a:srgbClr val="262262"/>
                </a:solidFill>
                <a:latin typeface="Arial" pitchFamily="34" charset="0"/>
                <a:ea typeface="Open Sans" pitchFamily="34" charset="0"/>
                <a:cs typeface="Arial" pitchFamily="34" charset="0"/>
              </a:rPr>
              <a:t>5</a:t>
            </a:r>
            <a:r>
              <a:rPr lang="pt-BR" dirty="0" smtClean="0">
                <a:latin typeface="Arial" pitchFamily="34" charset="0"/>
                <a:ea typeface="Open Sans" pitchFamily="34" charset="0"/>
                <a:cs typeface="Arial" pitchFamily="34" charset="0"/>
              </a:rPr>
              <a:t> Um faz diferença entre dia e dia; outro julga iguais todos os dias. Cada um tenha opinião bem definida em sua própria mente. </a:t>
            </a:r>
          </a:p>
          <a:p>
            <a:pPr algn="just">
              <a:lnSpc>
                <a:spcPct val="150000"/>
              </a:lnSpc>
            </a:pPr>
            <a:r>
              <a:rPr lang="pt-BR" b="1" dirty="0" smtClean="0">
                <a:solidFill>
                  <a:srgbClr val="262262"/>
                </a:solidFill>
                <a:latin typeface="Arial" pitchFamily="34" charset="0"/>
                <a:ea typeface="Open Sans" pitchFamily="34" charset="0"/>
                <a:cs typeface="Arial" pitchFamily="34" charset="0"/>
              </a:rPr>
              <a:t>6</a:t>
            </a:r>
            <a:r>
              <a:rPr lang="pt-BR" dirty="0" smtClean="0">
                <a:latin typeface="Arial" pitchFamily="34" charset="0"/>
                <a:ea typeface="Open Sans" pitchFamily="34" charset="0"/>
                <a:cs typeface="Arial" pitchFamily="34" charset="0"/>
              </a:rPr>
              <a:t> Quem distingue entre dia e dia para o Senhor o faz; e quem come para o Senhor come, porque dá graças a Deus; e quem não come para o Senhor não come e dá graças a Deus.</a:t>
            </a:r>
          </a:p>
        </p:txBody>
      </p:sp>
      <p:sp>
        <p:nvSpPr>
          <p:cNvPr id="14" name="TextBox 13"/>
          <p:cNvSpPr txBox="1"/>
          <p:nvPr/>
        </p:nvSpPr>
        <p:spPr>
          <a:xfrm>
            <a:off x="663984" y="188640"/>
            <a:ext cx="6572312" cy="769441"/>
          </a:xfrm>
          <a:prstGeom prst="rect">
            <a:avLst/>
          </a:prstGeom>
          <a:noFill/>
        </p:spPr>
        <p:txBody>
          <a:bodyPr wrap="none" rtlCol="0">
            <a:spAutoFit/>
          </a:bodyPr>
          <a:lstStyle/>
          <a:p>
            <a:r>
              <a:rPr lang="pt-BR" sz="4400" b="1" dirty="0" smtClean="0">
                <a:solidFill>
                  <a:schemeClr val="bg1"/>
                </a:solidFill>
                <a:latin typeface="+mj-lt"/>
                <a:cs typeface="Arial" pitchFamily="34" charset="0"/>
              </a:rPr>
              <a:t>O Dízimo</a:t>
            </a:r>
            <a:r>
              <a:rPr lang="pt-BR" sz="4400" dirty="0" smtClean="0">
                <a:solidFill>
                  <a:schemeClr val="bg1"/>
                </a:solidFill>
                <a:latin typeface="+mj-lt"/>
                <a:cs typeface="Arial" pitchFamily="34" charset="0"/>
              </a:rPr>
              <a:t> </a:t>
            </a:r>
            <a:r>
              <a:rPr lang="pt-BR" sz="4400" dirty="0" smtClean="0">
                <a:solidFill>
                  <a:srgbClr val="2A92D0"/>
                </a:solidFill>
                <a:latin typeface="+mj-lt"/>
                <a:cs typeface="Arial" pitchFamily="34" charset="0"/>
              </a:rPr>
              <a:t>» </a:t>
            </a:r>
            <a:r>
              <a:rPr lang="pt-BR" sz="4400" dirty="0" smtClean="0">
                <a:solidFill>
                  <a:schemeClr val="bg1"/>
                </a:solidFill>
                <a:latin typeface="+mj-lt"/>
                <a:cs typeface="Arial" pitchFamily="34" charset="0"/>
              </a:rPr>
              <a:t>Romanos 14.1-6</a:t>
            </a:r>
            <a:endParaRPr lang="pt-BR" sz="4400" dirty="0">
              <a:solidFill>
                <a:schemeClr val="bg1"/>
              </a:solidFill>
              <a:latin typeface="+mj-lt"/>
              <a:cs typeface="Arial" pitchFamily="34" charset="0"/>
            </a:endParaRPr>
          </a:p>
        </p:txBody>
      </p:sp>
      <p:sp>
        <p:nvSpPr>
          <p:cNvPr id="9" name="Rectangle 8"/>
          <p:cNvSpPr/>
          <p:nvPr/>
        </p:nvSpPr>
        <p:spPr>
          <a:xfrm>
            <a:off x="-27058" y="6746552"/>
            <a:ext cx="9171058" cy="111448"/>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836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wd">
                                    <p:tmPct val="10000"/>
                                  </p:iterate>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2000"/>
                                        <p:tgtEl>
                                          <p:spTgt spid="21">
                                            <p:txEl>
                                              <p:pRg st="0" end="0"/>
                                            </p:txEl>
                                          </p:spTgt>
                                        </p:tgtEl>
                                      </p:cBhvr>
                                    </p:animEffect>
                                  </p:childTnLst>
                                  <p:subTnLst>
                                    <p:animClr clrSpc="rgb" dir="cw">
                                      <p:cBhvr override="childStyle">
                                        <p:cTn dur="1" fill="hold" display="0" masterRel="nextClick" afterEffect="1"/>
                                        <p:tgtEl>
                                          <p:spTgt spid="21">
                                            <p:txEl>
                                              <p:pRg st="0" end="0"/>
                                            </p:txEl>
                                          </p:spTgt>
                                        </p:tgtEl>
                                        <p:attrNameLst>
                                          <p:attrName>ppt_c</p:attrName>
                                        </p:attrNameLst>
                                      </p:cBhvr>
                                      <p:to>
                                        <a:srgbClr val="808080"/>
                                      </p:to>
                                    </p:animClr>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xEl>
                                              <p:pRg st="1" end="1"/>
                                            </p:txEl>
                                          </p:spTgt>
                                        </p:tgtEl>
                                        <p:attrNameLst>
                                          <p:attrName>style.visibility</p:attrName>
                                        </p:attrNameLst>
                                      </p:cBhvr>
                                      <p:to>
                                        <p:strVal val="visible"/>
                                      </p:to>
                                    </p:set>
                                    <p:animEffect transition="in" filter="fade">
                                      <p:cBhvr>
                                        <p:cTn id="25" dur="2000"/>
                                        <p:tgtEl>
                                          <p:spTgt spid="21">
                                            <p:txEl>
                                              <p:pRg st="1" end="1"/>
                                            </p:txEl>
                                          </p:spTgt>
                                        </p:tgtEl>
                                      </p:cBhvr>
                                    </p:animEffect>
                                  </p:childTnLst>
                                  <p:subTnLst>
                                    <p:animClr clrSpc="rgb" dir="cw">
                                      <p:cBhvr override="childStyle">
                                        <p:cTn dur="1" fill="hold" display="0" masterRel="nextClick" afterEffect="1"/>
                                        <p:tgtEl>
                                          <p:spTgt spid="21">
                                            <p:txEl>
                                              <p:pRg st="1" end="1"/>
                                            </p:txEl>
                                          </p:spTgt>
                                        </p:tgtEl>
                                        <p:attrNameLst>
                                          <p:attrName>ppt_c</p:attrName>
                                        </p:attrNameLst>
                                      </p:cBhvr>
                                      <p:to>
                                        <a:srgbClr val="808080"/>
                                      </p:to>
                                    </p:animClr>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xEl>
                                              <p:pRg st="2" end="2"/>
                                            </p:txEl>
                                          </p:spTgt>
                                        </p:tgtEl>
                                        <p:attrNameLst>
                                          <p:attrName>style.visibility</p:attrName>
                                        </p:attrNameLst>
                                      </p:cBhvr>
                                      <p:to>
                                        <p:strVal val="visible"/>
                                      </p:to>
                                    </p:set>
                                    <p:animEffect transition="in" filter="fade">
                                      <p:cBhvr>
                                        <p:cTn id="30" dur="2000"/>
                                        <p:tgtEl>
                                          <p:spTgt spid="21">
                                            <p:txEl>
                                              <p:pRg st="2" end="2"/>
                                            </p:txEl>
                                          </p:spTgt>
                                        </p:tgtEl>
                                      </p:cBhvr>
                                    </p:animEffect>
                                  </p:childTnLst>
                                  <p:subTnLst>
                                    <p:animClr clrSpc="rgb" dir="cw">
                                      <p:cBhvr override="childStyle">
                                        <p:cTn dur="1" fill="hold" display="0" masterRel="nextClick" afterEffect="1"/>
                                        <p:tgtEl>
                                          <p:spTgt spid="21">
                                            <p:txEl>
                                              <p:pRg st="2" end="2"/>
                                            </p:txEl>
                                          </p:spTgt>
                                        </p:tgtEl>
                                        <p:attrNameLst>
                                          <p:attrName>ppt_c</p:attrName>
                                        </p:attrNameLst>
                                      </p:cBhvr>
                                      <p:to>
                                        <a:srgbClr val="808080"/>
                                      </p:to>
                                    </p:animClr>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2000"/>
                                        <p:tgtEl>
                                          <p:spTgt spid="21">
                                            <p:txEl>
                                              <p:pRg st="3" end="3"/>
                                            </p:txEl>
                                          </p:spTgt>
                                        </p:tgtEl>
                                      </p:cBhvr>
                                    </p:animEffect>
                                  </p:childTnLst>
                                  <p:subTnLst>
                                    <p:animClr clrSpc="rgb" dir="cw">
                                      <p:cBhvr override="childStyle">
                                        <p:cTn dur="1" fill="hold" display="0" masterRel="nextClick" afterEffect="1"/>
                                        <p:tgtEl>
                                          <p:spTgt spid="21">
                                            <p:txEl>
                                              <p:pRg st="3" end="3"/>
                                            </p:txEl>
                                          </p:spTgt>
                                        </p:tgtEl>
                                        <p:attrNameLst>
                                          <p:attrName>ppt_c</p:attrName>
                                        </p:attrNameLst>
                                      </p:cBhvr>
                                      <p:to>
                                        <a:srgbClr val="808080"/>
                                      </p:to>
                                    </p:animClr>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xEl>
                                              <p:pRg st="4" end="4"/>
                                            </p:txEl>
                                          </p:spTgt>
                                        </p:tgtEl>
                                        <p:attrNameLst>
                                          <p:attrName>style.visibility</p:attrName>
                                        </p:attrNameLst>
                                      </p:cBhvr>
                                      <p:to>
                                        <p:strVal val="visible"/>
                                      </p:to>
                                    </p:set>
                                    <p:animEffect transition="in" filter="fade">
                                      <p:cBhvr>
                                        <p:cTn id="40" dur="2000"/>
                                        <p:tgtEl>
                                          <p:spTgt spid="21">
                                            <p:txEl>
                                              <p:pRg st="4" end="4"/>
                                            </p:txEl>
                                          </p:spTgt>
                                        </p:tgtEl>
                                      </p:cBhvr>
                                    </p:animEffect>
                                  </p:childTnLst>
                                  <p:subTnLst>
                                    <p:animClr clrSpc="rgb" dir="cw">
                                      <p:cBhvr override="childStyle">
                                        <p:cTn dur="1" fill="hold" display="0" masterRel="nextClick" afterEffect="1"/>
                                        <p:tgtEl>
                                          <p:spTgt spid="21">
                                            <p:txEl>
                                              <p:pRg st="4" end="4"/>
                                            </p:txEl>
                                          </p:spTgt>
                                        </p:tgtEl>
                                        <p:attrNameLst>
                                          <p:attrName>ppt_c</p:attrName>
                                        </p:attrNameLst>
                                      </p:cBhvr>
                                      <p:to>
                                        <a:srgbClr val="808080"/>
                                      </p:to>
                                    </p:animClr>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xEl>
                                              <p:pRg st="5" end="5"/>
                                            </p:txEl>
                                          </p:spTgt>
                                        </p:tgtEl>
                                        <p:attrNameLst>
                                          <p:attrName>style.visibility</p:attrName>
                                        </p:attrNameLst>
                                      </p:cBhvr>
                                      <p:to>
                                        <p:strVal val="visible"/>
                                      </p:to>
                                    </p:set>
                                    <p:animEffect transition="in" filter="fade">
                                      <p:cBhvr>
                                        <p:cTn id="45" dur="2000"/>
                                        <p:tgtEl>
                                          <p:spTgt spid="21">
                                            <p:txEl>
                                              <p:pRg st="5" end="5"/>
                                            </p:txEl>
                                          </p:spTgt>
                                        </p:tgtEl>
                                      </p:cBhvr>
                                    </p:animEffect>
                                  </p:childTnLst>
                                  <p:subTnLst>
                                    <p:animClr clrSpc="rgb" dir="cw">
                                      <p:cBhvr override="childStyle">
                                        <p:cTn dur="1" fill="hold" display="0" masterRel="nextClick" afterEffect="1"/>
                                        <p:tgtEl>
                                          <p:spTgt spid="21">
                                            <p:txEl>
                                              <p:pRg st="5" end="5"/>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14"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86756" y="332656"/>
            <a:ext cx="8343430" cy="5078313"/>
          </a:xfrm>
          <a:custGeom>
            <a:avLst/>
            <a:gdLst>
              <a:gd name="connsiteX0" fmla="*/ 0 w 3816424"/>
              <a:gd name="connsiteY0" fmla="*/ 0 h 14865608"/>
              <a:gd name="connsiteX1" fmla="*/ 3816424 w 3816424"/>
              <a:gd name="connsiteY1" fmla="*/ 0 h 14865608"/>
              <a:gd name="connsiteX2" fmla="*/ 3816424 w 3816424"/>
              <a:gd name="connsiteY2" fmla="*/ 14865608 h 14865608"/>
              <a:gd name="connsiteX3" fmla="*/ 0 w 3816424"/>
              <a:gd name="connsiteY3" fmla="*/ 14865608 h 14865608"/>
              <a:gd name="connsiteX4" fmla="*/ 0 w 3816424"/>
              <a:gd name="connsiteY4" fmla="*/ 0 h 14865608"/>
              <a:gd name="connsiteX0" fmla="*/ 0 w 8662744"/>
              <a:gd name="connsiteY0" fmla="*/ 0 h 14865608"/>
              <a:gd name="connsiteX1" fmla="*/ 3816424 w 8662744"/>
              <a:gd name="connsiteY1" fmla="*/ 0 h 14865608"/>
              <a:gd name="connsiteX2" fmla="*/ 8662744 w 8662744"/>
              <a:gd name="connsiteY2" fmla="*/ 3252728 h 14865608"/>
              <a:gd name="connsiteX3" fmla="*/ 0 w 8662744"/>
              <a:gd name="connsiteY3" fmla="*/ 14865608 h 14865608"/>
              <a:gd name="connsiteX4" fmla="*/ 0 w 8662744"/>
              <a:gd name="connsiteY4" fmla="*/ 0 h 14865608"/>
              <a:gd name="connsiteX0" fmla="*/ 0 w 8662744"/>
              <a:gd name="connsiteY0" fmla="*/ 0 h 4167128"/>
              <a:gd name="connsiteX1" fmla="*/ 3816424 w 8662744"/>
              <a:gd name="connsiteY1" fmla="*/ 0 h 4167128"/>
              <a:gd name="connsiteX2" fmla="*/ 8662744 w 8662744"/>
              <a:gd name="connsiteY2" fmla="*/ 3252728 h 4167128"/>
              <a:gd name="connsiteX3" fmla="*/ 182880 w 8662744"/>
              <a:gd name="connsiteY3" fmla="*/ 4167128 h 4167128"/>
              <a:gd name="connsiteX4" fmla="*/ 0 w 8662744"/>
              <a:gd name="connsiteY4" fmla="*/ 0 h 4167128"/>
              <a:gd name="connsiteX0" fmla="*/ 0 w 8662744"/>
              <a:gd name="connsiteY0" fmla="*/ 0 h 4094557"/>
              <a:gd name="connsiteX1" fmla="*/ 3816424 w 8662744"/>
              <a:gd name="connsiteY1" fmla="*/ 0 h 4094557"/>
              <a:gd name="connsiteX2" fmla="*/ 8662744 w 8662744"/>
              <a:gd name="connsiteY2" fmla="*/ 3252728 h 4094557"/>
              <a:gd name="connsiteX3" fmla="*/ 23223 w 8662744"/>
              <a:gd name="connsiteY3" fmla="*/ 4094557 h 4094557"/>
              <a:gd name="connsiteX4" fmla="*/ 0 w 8662744"/>
              <a:gd name="connsiteY4" fmla="*/ 0 h 4094557"/>
              <a:gd name="connsiteX0" fmla="*/ 0 w 8357944"/>
              <a:gd name="connsiteY0" fmla="*/ 0 h 4094557"/>
              <a:gd name="connsiteX1" fmla="*/ 3816424 w 8357944"/>
              <a:gd name="connsiteY1" fmla="*/ 0 h 4094557"/>
              <a:gd name="connsiteX2" fmla="*/ 8357944 w 8357944"/>
              <a:gd name="connsiteY2" fmla="*/ 4051013 h 4094557"/>
              <a:gd name="connsiteX3" fmla="*/ 23223 w 8357944"/>
              <a:gd name="connsiteY3" fmla="*/ 4094557 h 4094557"/>
              <a:gd name="connsiteX4" fmla="*/ 0 w 8357944"/>
              <a:gd name="connsiteY4" fmla="*/ 0 h 4094557"/>
              <a:gd name="connsiteX0" fmla="*/ 0 w 8357944"/>
              <a:gd name="connsiteY0" fmla="*/ 0 h 4094557"/>
              <a:gd name="connsiteX1" fmla="*/ 8315852 w 8357944"/>
              <a:gd name="connsiteY1" fmla="*/ 14514 h 4094557"/>
              <a:gd name="connsiteX2" fmla="*/ 8357944 w 8357944"/>
              <a:gd name="connsiteY2" fmla="*/ 4051013 h 4094557"/>
              <a:gd name="connsiteX3" fmla="*/ 23223 w 8357944"/>
              <a:gd name="connsiteY3" fmla="*/ 4094557 h 4094557"/>
              <a:gd name="connsiteX4" fmla="*/ 0 w 8357944"/>
              <a:gd name="connsiteY4" fmla="*/ 0 h 4094557"/>
              <a:gd name="connsiteX0" fmla="*/ 0 w 8357944"/>
              <a:gd name="connsiteY0" fmla="*/ 0 h 4051013"/>
              <a:gd name="connsiteX1" fmla="*/ 8315852 w 8357944"/>
              <a:gd name="connsiteY1" fmla="*/ 14514 h 4051013"/>
              <a:gd name="connsiteX2" fmla="*/ 8357944 w 8357944"/>
              <a:gd name="connsiteY2" fmla="*/ 4051013 h 4051013"/>
              <a:gd name="connsiteX3" fmla="*/ 8709 w 8357944"/>
              <a:gd name="connsiteY3" fmla="*/ 3404938 h 4051013"/>
              <a:gd name="connsiteX4" fmla="*/ 0 w 8357944"/>
              <a:gd name="connsiteY4" fmla="*/ 0 h 4051013"/>
              <a:gd name="connsiteX0" fmla="*/ 0 w 8343430"/>
              <a:gd name="connsiteY0" fmla="*/ 0 h 3407369"/>
              <a:gd name="connsiteX1" fmla="*/ 8315852 w 8343430"/>
              <a:gd name="connsiteY1" fmla="*/ 14514 h 3407369"/>
              <a:gd name="connsiteX2" fmla="*/ 8343430 w 8343430"/>
              <a:gd name="connsiteY2" fmla="*/ 3407369 h 3407369"/>
              <a:gd name="connsiteX3" fmla="*/ 8709 w 8343430"/>
              <a:gd name="connsiteY3" fmla="*/ 3404938 h 3407369"/>
              <a:gd name="connsiteX4" fmla="*/ 0 w 8343430"/>
              <a:gd name="connsiteY4" fmla="*/ 0 h 3407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3430" h="3407369">
                <a:moveTo>
                  <a:pt x="0" y="0"/>
                </a:moveTo>
                <a:lnTo>
                  <a:pt x="8315852" y="14514"/>
                </a:lnTo>
                <a:lnTo>
                  <a:pt x="8343430" y="3407369"/>
                </a:lnTo>
                <a:lnTo>
                  <a:pt x="8709" y="3404938"/>
                </a:lnTo>
                <a:lnTo>
                  <a:pt x="0" y="0"/>
                </a:lnTo>
                <a:close/>
              </a:path>
            </a:pathLst>
          </a:custGeom>
          <a:noFill/>
        </p:spPr>
        <p:txBody>
          <a:bodyPr wrap="square" numCol="2" spcCol="720000" rtlCol="0">
            <a:spAutoFit/>
          </a:bodyPr>
          <a:lstStyle/>
          <a:p>
            <a:pPr algn="just">
              <a:lnSpc>
                <a:spcPct val="150000"/>
              </a:lnSpc>
            </a:pPr>
            <a:r>
              <a:rPr lang="pt-BR" sz="2000" b="1" dirty="0" smtClean="0">
                <a:solidFill>
                  <a:srgbClr val="262262"/>
                </a:solidFill>
                <a:latin typeface="Arial" pitchFamily="34" charset="0"/>
                <a:ea typeface="Open Sans" pitchFamily="34" charset="0"/>
                <a:cs typeface="Arial" pitchFamily="34" charset="0"/>
              </a:rPr>
              <a:t>1</a:t>
            </a:r>
            <a:r>
              <a:rPr lang="pt-BR" dirty="0" smtClean="0">
                <a:latin typeface="Arial" pitchFamily="34" charset="0"/>
                <a:ea typeface="Open Sans" pitchFamily="34" charset="0"/>
                <a:cs typeface="Arial" pitchFamily="34" charset="0"/>
              </a:rPr>
              <a:t> Acolhei ao que é débil na fé, não, porém, para discutir opiniões. </a:t>
            </a:r>
          </a:p>
          <a:p>
            <a:pPr algn="just">
              <a:lnSpc>
                <a:spcPct val="150000"/>
              </a:lnSpc>
            </a:pPr>
            <a:r>
              <a:rPr lang="pt-BR" b="1" dirty="0" smtClean="0">
                <a:solidFill>
                  <a:srgbClr val="262262"/>
                </a:solidFill>
                <a:latin typeface="Arial" pitchFamily="34" charset="0"/>
                <a:ea typeface="Open Sans" pitchFamily="34" charset="0"/>
                <a:cs typeface="Arial" pitchFamily="34" charset="0"/>
              </a:rPr>
              <a:t>2</a:t>
            </a:r>
            <a:r>
              <a:rPr lang="pt-BR" dirty="0" smtClean="0">
                <a:latin typeface="Arial" pitchFamily="34" charset="0"/>
                <a:ea typeface="Open Sans" pitchFamily="34" charset="0"/>
                <a:cs typeface="Arial" pitchFamily="34" charset="0"/>
              </a:rPr>
              <a:t> Um crê que de tudo pode comer, mas o débil come legumes; </a:t>
            </a:r>
          </a:p>
          <a:p>
            <a:pPr algn="just">
              <a:lnSpc>
                <a:spcPct val="150000"/>
              </a:lnSpc>
            </a:pPr>
            <a:r>
              <a:rPr lang="pt-BR" b="1" dirty="0" smtClean="0">
                <a:solidFill>
                  <a:srgbClr val="262262"/>
                </a:solidFill>
                <a:latin typeface="Arial" pitchFamily="34" charset="0"/>
                <a:ea typeface="Open Sans" pitchFamily="34" charset="0"/>
                <a:cs typeface="Arial" pitchFamily="34" charset="0"/>
              </a:rPr>
              <a:t>3</a:t>
            </a:r>
            <a:r>
              <a:rPr lang="pt-BR" dirty="0" smtClean="0">
                <a:latin typeface="Arial" pitchFamily="34" charset="0"/>
                <a:ea typeface="Open Sans" pitchFamily="34" charset="0"/>
                <a:cs typeface="Arial" pitchFamily="34" charset="0"/>
              </a:rPr>
              <a:t> quem come não despreze o que não come; e o que não come não julgue o que come, porque Deus o acolheu. </a:t>
            </a:r>
          </a:p>
          <a:p>
            <a:pPr algn="just">
              <a:lnSpc>
                <a:spcPct val="150000"/>
              </a:lnSpc>
            </a:pPr>
            <a:r>
              <a:rPr lang="pt-BR" b="1" dirty="0" smtClean="0">
                <a:solidFill>
                  <a:srgbClr val="262262"/>
                </a:solidFill>
                <a:latin typeface="Arial" pitchFamily="34" charset="0"/>
                <a:ea typeface="Open Sans" pitchFamily="34" charset="0"/>
                <a:cs typeface="Arial" pitchFamily="34" charset="0"/>
              </a:rPr>
              <a:t>4</a:t>
            </a:r>
            <a:r>
              <a:rPr lang="pt-BR" dirty="0" smtClean="0">
                <a:latin typeface="Arial" pitchFamily="34" charset="0"/>
                <a:ea typeface="Open Sans" pitchFamily="34" charset="0"/>
                <a:cs typeface="Arial" pitchFamily="34" charset="0"/>
              </a:rPr>
              <a:t> Quem és tu que julgas o servo alheio? Para o seu próprio senhor está em pé ou cai; mas estará em pé, porque o Senhor é poderoso para o suster. </a:t>
            </a:r>
          </a:p>
          <a:p>
            <a:pPr algn="just">
              <a:lnSpc>
                <a:spcPct val="150000"/>
              </a:lnSpc>
            </a:pPr>
            <a:r>
              <a:rPr lang="pt-BR" b="1" dirty="0" smtClean="0">
                <a:solidFill>
                  <a:srgbClr val="262262"/>
                </a:solidFill>
                <a:latin typeface="Arial" pitchFamily="34" charset="0"/>
                <a:ea typeface="Open Sans" pitchFamily="34" charset="0"/>
                <a:cs typeface="Arial" pitchFamily="34" charset="0"/>
              </a:rPr>
              <a:t>5</a:t>
            </a:r>
            <a:r>
              <a:rPr lang="pt-BR" dirty="0" smtClean="0">
                <a:latin typeface="Arial" pitchFamily="34" charset="0"/>
                <a:ea typeface="Open Sans" pitchFamily="34" charset="0"/>
                <a:cs typeface="Arial" pitchFamily="34" charset="0"/>
              </a:rPr>
              <a:t> Um faz diferença entre dia e dia; outro julga iguais todos os dias. Cada um tenha opinião bem definida em sua própria mente. </a:t>
            </a:r>
          </a:p>
          <a:p>
            <a:pPr algn="just">
              <a:lnSpc>
                <a:spcPct val="150000"/>
              </a:lnSpc>
            </a:pPr>
            <a:r>
              <a:rPr lang="pt-BR" b="1" dirty="0" smtClean="0">
                <a:solidFill>
                  <a:srgbClr val="262262"/>
                </a:solidFill>
                <a:latin typeface="Arial" pitchFamily="34" charset="0"/>
                <a:ea typeface="Open Sans" pitchFamily="34" charset="0"/>
                <a:cs typeface="Arial" pitchFamily="34" charset="0"/>
              </a:rPr>
              <a:t>6</a:t>
            </a:r>
            <a:r>
              <a:rPr lang="pt-BR" dirty="0" smtClean="0">
                <a:latin typeface="Arial" pitchFamily="34" charset="0"/>
                <a:ea typeface="Open Sans" pitchFamily="34" charset="0"/>
                <a:cs typeface="Arial" pitchFamily="34" charset="0"/>
              </a:rPr>
              <a:t> Quem distingue entre dia e dia para o Senhor o faz; e quem come para o Senhor come, porque dá graças a Deus; e quem não come para o Senhor não come e dá graças a Deus.</a:t>
            </a:r>
          </a:p>
        </p:txBody>
      </p:sp>
      <p:sp>
        <p:nvSpPr>
          <p:cNvPr id="9" name="Rectangle 8"/>
          <p:cNvSpPr/>
          <p:nvPr/>
        </p:nvSpPr>
        <p:spPr>
          <a:xfrm>
            <a:off x="-27058" y="6746552"/>
            <a:ext cx="9171058" cy="111448"/>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Box 5"/>
          <p:cNvSpPr txBox="1"/>
          <p:nvPr/>
        </p:nvSpPr>
        <p:spPr>
          <a:xfrm>
            <a:off x="2157874" y="5661248"/>
            <a:ext cx="6572312" cy="769441"/>
          </a:xfrm>
          <a:prstGeom prst="rect">
            <a:avLst/>
          </a:prstGeom>
          <a:noFill/>
        </p:spPr>
        <p:txBody>
          <a:bodyPr wrap="none" rtlCol="0">
            <a:spAutoFit/>
          </a:bodyPr>
          <a:lstStyle/>
          <a:p>
            <a:r>
              <a:rPr lang="pt-BR" sz="4400" b="1" dirty="0" smtClean="0">
                <a:solidFill>
                  <a:srgbClr val="262262"/>
                </a:solidFill>
                <a:latin typeface="+mj-lt"/>
                <a:cs typeface="Arial" pitchFamily="34" charset="0"/>
              </a:rPr>
              <a:t>O Dízimo</a:t>
            </a:r>
            <a:r>
              <a:rPr lang="pt-BR" sz="4400" dirty="0" smtClean="0">
                <a:solidFill>
                  <a:srgbClr val="262262"/>
                </a:solidFill>
                <a:latin typeface="+mj-lt"/>
                <a:cs typeface="Arial" pitchFamily="34" charset="0"/>
              </a:rPr>
              <a:t> » Romanos 14.1-6</a:t>
            </a:r>
            <a:endParaRPr lang="pt-BR" sz="4400" dirty="0">
              <a:solidFill>
                <a:srgbClr val="262262"/>
              </a:solidFill>
              <a:latin typeface="+mj-lt"/>
              <a:cs typeface="Arial" pitchFamily="34" charset="0"/>
            </a:endParaRPr>
          </a:p>
        </p:txBody>
      </p:sp>
    </p:spTree>
    <p:extLst>
      <p:ext uri="{BB962C8B-B14F-4D97-AF65-F5344CB8AC3E}">
        <p14:creationId xmlns:p14="http://schemas.microsoft.com/office/powerpoint/2010/main" val="375934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2000"/>
                                        <p:tgtEl>
                                          <p:spTgt spid="21">
                                            <p:txEl>
                                              <p:pRg st="0" end="0"/>
                                            </p:txEl>
                                          </p:spTgt>
                                        </p:tgtEl>
                                      </p:cBhvr>
                                    </p:animEffect>
                                  </p:childTnLst>
                                  <p:subTnLst>
                                    <p:animClr clrSpc="rgb" dir="cw">
                                      <p:cBhvr override="childStyle">
                                        <p:cTn dur="1" fill="hold" display="0" masterRel="nextClick" afterEffect="1"/>
                                        <p:tgtEl>
                                          <p:spTgt spid="21">
                                            <p:txEl>
                                              <p:pRg st="0" end="0"/>
                                            </p:txEl>
                                          </p:spTgt>
                                        </p:tgtEl>
                                        <p:attrNameLst>
                                          <p:attrName>ppt_c</p:attrName>
                                        </p:attrNameLst>
                                      </p:cBhvr>
                                      <p:to>
                                        <a:srgbClr val="808080"/>
                                      </p:to>
                                    </p:animClr>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xEl>
                                              <p:pRg st="1" end="1"/>
                                            </p:txEl>
                                          </p:spTgt>
                                        </p:tgtEl>
                                        <p:attrNameLst>
                                          <p:attrName>style.visibility</p:attrName>
                                        </p:attrNameLst>
                                      </p:cBhvr>
                                      <p:to>
                                        <p:strVal val="visible"/>
                                      </p:to>
                                    </p:set>
                                    <p:animEffect transition="in" filter="fade">
                                      <p:cBhvr>
                                        <p:cTn id="16" dur="2000"/>
                                        <p:tgtEl>
                                          <p:spTgt spid="21">
                                            <p:txEl>
                                              <p:pRg st="1" end="1"/>
                                            </p:txEl>
                                          </p:spTgt>
                                        </p:tgtEl>
                                      </p:cBhvr>
                                    </p:animEffect>
                                  </p:childTnLst>
                                  <p:subTnLst>
                                    <p:animClr clrSpc="rgb" dir="cw">
                                      <p:cBhvr override="childStyle">
                                        <p:cTn dur="1" fill="hold" display="0" masterRel="nextClick" afterEffect="1"/>
                                        <p:tgtEl>
                                          <p:spTgt spid="21">
                                            <p:txEl>
                                              <p:pRg st="1" end="1"/>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2000"/>
                                        <p:tgtEl>
                                          <p:spTgt spid="21">
                                            <p:txEl>
                                              <p:pRg st="2" end="2"/>
                                            </p:txEl>
                                          </p:spTgt>
                                        </p:tgtEl>
                                      </p:cBhvr>
                                    </p:animEffect>
                                  </p:childTnLst>
                                  <p:subTnLst>
                                    <p:animClr clrSpc="rgb" dir="cw">
                                      <p:cBhvr override="childStyle">
                                        <p:cTn dur="1" fill="hold" display="0" masterRel="nextClick" afterEffect="1"/>
                                        <p:tgtEl>
                                          <p:spTgt spid="21">
                                            <p:txEl>
                                              <p:pRg st="2" end="2"/>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xEl>
                                              <p:pRg st="3" end="3"/>
                                            </p:txEl>
                                          </p:spTgt>
                                        </p:tgtEl>
                                        <p:attrNameLst>
                                          <p:attrName>style.visibility</p:attrName>
                                        </p:attrNameLst>
                                      </p:cBhvr>
                                      <p:to>
                                        <p:strVal val="visible"/>
                                      </p:to>
                                    </p:set>
                                    <p:animEffect transition="in" filter="fade">
                                      <p:cBhvr>
                                        <p:cTn id="26" dur="2000"/>
                                        <p:tgtEl>
                                          <p:spTgt spid="21">
                                            <p:txEl>
                                              <p:pRg st="3" end="3"/>
                                            </p:txEl>
                                          </p:spTgt>
                                        </p:tgtEl>
                                      </p:cBhvr>
                                    </p:animEffect>
                                  </p:childTnLst>
                                  <p:subTnLst>
                                    <p:animClr clrSpc="rgb" dir="cw">
                                      <p:cBhvr override="childStyle">
                                        <p:cTn dur="1" fill="hold" display="0" masterRel="nextClick" afterEffect="1"/>
                                        <p:tgtEl>
                                          <p:spTgt spid="21">
                                            <p:txEl>
                                              <p:pRg st="3" end="3"/>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xEl>
                                              <p:pRg st="4" end="4"/>
                                            </p:txEl>
                                          </p:spTgt>
                                        </p:tgtEl>
                                        <p:attrNameLst>
                                          <p:attrName>style.visibility</p:attrName>
                                        </p:attrNameLst>
                                      </p:cBhvr>
                                      <p:to>
                                        <p:strVal val="visible"/>
                                      </p:to>
                                    </p:set>
                                    <p:animEffect transition="in" filter="fade">
                                      <p:cBhvr>
                                        <p:cTn id="31" dur="2000"/>
                                        <p:tgtEl>
                                          <p:spTgt spid="21">
                                            <p:txEl>
                                              <p:pRg st="4" end="4"/>
                                            </p:txEl>
                                          </p:spTgt>
                                        </p:tgtEl>
                                      </p:cBhvr>
                                    </p:animEffect>
                                  </p:childTnLst>
                                  <p:subTnLst>
                                    <p:animClr clrSpc="rgb" dir="cw">
                                      <p:cBhvr override="childStyle">
                                        <p:cTn dur="1" fill="hold" display="0" masterRel="nextClick" afterEffect="1"/>
                                        <p:tgtEl>
                                          <p:spTgt spid="21">
                                            <p:txEl>
                                              <p:pRg st="4" end="4"/>
                                            </p:txEl>
                                          </p:spTgt>
                                        </p:tgtEl>
                                        <p:attrNameLst>
                                          <p:attrName>ppt_c</p:attrName>
                                        </p:attrNameLst>
                                      </p:cBhvr>
                                      <p:to>
                                        <a:srgbClr val="808080"/>
                                      </p:to>
                                    </p:animClr>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xEl>
                                              <p:pRg st="5" end="5"/>
                                            </p:txEl>
                                          </p:spTgt>
                                        </p:tgtEl>
                                        <p:attrNameLst>
                                          <p:attrName>style.visibility</p:attrName>
                                        </p:attrNameLst>
                                      </p:cBhvr>
                                      <p:to>
                                        <p:strVal val="visible"/>
                                      </p:to>
                                    </p:set>
                                    <p:animEffect transition="in" filter="fade">
                                      <p:cBhvr>
                                        <p:cTn id="36" dur="2000"/>
                                        <p:tgtEl>
                                          <p:spTgt spid="21">
                                            <p:txEl>
                                              <p:pRg st="5" end="5"/>
                                            </p:txEl>
                                          </p:spTgt>
                                        </p:tgtEl>
                                      </p:cBhvr>
                                    </p:animEffect>
                                  </p:childTnLst>
                                  <p:subTnLst>
                                    <p:animClr clrSpc="rgb" dir="cw">
                                      <p:cBhvr override="childStyle">
                                        <p:cTn dur="1" fill="hold" display="0" masterRel="nextClick" afterEffect="1"/>
                                        <p:tgtEl>
                                          <p:spTgt spid="21">
                                            <p:txEl>
                                              <p:pRg st="5" end="5"/>
                                            </p:txEl>
                                          </p:spTgt>
                                        </p:tgtEl>
                                        <p:attrNameLst>
                                          <p:attrName>ppt_c</p:attrName>
                                        </p:attrNameLst>
                                      </p:cBhvr>
                                      <p:to>
                                        <a:srgbClr val="808080"/>
                                      </p:to>
                                    </p:animClr>
                                  </p:subTnLst>
                                </p:cTn>
                              </p:par>
                            </p:childTnLst>
                          </p:cTn>
                        </p:par>
                        <p:par>
                          <p:cTn id="37" fill="hold">
                            <p:stCondLst>
                              <p:cond delay="2000"/>
                            </p:stCondLst>
                            <p:childTnLst>
                              <p:par>
                                <p:cTn id="38" presetID="10" presetClass="entr" presetSubtype="0" fill="hold" grpId="0" nodeType="afterEffect">
                                  <p:stCondLst>
                                    <p:cond delay="0"/>
                                  </p:stCondLst>
                                  <p:iterate type="wd">
                                    <p:tmPct val="10000"/>
                                  </p:iterate>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9"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2492896"/>
            <a:ext cx="9144000" cy="2880319"/>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14" name="TextBox 13"/>
          <p:cNvSpPr txBox="1"/>
          <p:nvPr/>
        </p:nvSpPr>
        <p:spPr>
          <a:xfrm>
            <a:off x="676611" y="211287"/>
            <a:ext cx="6271653" cy="769441"/>
          </a:xfrm>
          <a:prstGeom prst="rect">
            <a:avLst/>
          </a:prstGeom>
          <a:noFill/>
        </p:spPr>
        <p:txBody>
          <a:bodyPr wrap="none" rtlCol="0">
            <a:spAutoFit/>
          </a:bodyPr>
          <a:lstStyle/>
          <a:p>
            <a:r>
              <a:rPr lang="pt-BR" sz="4400" dirty="0" smtClean="0">
                <a:solidFill>
                  <a:schemeClr val="bg1"/>
                </a:solidFill>
                <a:latin typeface="+mj-lt"/>
              </a:rPr>
              <a:t>Citação </a:t>
            </a:r>
            <a:r>
              <a:rPr lang="pt-BR" sz="4400" dirty="0">
                <a:solidFill>
                  <a:srgbClr val="2A92D0"/>
                </a:solidFill>
                <a:latin typeface="+mj-lt"/>
                <a:cs typeface="Myriad Arabic"/>
              </a:rPr>
              <a:t>» </a:t>
            </a:r>
            <a:r>
              <a:rPr lang="pt-BR" sz="4400" b="1" dirty="0" smtClean="0">
                <a:solidFill>
                  <a:schemeClr val="bg1"/>
                </a:solidFill>
                <a:latin typeface="+mj-lt"/>
              </a:rPr>
              <a:t>Martinho Lutero</a:t>
            </a:r>
            <a:endParaRPr lang="pt-BR" sz="4400" dirty="0">
              <a:solidFill>
                <a:schemeClr val="bg1"/>
              </a:solidFill>
              <a:latin typeface="+mj-lt"/>
              <a:cs typeface="Myriad Arabic" pitchFamily="50" charset="-78"/>
            </a:endParaRPr>
          </a:p>
        </p:txBody>
      </p:sp>
      <p:sp>
        <p:nvSpPr>
          <p:cNvPr id="3" name="Rectangle 2"/>
          <p:cNvSpPr/>
          <p:nvPr/>
        </p:nvSpPr>
        <p:spPr>
          <a:xfrm>
            <a:off x="4079769" y="2655783"/>
            <a:ext cx="4572000" cy="2554545"/>
          </a:xfrm>
          <a:prstGeom prst="rect">
            <a:avLst/>
          </a:prstGeom>
        </p:spPr>
        <p:txBody>
          <a:bodyPr>
            <a:spAutoFit/>
          </a:bodyPr>
          <a:lstStyle/>
          <a:p>
            <a:r>
              <a:rPr lang="pt-BR" sz="3200" i="1" dirty="0">
                <a:solidFill>
                  <a:srgbClr val="262262"/>
                </a:solidFill>
                <a:ea typeface="Open Sans" pitchFamily="34" charset="0"/>
                <a:cs typeface="Open Sans" pitchFamily="34" charset="0"/>
              </a:rPr>
              <a:t>Minha consciência é cativa à Palavra de Deus. Ir contra a minha consciência não é nem correto nem seguro.</a:t>
            </a:r>
            <a:endParaRPr lang="pt-BR" sz="3200" i="1" dirty="0">
              <a:solidFill>
                <a:srgbClr val="262262"/>
              </a:solidFill>
            </a:endParaRPr>
          </a:p>
        </p:txBody>
      </p:sp>
      <p:sp>
        <p:nvSpPr>
          <p:cNvPr id="11" name="Oval 10"/>
          <p:cNvSpPr/>
          <p:nvPr/>
        </p:nvSpPr>
        <p:spPr>
          <a:xfrm>
            <a:off x="779889" y="2673055"/>
            <a:ext cx="2520000" cy="2520000"/>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ctangle 14"/>
          <p:cNvSpPr/>
          <p:nvPr/>
        </p:nvSpPr>
        <p:spPr>
          <a:xfrm>
            <a:off x="-27058" y="6746552"/>
            <a:ext cx="9171058" cy="111448"/>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7763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wd">
                                    <p:tmPct val="21000"/>
                                  </p:iterate>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childTnLst>
                          </p:cTn>
                        </p:par>
                        <p:par>
                          <p:cTn id="17" fill="hold">
                            <p:stCondLst>
                              <p:cond delay="263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3130"/>
                            </p:stCondLst>
                            <p:childTnLst>
                              <p:par>
                                <p:cTn id="24" presetID="2" presetClass="entr" presetSubtype="2" fill="hold" grpId="0" nodeType="afterEffect">
                                  <p:stCondLst>
                                    <p:cond delay="0"/>
                                  </p:stCondLst>
                                  <p:iterate type="wd">
                                    <p:tmPct val="15000"/>
                                  </p:iterate>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gtEl>
                                        <p:attrNameLst>
                                          <p:attrName>ppt_c</p:attrName>
                                        </p:attrNameLst>
                                      </p:cBhvr>
                                      <p:to>
                                        <a:schemeClr val="bg1"/>
                                      </p:to>
                                    </p:animClr>
                                  </p:subTnLst>
                                </p:cTn>
                              </p:par>
                            </p:childTnLst>
                          </p:cTn>
                        </p:par>
                        <p:par>
                          <p:cTn id="28" fill="hold">
                            <p:stCondLst>
                              <p:cond delay="5130"/>
                            </p:stCondLst>
                            <p:childTnLst>
                              <p:par>
                                <p:cTn id="29" presetID="42" presetClass="entr" presetSubtype="0" fill="hold" grpId="0" nodeType="after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500"/>
                                        <p:tgtEl>
                                          <p:spTgt spid="12"/>
                                        </p:tgtEl>
                                      </p:cBhvr>
                                    </p:animEffect>
                                    <p:anim calcmode="lin" valueType="num">
                                      <p:cBhvr>
                                        <p:cTn id="32" dur="1500" fill="hold"/>
                                        <p:tgtEl>
                                          <p:spTgt spid="12"/>
                                        </p:tgtEl>
                                        <p:attrNameLst>
                                          <p:attrName>ppt_x</p:attrName>
                                        </p:attrNameLst>
                                      </p:cBhvr>
                                      <p:tavLst>
                                        <p:tav tm="0">
                                          <p:val>
                                            <p:strVal val="#ppt_x"/>
                                          </p:val>
                                        </p:tav>
                                        <p:tav tm="100000">
                                          <p:val>
                                            <p:strVal val="#ppt_x"/>
                                          </p:val>
                                        </p:tav>
                                      </p:tavLst>
                                    </p:anim>
                                    <p:anim calcmode="lin" valueType="num">
                                      <p:cBhvr>
                                        <p:cTn id="33" dur="1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3" grpId="0"/>
      <p:bldP spid="11"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2782990" y="3557291"/>
            <a:ext cx="6027295" cy="646331"/>
          </a:xfrm>
          <a:prstGeom prst="rect">
            <a:avLst/>
          </a:prstGeom>
          <a:noFill/>
        </p:spPr>
        <p:txBody>
          <a:bodyPr wrap="square" rtlCol="0">
            <a:spAutoFit/>
          </a:bodyPr>
          <a:lstStyle/>
          <a:p>
            <a:pPr algn="ctr"/>
            <a:r>
              <a:rPr lang="pt-BR" sz="3600" b="1" dirty="0" smtClean="0">
                <a:solidFill>
                  <a:srgbClr val="2A92D0"/>
                </a:solidFill>
                <a:latin typeface="+mj-lt"/>
              </a:rPr>
              <a:t>2016, O ANO DA COMUNHÃO</a:t>
            </a:r>
          </a:p>
        </p:txBody>
      </p:sp>
      <p:sp>
        <p:nvSpPr>
          <p:cNvPr id="6" name="Rectangle 5"/>
          <p:cNvSpPr/>
          <p:nvPr/>
        </p:nvSpPr>
        <p:spPr>
          <a:xfrm>
            <a:off x="2782990" y="2362779"/>
            <a:ext cx="6027295" cy="1200329"/>
          </a:xfrm>
          <a:prstGeom prst="rect">
            <a:avLst/>
          </a:prstGeom>
        </p:spPr>
        <p:txBody>
          <a:bodyPr wrap="square">
            <a:spAutoFit/>
          </a:bodyPr>
          <a:lstStyle/>
          <a:p>
            <a:pPr algn="ctr"/>
            <a:r>
              <a:rPr lang="pt-BR" sz="7200" b="1" spc="-300" dirty="0">
                <a:solidFill>
                  <a:schemeClr val="bg1"/>
                </a:solidFill>
                <a:latin typeface="+mj-lt"/>
              </a:rPr>
              <a:t>CONSOLIDAÇÃO</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2044352"/>
            <a:ext cx="2016224" cy="2691992"/>
          </a:xfrm>
          <a:prstGeom prst="rect">
            <a:avLst/>
          </a:prstGeom>
        </p:spPr>
      </p:pic>
    </p:spTree>
    <p:extLst>
      <p:ext uri="{BB962C8B-B14F-4D97-AF65-F5344CB8AC3E}">
        <p14:creationId xmlns:p14="http://schemas.microsoft.com/office/powerpoint/2010/main" val="73652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100"/>
                                        <p:tgtEl>
                                          <p:spTgt spid="6"/>
                                        </p:tgtEl>
                                      </p:cBhvr>
                                    </p:animEffect>
                                    <p:anim calcmode="lin" valueType="num">
                                      <p:cBhvr>
                                        <p:cTn id="15" dur="2100" fill="hold"/>
                                        <p:tgtEl>
                                          <p:spTgt spid="6"/>
                                        </p:tgtEl>
                                        <p:attrNameLst>
                                          <p:attrName>ppt_x</p:attrName>
                                        </p:attrNameLst>
                                      </p:cBhvr>
                                      <p:tavLst>
                                        <p:tav tm="0">
                                          <p:val>
                                            <p:strVal val="#ppt_x"/>
                                          </p:val>
                                        </p:tav>
                                        <p:tav tm="100000">
                                          <p:val>
                                            <p:strVal val="#ppt_x"/>
                                          </p:val>
                                        </p:tav>
                                      </p:tavLst>
                                    </p:anim>
                                    <p:anim calcmode="lin" valueType="num">
                                      <p:cBhvr>
                                        <p:cTn id="16" dur="2100" fill="hold"/>
                                        <p:tgtEl>
                                          <p:spTgt spid="6"/>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100"/>
                                        <p:tgtEl>
                                          <p:spTgt spid="4"/>
                                        </p:tgtEl>
                                      </p:cBhvr>
                                    </p:animEffect>
                                    <p:anim calcmode="lin" valueType="num">
                                      <p:cBhvr>
                                        <p:cTn id="20" dur="2100" fill="hold"/>
                                        <p:tgtEl>
                                          <p:spTgt spid="4"/>
                                        </p:tgtEl>
                                        <p:attrNameLst>
                                          <p:attrName>ppt_x</p:attrName>
                                        </p:attrNameLst>
                                      </p:cBhvr>
                                      <p:tavLst>
                                        <p:tav tm="0">
                                          <p:val>
                                            <p:strVal val="#ppt_x"/>
                                          </p:val>
                                        </p:tav>
                                        <p:tav tm="100000">
                                          <p:val>
                                            <p:strVal val="#ppt_x"/>
                                          </p:val>
                                        </p:tav>
                                      </p:tavLst>
                                    </p:anim>
                                    <p:anim calcmode="lin" valueType="num">
                                      <p:cBhvr>
                                        <p:cTn id="21" dur="21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988841"/>
            <a:ext cx="9144000" cy="2880319"/>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ctangle 2"/>
          <p:cNvSpPr/>
          <p:nvPr/>
        </p:nvSpPr>
        <p:spPr>
          <a:xfrm>
            <a:off x="4079769" y="2151728"/>
            <a:ext cx="4572000" cy="2554545"/>
          </a:xfrm>
          <a:prstGeom prst="rect">
            <a:avLst/>
          </a:prstGeom>
        </p:spPr>
        <p:txBody>
          <a:bodyPr>
            <a:spAutoFit/>
          </a:bodyPr>
          <a:lstStyle/>
          <a:p>
            <a:r>
              <a:rPr lang="pt-BR" sz="3200" i="1" dirty="0">
                <a:solidFill>
                  <a:srgbClr val="262262"/>
                </a:solidFill>
                <a:ea typeface="Open Sans" pitchFamily="34" charset="0"/>
                <a:cs typeface="Open Sans" pitchFamily="34" charset="0"/>
              </a:rPr>
              <a:t>Minha consciência é cativa à Palavra de Deus. Ir contra a minha consciência não é nem correto nem seguro.</a:t>
            </a:r>
            <a:endParaRPr lang="pt-BR" sz="3200" i="1" dirty="0">
              <a:solidFill>
                <a:srgbClr val="262262"/>
              </a:solidFill>
            </a:endParaRPr>
          </a:p>
        </p:txBody>
      </p:sp>
      <p:sp>
        <p:nvSpPr>
          <p:cNvPr id="11" name="Oval 10"/>
          <p:cNvSpPr/>
          <p:nvPr/>
        </p:nvSpPr>
        <p:spPr>
          <a:xfrm>
            <a:off x="779889" y="2169000"/>
            <a:ext cx="2520000" cy="2520000"/>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ctangle 14"/>
          <p:cNvSpPr/>
          <p:nvPr/>
        </p:nvSpPr>
        <p:spPr>
          <a:xfrm>
            <a:off x="-27058" y="6746552"/>
            <a:ext cx="9171058" cy="111448"/>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4011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2" fill="hold" grpId="0" nodeType="afterEffect">
                                  <p:stCondLst>
                                    <p:cond delay="0"/>
                                  </p:stCondLst>
                                  <p:iterate type="wd">
                                    <p:tmPct val="15000"/>
                                  </p:iterate>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gtEl>
                                        <p:attrNameLst>
                                          <p:attrName>ppt_c</p:attrName>
                                        </p:attrNameLst>
                                      </p:cBhvr>
                                      <p:to>
                                        <a:schemeClr val="bg1"/>
                                      </p:to>
                                    </p:animClr>
                                  </p:subTnLst>
                                </p:cTn>
                              </p:par>
                            </p:childTnLst>
                          </p:cTn>
                        </p:par>
                        <p:par>
                          <p:cTn id="19" fill="hold">
                            <p:stCondLst>
                              <p:cond delay="3000"/>
                            </p:stCondLst>
                            <p:childTnLst>
                              <p:par>
                                <p:cTn id="20" presetID="42" presetClass="entr" presetSubtype="0" fill="hold" grpId="0" nodeType="after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500"/>
                                        <p:tgtEl>
                                          <p:spTgt spid="12"/>
                                        </p:tgtEl>
                                      </p:cBhvr>
                                    </p:animEffect>
                                    <p:anim calcmode="lin" valueType="num">
                                      <p:cBhvr>
                                        <p:cTn id="23" dur="1500" fill="hold"/>
                                        <p:tgtEl>
                                          <p:spTgt spid="12"/>
                                        </p:tgtEl>
                                        <p:attrNameLst>
                                          <p:attrName>ppt_x</p:attrName>
                                        </p:attrNameLst>
                                      </p:cBhvr>
                                      <p:tavLst>
                                        <p:tav tm="0">
                                          <p:val>
                                            <p:strVal val="#ppt_x"/>
                                          </p:val>
                                        </p:tav>
                                        <p:tav tm="100000">
                                          <p:val>
                                            <p:strVal val="#ppt_x"/>
                                          </p:val>
                                        </p:tav>
                                      </p:tavLst>
                                    </p:anim>
                                    <p:anim calcmode="lin" valueType="num">
                                      <p:cBhvr>
                                        <p:cTn id="24" dur="1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11"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ctangle 2"/>
          <p:cNvSpPr/>
          <p:nvPr/>
        </p:nvSpPr>
        <p:spPr>
          <a:xfrm>
            <a:off x="4079769" y="2655783"/>
            <a:ext cx="4572000" cy="2554545"/>
          </a:xfrm>
          <a:prstGeom prst="rect">
            <a:avLst/>
          </a:prstGeom>
        </p:spPr>
        <p:txBody>
          <a:bodyPr>
            <a:spAutoFit/>
          </a:bodyPr>
          <a:lstStyle/>
          <a:p>
            <a:r>
              <a:rPr lang="pt-BR" sz="3200" i="1" dirty="0">
                <a:solidFill>
                  <a:srgbClr val="262262"/>
                </a:solidFill>
                <a:ea typeface="Open Sans" pitchFamily="34" charset="0"/>
                <a:cs typeface="Open Sans" pitchFamily="34" charset="0"/>
              </a:rPr>
              <a:t>Minha consciência é cativa à Palavra de Deus. Ir contra a minha consciência não é nem correto nem seguro.</a:t>
            </a:r>
            <a:endParaRPr lang="pt-BR" sz="3200" i="1" dirty="0">
              <a:solidFill>
                <a:srgbClr val="262262"/>
              </a:solidFill>
            </a:endParaRPr>
          </a:p>
        </p:txBody>
      </p:sp>
      <p:sp>
        <p:nvSpPr>
          <p:cNvPr id="11" name="Oval 10"/>
          <p:cNvSpPr/>
          <p:nvPr/>
        </p:nvSpPr>
        <p:spPr>
          <a:xfrm>
            <a:off x="779889" y="2673055"/>
            <a:ext cx="2520000" cy="2520000"/>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9" name="TextBox 8"/>
          <p:cNvSpPr txBox="1"/>
          <p:nvPr/>
        </p:nvSpPr>
        <p:spPr>
          <a:xfrm>
            <a:off x="676611" y="188640"/>
            <a:ext cx="6271653" cy="769441"/>
          </a:xfrm>
          <a:prstGeom prst="rect">
            <a:avLst/>
          </a:prstGeom>
          <a:noFill/>
        </p:spPr>
        <p:txBody>
          <a:bodyPr wrap="none" rtlCol="0">
            <a:spAutoFit/>
          </a:bodyPr>
          <a:lstStyle/>
          <a:p>
            <a:r>
              <a:rPr lang="pt-BR" sz="4400" dirty="0" smtClean="0">
                <a:solidFill>
                  <a:schemeClr val="bg1"/>
                </a:solidFill>
                <a:latin typeface="+mj-lt"/>
              </a:rPr>
              <a:t>Citação </a:t>
            </a:r>
            <a:r>
              <a:rPr lang="pt-BR" sz="4400" dirty="0">
                <a:solidFill>
                  <a:srgbClr val="2A92D0"/>
                </a:solidFill>
                <a:latin typeface="+mj-lt"/>
                <a:cs typeface="Myriad Arabic"/>
              </a:rPr>
              <a:t>» </a:t>
            </a:r>
            <a:r>
              <a:rPr lang="pt-BR" sz="4400" b="1" dirty="0" smtClean="0">
                <a:solidFill>
                  <a:schemeClr val="bg1"/>
                </a:solidFill>
                <a:latin typeface="+mj-lt"/>
              </a:rPr>
              <a:t>Martinho Lutero</a:t>
            </a:r>
            <a:endParaRPr lang="pt-BR" sz="4400" dirty="0">
              <a:solidFill>
                <a:schemeClr val="bg1"/>
              </a:solidFill>
              <a:latin typeface="+mj-lt"/>
              <a:cs typeface="Myriad Arabic" pitchFamily="50" charset="-78"/>
            </a:endParaRPr>
          </a:p>
        </p:txBody>
      </p:sp>
    </p:spTree>
    <p:extLst>
      <p:ext uri="{BB962C8B-B14F-4D97-AF65-F5344CB8AC3E}">
        <p14:creationId xmlns:p14="http://schemas.microsoft.com/office/powerpoint/2010/main" val="19210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2" fill="hold" grpId="0" nodeType="afterEffect">
                                  <p:stCondLst>
                                    <p:cond delay="0"/>
                                  </p:stCondLst>
                                  <p:iterate type="wd">
                                    <p:tmPct val="15000"/>
                                  </p:iterate>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gtEl>
                                        <p:attrNameLst>
                                          <p:attrName>ppt_c</p:attrName>
                                        </p:attrNameLst>
                                      </p:cBhvr>
                                      <p:to>
                                        <a:schemeClr val="bg1"/>
                                      </p:to>
                                    </p:animClr>
                                  </p:subTnLst>
                                </p:cTn>
                              </p:par>
                            </p:childTnLst>
                          </p:cTn>
                        </p:par>
                        <p:par>
                          <p:cTn id="15" fill="hold">
                            <p:stCondLst>
                              <p:cond delay="2500"/>
                            </p:stCondLst>
                            <p:childTnLst>
                              <p:par>
                                <p:cTn id="16" presetID="42" presetClass="entr" presetSubtype="0" fill="hold" grpId="0" nodeType="after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500"/>
                                        <p:tgtEl>
                                          <p:spTgt spid="12"/>
                                        </p:tgtEl>
                                      </p:cBhvr>
                                    </p:animEffect>
                                    <p:anim calcmode="lin" valueType="num">
                                      <p:cBhvr>
                                        <p:cTn id="19" dur="1500" fill="hold"/>
                                        <p:tgtEl>
                                          <p:spTgt spid="12"/>
                                        </p:tgtEl>
                                        <p:attrNameLst>
                                          <p:attrName>ppt_x</p:attrName>
                                        </p:attrNameLst>
                                      </p:cBhvr>
                                      <p:tavLst>
                                        <p:tav tm="0">
                                          <p:val>
                                            <p:strVal val="#ppt_x"/>
                                          </p:val>
                                        </p:tav>
                                        <p:tav tm="100000">
                                          <p:val>
                                            <p:strVal val="#ppt_x"/>
                                          </p:val>
                                        </p:tav>
                                      </p:tavLst>
                                    </p:anim>
                                    <p:anim calcmode="lin" valueType="num">
                                      <p:cBhvr>
                                        <p:cTn id="20" dur="1500" fill="hold"/>
                                        <p:tgtEl>
                                          <p:spTgt spid="12"/>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10" presetClass="entr" presetSubtype="0" fill="hold" grpId="0" nodeType="afterEffect">
                                  <p:stCondLst>
                                    <p:cond delay="0"/>
                                  </p:stCondLst>
                                  <p:iterate type="wd">
                                    <p:tmPct val="21000"/>
                                  </p:iterate>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11"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ctangle 2"/>
          <p:cNvSpPr/>
          <p:nvPr/>
        </p:nvSpPr>
        <p:spPr>
          <a:xfrm>
            <a:off x="4079769" y="2132856"/>
            <a:ext cx="4572000" cy="2554545"/>
          </a:xfrm>
          <a:prstGeom prst="rect">
            <a:avLst/>
          </a:prstGeom>
        </p:spPr>
        <p:txBody>
          <a:bodyPr>
            <a:spAutoFit/>
          </a:bodyPr>
          <a:lstStyle/>
          <a:p>
            <a:r>
              <a:rPr lang="pt-BR" sz="3200" i="1" dirty="0">
                <a:solidFill>
                  <a:srgbClr val="262262"/>
                </a:solidFill>
                <a:ea typeface="Open Sans" pitchFamily="34" charset="0"/>
                <a:cs typeface="Open Sans" pitchFamily="34" charset="0"/>
              </a:rPr>
              <a:t>Minha consciência é cativa à Palavra de Deus. Ir contra a minha consciência não é nem correto nem seguro.</a:t>
            </a:r>
            <a:endParaRPr lang="pt-BR" sz="3200" i="1" dirty="0">
              <a:solidFill>
                <a:srgbClr val="262262"/>
              </a:solidFill>
            </a:endParaRPr>
          </a:p>
        </p:txBody>
      </p:sp>
      <p:sp>
        <p:nvSpPr>
          <p:cNvPr id="11" name="Oval 10"/>
          <p:cNvSpPr/>
          <p:nvPr/>
        </p:nvSpPr>
        <p:spPr>
          <a:xfrm>
            <a:off x="779889" y="2150128"/>
            <a:ext cx="2520000" cy="2520000"/>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2731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2" fill="hold" grpId="0" nodeType="afterEffect">
                                  <p:stCondLst>
                                    <p:cond delay="0"/>
                                  </p:stCondLst>
                                  <p:iterate type="wd">
                                    <p:tmPct val="15000"/>
                                  </p:iterate>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gtEl>
                                        <p:attrNameLst>
                                          <p:attrName>ppt_c</p:attrName>
                                        </p:attrNameLst>
                                      </p:cBhvr>
                                      <p:to>
                                        <a:schemeClr val="bg1"/>
                                      </p:to>
                                    </p:animClr>
                                  </p:subTnLst>
                                </p:cTn>
                              </p:par>
                            </p:childTnLst>
                          </p:cTn>
                        </p:par>
                        <p:par>
                          <p:cTn id="15" fill="hold">
                            <p:stCondLst>
                              <p:cond delay="2500"/>
                            </p:stCondLst>
                            <p:childTnLst>
                              <p:par>
                                <p:cTn id="16" presetID="42" presetClass="entr" presetSubtype="0" fill="hold" grpId="0" nodeType="after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500"/>
                                        <p:tgtEl>
                                          <p:spTgt spid="12"/>
                                        </p:tgtEl>
                                      </p:cBhvr>
                                    </p:animEffect>
                                    <p:anim calcmode="lin" valueType="num">
                                      <p:cBhvr>
                                        <p:cTn id="19" dur="1500" fill="hold"/>
                                        <p:tgtEl>
                                          <p:spTgt spid="12"/>
                                        </p:tgtEl>
                                        <p:attrNameLst>
                                          <p:attrName>ppt_x</p:attrName>
                                        </p:attrNameLst>
                                      </p:cBhvr>
                                      <p:tavLst>
                                        <p:tav tm="0">
                                          <p:val>
                                            <p:strVal val="#ppt_x"/>
                                          </p:val>
                                        </p:tav>
                                        <p:tav tm="100000">
                                          <p:val>
                                            <p:strVal val="#ppt_x"/>
                                          </p:val>
                                        </p:tav>
                                      </p:tavLst>
                                    </p:anim>
                                    <p:anim calcmode="lin" valueType="num">
                                      <p:cBhvr>
                                        <p:cTn id="20" dur="1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868133"/>
            <a:ext cx="4209198" cy="3737946"/>
          </a:xfrm>
          <a:prstGeom prst="rect">
            <a:avLst/>
          </a:prstGeom>
        </p:spPr>
        <p:txBody>
          <a:bodyPr wrap="square">
            <a:spAutoFit/>
          </a:bodyPr>
          <a:lstStyle/>
          <a:p>
            <a:pPr algn="just">
              <a:lnSpc>
                <a:spcPct val="150000"/>
              </a:lnSpc>
            </a:pPr>
            <a:r>
              <a:rPr lang="pt-BR" sz="2000" dirty="0"/>
              <a:t>O movimento Reformado representou um retorno às Escrituras Sagradas. Como conseqüência, o acúmulo de tradições acrescentadas à fé apostólica foi varrido da igreja. Somos filhos da Reforma e temos a obrigação de julgar nossas próprias práticas à luz da Bíblia, comparando Escritura com </a:t>
            </a:r>
            <a:r>
              <a:rPr lang="pt-BR" sz="2000" dirty="0" smtClean="0"/>
              <a:t>Escritura.</a:t>
            </a:r>
            <a:endParaRPr lang="pt-BR" sz="2000" dirty="0"/>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22" name="TextBox 21"/>
          <p:cNvSpPr txBox="1"/>
          <p:nvPr/>
        </p:nvSpPr>
        <p:spPr>
          <a:xfrm>
            <a:off x="698358" y="187014"/>
            <a:ext cx="2638799" cy="769441"/>
          </a:xfrm>
          <a:prstGeom prst="rect">
            <a:avLst/>
          </a:prstGeom>
          <a:noFill/>
        </p:spPr>
        <p:txBody>
          <a:bodyPr wrap="none" rtlCol="0">
            <a:spAutoFit/>
          </a:bodyPr>
          <a:lstStyle/>
          <a:p>
            <a:r>
              <a:rPr lang="pt-BR" sz="4400" dirty="0" smtClean="0">
                <a:solidFill>
                  <a:schemeClr val="bg1"/>
                </a:solidFill>
                <a:latin typeface="+mj-lt"/>
              </a:rPr>
              <a:t>A </a:t>
            </a:r>
            <a:r>
              <a:rPr lang="pt-BR" sz="4400" b="1" dirty="0" smtClean="0">
                <a:solidFill>
                  <a:schemeClr val="bg1"/>
                </a:solidFill>
                <a:latin typeface="+mj-lt"/>
              </a:rPr>
              <a:t>Reforma</a:t>
            </a:r>
            <a:endParaRPr lang="pt-BR" sz="4400" dirty="0">
              <a:solidFill>
                <a:schemeClr val="bg1"/>
              </a:solidFill>
              <a:latin typeface="+mj-lt"/>
              <a:cs typeface="Myriad Arabic" pitchFamily="50" charset="-78"/>
            </a:endParaRPr>
          </a:p>
        </p:txBody>
      </p:sp>
      <p:sp>
        <p:nvSpPr>
          <p:cNvPr id="23" name="Rectangle 22"/>
          <p:cNvSpPr/>
          <p:nvPr/>
        </p:nvSpPr>
        <p:spPr>
          <a:xfrm>
            <a:off x="-27058" y="6746552"/>
            <a:ext cx="9171058" cy="111448"/>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5936" y="1868133"/>
            <a:ext cx="9144000" cy="3940815"/>
          </a:xfrm>
          <a:prstGeom prst="rect">
            <a:avLst/>
          </a:prstGeom>
        </p:spPr>
      </p:pic>
    </p:spTree>
    <p:extLst>
      <p:ext uri="{BB962C8B-B14F-4D97-AF65-F5344CB8AC3E}">
        <p14:creationId xmlns:p14="http://schemas.microsoft.com/office/powerpoint/2010/main" val="224545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wd">
                                    <p:tmPct val="21000"/>
                                  </p:iterate>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childTnLst>
                                </p:cTn>
                              </p:par>
                            </p:childTnLst>
                          </p:cTn>
                        </p:par>
                        <p:par>
                          <p:cTn id="17" fill="hold">
                            <p:stCondLst>
                              <p:cond delay="221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6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7058" y="6746552"/>
            <a:ext cx="9171058" cy="111448"/>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ctangle 6"/>
          <p:cNvSpPr/>
          <p:nvPr/>
        </p:nvSpPr>
        <p:spPr>
          <a:xfrm>
            <a:off x="323528" y="1269915"/>
            <a:ext cx="4209198" cy="4247317"/>
          </a:xfrm>
          <a:prstGeom prst="rect">
            <a:avLst/>
          </a:prstGeom>
        </p:spPr>
        <p:txBody>
          <a:bodyPr wrap="square">
            <a:spAutoFit/>
          </a:bodyPr>
          <a:lstStyle/>
          <a:p>
            <a:pPr algn="just">
              <a:lnSpc>
                <a:spcPct val="150000"/>
              </a:lnSpc>
            </a:pPr>
            <a:r>
              <a:rPr lang="pt-BR" dirty="0">
                <a:solidFill>
                  <a:srgbClr val="262262"/>
                </a:solidFill>
              </a:rPr>
              <a:t>O movimento Reformado representou um retorno às Escrituras Sagradas. Como conseqüência, o acúmulo de tradições acrescentadas à fé apostólica foi varrido da igreja. Somos filhos da Reforma e temos a obrigação de julgar nossas próprias práticas à luz da Bíblia, comparando Escritura com Escritura. A máxima igreja reformada sempre se reformando deve ser sempre lembrada e praticada.</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5936" y="1458592"/>
            <a:ext cx="9144000" cy="3940815"/>
          </a:xfrm>
          <a:prstGeom prst="rect">
            <a:avLst/>
          </a:prstGeom>
        </p:spPr>
      </p:pic>
    </p:spTree>
    <p:extLst>
      <p:ext uri="{BB962C8B-B14F-4D97-AF65-F5344CB8AC3E}">
        <p14:creationId xmlns:p14="http://schemas.microsoft.com/office/powerpoint/2010/main" val="290460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2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6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058" y="-27384"/>
            <a:ext cx="9171058" cy="6885384"/>
          </a:xfrm>
          <a:prstGeom prst="rect">
            <a:avLst/>
          </a:prstGeom>
          <a:solidFill>
            <a:srgbClr val="2A92D0"/>
          </a:solidFill>
          <a:ln>
            <a:solidFill>
              <a:srgbClr val="2A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ctangle 2"/>
          <p:cNvSpPr/>
          <p:nvPr/>
        </p:nvSpPr>
        <p:spPr>
          <a:xfrm>
            <a:off x="323528" y="1868133"/>
            <a:ext cx="4209198" cy="4204356"/>
          </a:xfrm>
          <a:prstGeom prst="rect">
            <a:avLst/>
          </a:prstGeom>
        </p:spPr>
        <p:txBody>
          <a:bodyPr wrap="square">
            <a:spAutoFit/>
          </a:bodyPr>
          <a:lstStyle/>
          <a:p>
            <a:pPr algn="just">
              <a:lnSpc>
                <a:spcPct val="150000"/>
              </a:lnSpc>
            </a:pPr>
            <a:r>
              <a:rPr lang="pt-BR" dirty="0">
                <a:solidFill>
                  <a:schemeClr val="bg1"/>
                </a:solidFill>
              </a:rPr>
              <a:t>O movimento Reformado representou um retorno às Escrituras Sagradas. Como conseqüência, o acúmulo de tradições acrescentadas à fé apostólica foi varrido da igreja. Somos filhos da Reforma e temos a obrigação de julgar nossas próprias práticas à luz da Bíblia, comparando Escritura com Escritura. A máxima igreja reformada sempre se reformando deve ser sempre lembrada e praticada.</a:t>
            </a: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22" name="TextBox 21"/>
          <p:cNvSpPr txBox="1"/>
          <p:nvPr/>
        </p:nvSpPr>
        <p:spPr>
          <a:xfrm>
            <a:off x="613290" y="186272"/>
            <a:ext cx="2638799" cy="769441"/>
          </a:xfrm>
          <a:prstGeom prst="rect">
            <a:avLst/>
          </a:prstGeom>
          <a:noFill/>
        </p:spPr>
        <p:txBody>
          <a:bodyPr wrap="none" rtlCol="0">
            <a:spAutoFit/>
          </a:bodyPr>
          <a:lstStyle/>
          <a:p>
            <a:r>
              <a:rPr lang="pt-BR" sz="4400" dirty="0" smtClean="0">
                <a:solidFill>
                  <a:schemeClr val="bg1"/>
                </a:solidFill>
                <a:latin typeface="+mj-lt"/>
              </a:rPr>
              <a:t>A </a:t>
            </a:r>
            <a:r>
              <a:rPr lang="pt-BR" sz="4400" b="1" dirty="0" smtClean="0">
                <a:solidFill>
                  <a:schemeClr val="bg1"/>
                </a:solidFill>
                <a:latin typeface="+mj-lt"/>
              </a:rPr>
              <a:t>Reforma</a:t>
            </a:r>
            <a:endParaRPr lang="pt-BR" sz="4400" dirty="0">
              <a:solidFill>
                <a:schemeClr val="bg1"/>
              </a:solidFill>
              <a:latin typeface="+mj-lt"/>
              <a:cs typeface="Myriad Arabic" pitchFamily="50" charset="-78"/>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5936" y="1999903"/>
            <a:ext cx="9144000" cy="3940815"/>
          </a:xfrm>
          <a:prstGeom prst="rect">
            <a:avLst/>
          </a:prstGeom>
        </p:spPr>
      </p:pic>
    </p:spTree>
    <p:extLst>
      <p:ext uri="{BB962C8B-B14F-4D97-AF65-F5344CB8AC3E}">
        <p14:creationId xmlns:p14="http://schemas.microsoft.com/office/powerpoint/2010/main" val="255086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21000"/>
                                  </p:iterate>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childTnLst>
                          </p:cTn>
                        </p:par>
                        <p:par>
                          <p:cTn id="14" fill="hold">
                            <p:stCondLst>
                              <p:cond delay="221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2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6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058" y="-27384"/>
            <a:ext cx="9171058" cy="6885384"/>
          </a:xfrm>
          <a:prstGeom prst="rect">
            <a:avLst/>
          </a:prstGeom>
          <a:solidFill>
            <a:srgbClr val="2A92D0"/>
          </a:solidFill>
          <a:ln>
            <a:solidFill>
              <a:srgbClr val="2A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ctangle 2"/>
          <p:cNvSpPr/>
          <p:nvPr/>
        </p:nvSpPr>
        <p:spPr>
          <a:xfrm>
            <a:off x="323528" y="1124744"/>
            <a:ext cx="4209198" cy="4204356"/>
          </a:xfrm>
          <a:prstGeom prst="rect">
            <a:avLst/>
          </a:prstGeom>
        </p:spPr>
        <p:txBody>
          <a:bodyPr wrap="square">
            <a:spAutoFit/>
          </a:bodyPr>
          <a:lstStyle/>
          <a:p>
            <a:pPr algn="just">
              <a:lnSpc>
                <a:spcPct val="150000"/>
              </a:lnSpc>
            </a:pPr>
            <a:r>
              <a:rPr lang="pt-BR" dirty="0">
                <a:solidFill>
                  <a:schemeClr val="bg1"/>
                </a:solidFill>
              </a:rPr>
              <a:t>O movimento Reformado representou um retorno às Escrituras Sagradas. Como conseqüência, o acúmulo de tradições acrescentadas à fé apostólica foi varrido da igreja. Somos filhos da Reforma e temos a obrigação de julgar nossas próprias práticas à luz da Bíblia, comparando Escritura com Escritura. A máxima igreja reformada sempre se reformando deve ser sempre lembrada e praticada.</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5936" y="1256514"/>
            <a:ext cx="9144000" cy="3940815"/>
          </a:xfrm>
          <a:prstGeom prst="rect">
            <a:avLst/>
          </a:prstGeom>
        </p:spPr>
      </p:pic>
    </p:spTree>
    <p:extLst>
      <p:ext uri="{BB962C8B-B14F-4D97-AF65-F5344CB8AC3E}">
        <p14:creationId xmlns:p14="http://schemas.microsoft.com/office/powerpoint/2010/main" val="69911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2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6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39" name="TextBox 38"/>
          <p:cNvSpPr txBox="1"/>
          <p:nvPr/>
        </p:nvSpPr>
        <p:spPr>
          <a:xfrm>
            <a:off x="1475656" y="154796"/>
            <a:ext cx="2902205" cy="769441"/>
          </a:xfrm>
          <a:prstGeom prst="rect">
            <a:avLst/>
          </a:prstGeom>
          <a:noFill/>
        </p:spPr>
        <p:txBody>
          <a:bodyPr wrap="none" rtlCol="0">
            <a:spAutoFit/>
          </a:bodyPr>
          <a:lstStyle/>
          <a:p>
            <a:r>
              <a:rPr lang="pt-BR" sz="4400" dirty="0" smtClean="0">
                <a:solidFill>
                  <a:schemeClr val="bg1"/>
                </a:solidFill>
              </a:rPr>
              <a:t>Slide </a:t>
            </a:r>
            <a:r>
              <a:rPr lang="pt-BR" sz="4400" b="1" dirty="0" smtClean="0">
                <a:solidFill>
                  <a:schemeClr val="bg1"/>
                </a:solidFill>
              </a:rPr>
              <a:t>Básico</a:t>
            </a:r>
            <a:endParaRPr lang="pt-BR" sz="4400" b="1" dirty="0">
              <a:solidFill>
                <a:schemeClr val="bg1"/>
              </a:solidFill>
              <a:cs typeface="Myriad Arabic" pitchFamily="50" charset="-78"/>
            </a:endParaRPr>
          </a:p>
        </p:txBody>
      </p:sp>
      <p:sp>
        <p:nvSpPr>
          <p:cNvPr id="40" name="Rectangle 39"/>
          <p:cNvSpPr/>
          <p:nvPr/>
        </p:nvSpPr>
        <p:spPr>
          <a:xfrm>
            <a:off x="-27058" y="6746552"/>
            <a:ext cx="9171058" cy="111448"/>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6" name="Picture 3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289" y="138944"/>
            <a:ext cx="647183" cy="864096"/>
          </a:xfrm>
          <a:prstGeom prst="rect">
            <a:avLst/>
          </a:prstGeom>
        </p:spPr>
      </p:pic>
    </p:spTree>
    <p:extLst>
      <p:ext uri="{BB962C8B-B14F-4D97-AF65-F5344CB8AC3E}">
        <p14:creationId xmlns:p14="http://schemas.microsoft.com/office/powerpoint/2010/main" val="359639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wd">
                                    <p:tmPct val="21000"/>
                                  </p:iterate>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childTnLst>
                                </p:cTn>
                              </p:par>
                              <p:par>
                                <p:cTn id="17" presetID="10" presetClass="entr" presetSubtype="0" fill="hold" nodeType="withEffect">
                                  <p:stCondLst>
                                    <p:cond delay="60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9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7058" y="-27384"/>
            <a:ext cx="9171058" cy="6885384"/>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39" name="TextBox 38"/>
          <p:cNvSpPr txBox="1"/>
          <p:nvPr/>
        </p:nvSpPr>
        <p:spPr>
          <a:xfrm>
            <a:off x="1403648" y="186272"/>
            <a:ext cx="2902205" cy="769441"/>
          </a:xfrm>
          <a:prstGeom prst="rect">
            <a:avLst/>
          </a:prstGeom>
          <a:noFill/>
        </p:spPr>
        <p:txBody>
          <a:bodyPr wrap="none" rtlCol="0">
            <a:spAutoFit/>
          </a:bodyPr>
          <a:lstStyle/>
          <a:p>
            <a:r>
              <a:rPr lang="pt-BR" sz="4400" dirty="0" smtClean="0">
                <a:solidFill>
                  <a:schemeClr val="bg1"/>
                </a:solidFill>
              </a:rPr>
              <a:t>Slide </a:t>
            </a:r>
            <a:r>
              <a:rPr lang="pt-BR" sz="4400" b="1" dirty="0" smtClean="0">
                <a:solidFill>
                  <a:schemeClr val="bg1"/>
                </a:solidFill>
              </a:rPr>
              <a:t>Básico</a:t>
            </a:r>
            <a:endParaRPr lang="pt-BR" sz="4400" b="1" dirty="0">
              <a:solidFill>
                <a:schemeClr val="bg1"/>
              </a:solidFill>
              <a:cs typeface="Myriad Arabic" pitchFamily="50" charset="-78"/>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289" y="138944"/>
            <a:ext cx="647183" cy="864096"/>
          </a:xfrm>
          <a:prstGeom prst="rect">
            <a:avLst/>
          </a:prstGeom>
        </p:spPr>
      </p:pic>
    </p:spTree>
    <p:extLst>
      <p:ext uri="{BB962C8B-B14F-4D97-AF65-F5344CB8AC3E}">
        <p14:creationId xmlns:p14="http://schemas.microsoft.com/office/powerpoint/2010/main" val="71047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wd">
                                    <p:tmPct val="21000"/>
                                  </p:iterate>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childTnLst>
                                </p:cTn>
                              </p:par>
                              <p:par>
                                <p:cTn id="17" presetID="10" presetClass="entr" presetSubtype="0" fill="hold" nodeType="withEffect">
                                  <p:stCondLst>
                                    <p:cond delay="6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9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39" name="TextBox 38"/>
          <p:cNvSpPr txBox="1"/>
          <p:nvPr/>
        </p:nvSpPr>
        <p:spPr>
          <a:xfrm>
            <a:off x="613290" y="186272"/>
            <a:ext cx="2902205" cy="769441"/>
          </a:xfrm>
          <a:prstGeom prst="rect">
            <a:avLst/>
          </a:prstGeom>
          <a:noFill/>
        </p:spPr>
        <p:txBody>
          <a:bodyPr wrap="none" rtlCol="0">
            <a:spAutoFit/>
          </a:bodyPr>
          <a:lstStyle/>
          <a:p>
            <a:r>
              <a:rPr lang="pt-BR" sz="4400" dirty="0" smtClean="0">
                <a:solidFill>
                  <a:schemeClr val="bg1"/>
                </a:solidFill>
              </a:rPr>
              <a:t>Slide </a:t>
            </a:r>
            <a:r>
              <a:rPr lang="pt-BR" sz="4400" b="1" dirty="0" smtClean="0">
                <a:solidFill>
                  <a:schemeClr val="bg1"/>
                </a:solidFill>
              </a:rPr>
              <a:t>Básico</a:t>
            </a:r>
            <a:endParaRPr lang="pt-BR" sz="4400" b="1" dirty="0">
              <a:solidFill>
                <a:schemeClr val="bg1"/>
              </a:solidFill>
              <a:cs typeface="Myriad Arabic" pitchFamily="50" charset="-78"/>
            </a:endParaRPr>
          </a:p>
        </p:txBody>
      </p:sp>
      <p:sp>
        <p:nvSpPr>
          <p:cNvPr id="40" name="Rectangle 39"/>
          <p:cNvSpPr/>
          <p:nvPr/>
        </p:nvSpPr>
        <p:spPr>
          <a:xfrm>
            <a:off x="-27058" y="6746552"/>
            <a:ext cx="9171058" cy="111448"/>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6529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wd">
                                    <p:tmPct val="21000"/>
                                  </p:iterate>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10947" y="1988840"/>
            <a:ext cx="9144000" cy="2775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63C8DB"/>
              </a:solidFill>
            </a:endParaRPr>
          </a:p>
        </p:txBody>
      </p:sp>
      <p:sp>
        <p:nvSpPr>
          <p:cNvPr id="5" name="TextBox 4"/>
          <p:cNvSpPr txBox="1"/>
          <p:nvPr/>
        </p:nvSpPr>
        <p:spPr>
          <a:xfrm>
            <a:off x="2483767" y="2708920"/>
            <a:ext cx="6430927" cy="830997"/>
          </a:xfrm>
          <a:prstGeom prst="rect">
            <a:avLst/>
          </a:prstGeom>
          <a:noFill/>
        </p:spPr>
        <p:txBody>
          <a:bodyPr wrap="square" rtlCol="0">
            <a:spAutoFit/>
          </a:bodyPr>
          <a:lstStyle/>
          <a:p>
            <a:pPr algn="r"/>
            <a:r>
              <a:rPr lang="x-none" sz="4800" b="1" dirty="0" smtClean="0">
                <a:solidFill>
                  <a:srgbClr val="262262"/>
                </a:solidFill>
                <a:effectLst>
                  <a:outerShdw blurRad="38100" dist="38100" dir="2700000" algn="tl">
                    <a:srgbClr val="000000">
                      <a:alpha val="43137"/>
                    </a:srgbClr>
                  </a:outerShdw>
                </a:effectLst>
                <a:latin typeface="+mj-lt"/>
              </a:rPr>
              <a:t>Atos dos Apóstolos</a:t>
            </a:r>
            <a:endParaRPr lang="pt-BR" sz="4800" b="1" dirty="0" smtClean="0">
              <a:solidFill>
                <a:srgbClr val="262262"/>
              </a:solidFill>
              <a:effectLst>
                <a:outerShdw blurRad="38100" dist="38100" dir="2700000" algn="tl">
                  <a:srgbClr val="000000">
                    <a:alpha val="43137"/>
                  </a:srgbClr>
                </a:outerShdw>
              </a:effectLst>
              <a:latin typeface="+mj-lt"/>
            </a:endParaRPr>
          </a:p>
        </p:txBody>
      </p:sp>
      <p:sp>
        <p:nvSpPr>
          <p:cNvPr id="6" name="Rectangle 5"/>
          <p:cNvSpPr/>
          <p:nvPr/>
        </p:nvSpPr>
        <p:spPr>
          <a:xfrm>
            <a:off x="2605570" y="3306183"/>
            <a:ext cx="6286910" cy="584775"/>
          </a:xfrm>
          <a:prstGeom prst="rect">
            <a:avLst/>
          </a:prstGeom>
        </p:spPr>
        <p:txBody>
          <a:bodyPr wrap="square">
            <a:spAutoFit/>
          </a:bodyPr>
          <a:lstStyle/>
          <a:p>
            <a:pPr algn="r"/>
            <a:r>
              <a:rPr lang="pt-BR" sz="3200" spc="-150" dirty="0" smtClean="0">
                <a:solidFill>
                  <a:srgbClr val="2C91D0"/>
                </a:solidFill>
                <a:latin typeface="+mj-lt"/>
              </a:rPr>
              <a:t>O Modelo Bíblico de Igreja Cristã</a:t>
            </a:r>
            <a:endParaRPr lang="pt-BR" sz="3200" spc="-150" dirty="0">
              <a:solidFill>
                <a:srgbClr val="2C91D0"/>
              </a:solidFill>
              <a:latin typeface="+mj-lt"/>
              <a:cs typeface="Myriad Arabic" pitchFamily="50" charset="-78"/>
            </a:endParaRPr>
          </a:p>
        </p:txBody>
      </p:sp>
      <p:sp>
        <p:nvSpPr>
          <p:cNvPr id="11" name="Rectangle 10"/>
          <p:cNvSpPr/>
          <p:nvPr/>
        </p:nvSpPr>
        <p:spPr>
          <a:xfrm>
            <a:off x="226746" y="5157192"/>
            <a:ext cx="8668614" cy="1200329"/>
          </a:xfrm>
          <a:prstGeom prst="rect">
            <a:avLst/>
          </a:prstGeom>
        </p:spPr>
        <p:txBody>
          <a:bodyPr wrap="square">
            <a:spAutoFit/>
          </a:bodyPr>
          <a:lstStyle/>
          <a:p>
            <a:pPr algn="r"/>
            <a:r>
              <a:rPr lang="pt-BR" sz="3600" i="1" dirty="0" smtClean="0">
                <a:solidFill>
                  <a:schemeClr val="bg1"/>
                </a:solidFill>
                <a:latin typeface="+mj-lt"/>
              </a:rPr>
              <a:t>Prof. Titular: </a:t>
            </a:r>
            <a:r>
              <a:rPr lang="pt-BR" sz="3600" i="1" dirty="0" err="1" smtClean="0">
                <a:solidFill>
                  <a:schemeClr val="bg1"/>
                </a:solidFill>
                <a:latin typeface="+mj-lt"/>
              </a:rPr>
              <a:t>Presb</a:t>
            </a:r>
            <a:r>
              <a:rPr lang="pt-BR" sz="3600" i="1" dirty="0" smtClean="0">
                <a:solidFill>
                  <a:schemeClr val="bg1"/>
                </a:solidFill>
                <a:latin typeface="+mj-lt"/>
              </a:rPr>
              <a:t>. José Cordeiro Neto</a:t>
            </a:r>
          </a:p>
          <a:p>
            <a:pPr algn="r"/>
            <a:r>
              <a:rPr lang="en-US" sz="3600" i="1" dirty="0" smtClean="0">
                <a:solidFill>
                  <a:schemeClr val="bg1"/>
                </a:solidFill>
                <a:latin typeface="+mj-lt"/>
              </a:rPr>
              <a:t>Prof. </a:t>
            </a:r>
            <a:r>
              <a:rPr lang="en-US" sz="3600" i="1" dirty="0" err="1" smtClean="0">
                <a:solidFill>
                  <a:schemeClr val="bg1"/>
                </a:solidFill>
                <a:latin typeface="+mj-lt"/>
              </a:rPr>
              <a:t>Assistente</a:t>
            </a:r>
            <a:r>
              <a:rPr lang="en-US" sz="3600" i="1" dirty="0" smtClean="0">
                <a:solidFill>
                  <a:schemeClr val="bg1"/>
                </a:solidFill>
                <a:latin typeface="+mj-lt"/>
              </a:rPr>
              <a:t>: </a:t>
            </a:r>
            <a:r>
              <a:rPr lang="en-US" sz="3600" i="1" dirty="0" err="1" smtClean="0">
                <a:solidFill>
                  <a:schemeClr val="bg1"/>
                </a:solidFill>
                <a:latin typeface="+mj-lt"/>
              </a:rPr>
              <a:t>Diác</a:t>
            </a:r>
            <a:r>
              <a:rPr lang="en-US" sz="3600" i="1" dirty="0" smtClean="0">
                <a:solidFill>
                  <a:schemeClr val="bg1"/>
                </a:solidFill>
                <a:latin typeface="+mj-lt"/>
              </a:rPr>
              <a:t>. Luciano P. Troncoso </a:t>
            </a:r>
            <a:endParaRPr lang="pt-BR" sz="3600" dirty="0">
              <a:solidFill>
                <a:schemeClr val="bg1"/>
              </a:solidFill>
              <a:latin typeface="+mj-lt"/>
            </a:endParaRP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4824" y="2093805"/>
            <a:ext cx="5120266" cy="2526373"/>
          </a:xfrm>
          <a:prstGeom prst="rect">
            <a:avLst/>
          </a:prstGeom>
        </p:spPr>
      </p:pic>
    </p:spTree>
    <p:extLst>
      <p:ext uri="{BB962C8B-B14F-4D97-AF65-F5344CB8AC3E}">
        <p14:creationId xmlns:p14="http://schemas.microsoft.com/office/powerpoint/2010/main" val="66495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5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iterate type="wd">
                                    <p:tmPct val="15000"/>
                                  </p:iterate>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iterate type="wd">
                                    <p:tmPct val="15000"/>
                                  </p:iterate>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wd">
                                    <p:tmPct val="15000"/>
                                  </p:iterate>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childTnLst>
                          </p:cTn>
                        </p:par>
                        <p:par>
                          <p:cTn id="19" fill="hold">
                            <p:stCondLst>
                              <p:cond delay="1175"/>
                            </p:stCondLst>
                            <p:childTnLst>
                              <p:par>
                                <p:cTn id="20" presetID="47"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1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7058" y="-27384"/>
            <a:ext cx="9171058" cy="6885384"/>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39" name="TextBox 38"/>
          <p:cNvSpPr txBox="1"/>
          <p:nvPr/>
        </p:nvSpPr>
        <p:spPr>
          <a:xfrm>
            <a:off x="613290" y="186272"/>
            <a:ext cx="2902205" cy="769441"/>
          </a:xfrm>
          <a:prstGeom prst="rect">
            <a:avLst/>
          </a:prstGeom>
          <a:noFill/>
        </p:spPr>
        <p:txBody>
          <a:bodyPr wrap="none" rtlCol="0">
            <a:spAutoFit/>
          </a:bodyPr>
          <a:lstStyle/>
          <a:p>
            <a:r>
              <a:rPr lang="pt-BR" sz="4400" dirty="0" smtClean="0">
                <a:solidFill>
                  <a:schemeClr val="bg1"/>
                </a:solidFill>
              </a:rPr>
              <a:t>Slide </a:t>
            </a:r>
            <a:r>
              <a:rPr lang="pt-BR" sz="4400" b="1" dirty="0" smtClean="0">
                <a:solidFill>
                  <a:schemeClr val="bg1"/>
                </a:solidFill>
              </a:rPr>
              <a:t>Básico</a:t>
            </a:r>
            <a:endParaRPr lang="pt-BR" sz="4400" b="1" dirty="0">
              <a:solidFill>
                <a:schemeClr val="bg1"/>
              </a:solidFill>
              <a:cs typeface="Myriad Arabic" pitchFamily="50" charset="-78"/>
            </a:endParaRPr>
          </a:p>
        </p:txBody>
      </p:sp>
    </p:spTree>
    <p:extLst>
      <p:ext uri="{BB962C8B-B14F-4D97-AF65-F5344CB8AC3E}">
        <p14:creationId xmlns:p14="http://schemas.microsoft.com/office/powerpoint/2010/main" val="217627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wd">
                                    <p:tmPct val="21000"/>
                                  </p:iterate>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flipV="1">
            <a:off x="4783460" y="2497460"/>
            <a:ext cx="6885384" cy="1835696"/>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7365" y="5661248"/>
            <a:ext cx="647183" cy="864096"/>
          </a:xfrm>
          <a:prstGeom prst="rect">
            <a:avLst/>
          </a:prstGeom>
        </p:spPr>
      </p:pic>
      <p:sp>
        <p:nvSpPr>
          <p:cNvPr id="39" name="TextBox 38"/>
          <p:cNvSpPr txBox="1"/>
          <p:nvPr/>
        </p:nvSpPr>
        <p:spPr>
          <a:xfrm>
            <a:off x="8080070" y="260648"/>
            <a:ext cx="861774" cy="2809872"/>
          </a:xfrm>
          <a:prstGeom prst="rect">
            <a:avLst/>
          </a:prstGeom>
          <a:noFill/>
        </p:spPr>
        <p:txBody>
          <a:bodyPr vert="vert" wrap="none" rtlCol="0">
            <a:spAutoFit/>
          </a:bodyPr>
          <a:lstStyle/>
          <a:p>
            <a:r>
              <a:rPr lang="pt-BR" sz="4400" dirty="0" smtClean="0">
                <a:solidFill>
                  <a:schemeClr val="bg1"/>
                </a:solidFill>
              </a:rPr>
              <a:t>Slide </a:t>
            </a:r>
            <a:r>
              <a:rPr lang="pt-BR" sz="4400" b="1" dirty="0" smtClean="0">
                <a:solidFill>
                  <a:schemeClr val="bg1"/>
                </a:solidFill>
              </a:rPr>
              <a:t>Básico</a:t>
            </a:r>
            <a:endParaRPr lang="pt-BR" sz="4400" b="1" dirty="0">
              <a:solidFill>
                <a:schemeClr val="bg1"/>
              </a:solidFill>
              <a:cs typeface="Myriad Arabic" pitchFamily="50" charset="-78"/>
            </a:endParaRPr>
          </a:p>
        </p:txBody>
      </p:sp>
    </p:spTree>
    <p:extLst>
      <p:ext uri="{BB962C8B-B14F-4D97-AF65-F5344CB8AC3E}">
        <p14:creationId xmlns:p14="http://schemas.microsoft.com/office/powerpoint/2010/main" val="176661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6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900"/>
                                        <p:tgtEl>
                                          <p:spTgt spid="2"/>
                                        </p:tgtEl>
                                      </p:cBhvr>
                                    </p:animEffect>
                                  </p:childTnLst>
                                </p:cTn>
                              </p:par>
                            </p:childTnLst>
                          </p:cTn>
                        </p:par>
                        <p:par>
                          <p:cTn id="13" fill="hold">
                            <p:stCondLst>
                              <p:cond delay="1500"/>
                            </p:stCondLst>
                            <p:childTnLst>
                              <p:par>
                                <p:cTn id="14" presetID="10" presetClass="entr" presetSubtype="0" fill="hold" grpId="0" nodeType="afterEffect">
                                  <p:stCondLst>
                                    <p:cond delay="0"/>
                                  </p:stCondLst>
                                  <p:iterate type="wd">
                                    <p:tmPct val="21000"/>
                                  </p:iterate>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flipV="1">
            <a:off x="4783460" y="2497460"/>
            <a:ext cx="6885384" cy="1835696"/>
          </a:xfrm>
          <a:prstGeom prst="rect">
            <a:avLst/>
          </a:prstGeom>
        </p:spPr>
      </p:pic>
      <p:sp>
        <p:nvSpPr>
          <p:cNvPr id="39" name="TextBox 38"/>
          <p:cNvSpPr txBox="1"/>
          <p:nvPr/>
        </p:nvSpPr>
        <p:spPr>
          <a:xfrm>
            <a:off x="8080070" y="260648"/>
            <a:ext cx="861774" cy="2809872"/>
          </a:xfrm>
          <a:prstGeom prst="rect">
            <a:avLst/>
          </a:prstGeom>
          <a:noFill/>
        </p:spPr>
        <p:txBody>
          <a:bodyPr vert="vert" wrap="none" rtlCol="0">
            <a:spAutoFit/>
          </a:bodyPr>
          <a:lstStyle/>
          <a:p>
            <a:r>
              <a:rPr lang="pt-BR" sz="4400" dirty="0" smtClean="0">
                <a:solidFill>
                  <a:schemeClr val="bg1"/>
                </a:solidFill>
              </a:rPr>
              <a:t>Slide </a:t>
            </a:r>
            <a:r>
              <a:rPr lang="pt-BR" sz="4400" b="1" dirty="0" smtClean="0">
                <a:solidFill>
                  <a:schemeClr val="bg1"/>
                </a:solidFill>
              </a:rPr>
              <a:t>Básico</a:t>
            </a:r>
            <a:endParaRPr lang="pt-BR" sz="4400" b="1" dirty="0">
              <a:solidFill>
                <a:schemeClr val="bg1"/>
              </a:solidFill>
              <a:cs typeface="Myriad Arabic" pitchFamily="50" charset="-78"/>
            </a:endParaRPr>
          </a:p>
        </p:txBody>
      </p:sp>
    </p:spTree>
    <p:extLst>
      <p:ext uri="{BB962C8B-B14F-4D97-AF65-F5344CB8AC3E}">
        <p14:creationId xmlns:p14="http://schemas.microsoft.com/office/powerpoint/2010/main" val="293005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21000"/>
                                  </p:iterate>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058" y="-27384"/>
            <a:ext cx="9171058" cy="6885384"/>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flipV="1">
            <a:off x="4783460" y="2497460"/>
            <a:ext cx="6885384" cy="1835696"/>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7365" y="5661248"/>
            <a:ext cx="647183" cy="864096"/>
          </a:xfrm>
          <a:prstGeom prst="rect">
            <a:avLst/>
          </a:prstGeom>
        </p:spPr>
      </p:pic>
      <p:sp>
        <p:nvSpPr>
          <p:cNvPr id="39" name="TextBox 38"/>
          <p:cNvSpPr txBox="1"/>
          <p:nvPr/>
        </p:nvSpPr>
        <p:spPr>
          <a:xfrm>
            <a:off x="8080070" y="260648"/>
            <a:ext cx="861774" cy="2809872"/>
          </a:xfrm>
          <a:prstGeom prst="rect">
            <a:avLst/>
          </a:prstGeom>
          <a:noFill/>
        </p:spPr>
        <p:txBody>
          <a:bodyPr vert="vert" wrap="none" rtlCol="0">
            <a:spAutoFit/>
          </a:bodyPr>
          <a:lstStyle/>
          <a:p>
            <a:r>
              <a:rPr lang="pt-BR" sz="4400" dirty="0" smtClean="0">
                <a:solidFill>
                  <a:schemeClr val="bg1"/>
                </a:solidFill>
              </a:rPr>
              <a:t>Slide </a:t>
            </a:r>
            <a:r>
              <a:rPr lang="pt-BR" sz="4400" b="1" dirty="0" smtClean="0">
                <a:solidFill>
                  <a:schemeClr val="bg1"/>
                </a:solidFill>
              </a:rPr>
              <a:t>Básico</a:t>
            </a:r>
            <a:endParaRPr lang="pt-BR" sz="4400" b="1" dirty="0">
              <a:solidFill>
                <a:schemeClr val="bg1"/>
              </a:solidFill>
              <a:cs typeface="Myriad Arabic" pitchFamily="50" charset="-78"/>
            </a:endParaRPr>
          </a:p>
        </p:txBody>
      </p:sp>
    </p:spTree>
    <p:extLst>
      <p:ext uri="{BB962C8B-B14F-4D97-AF65-F5344CB8AC3E}">
        <p14:creationId xmlns:p14="http://schemas.microsoft.com/office/powerpoint/2010/main" val="428653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6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9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type="wd">
                                    <p:tmPct val="21000"/>
                                  </p:iterate>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058" y="-27384"/>
            <a:ext cx="9171058" cy="6885384"/>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flipV="1">
            <a:off x="4783460" y="2497460"/>
            <a:ext cx="6885384" cy="1835696"/>
          </a:xfrm>
          <a:prstGeom prst="rect">
            <a:avLst/>
          </a:prstGeom>
        </p:spPr>
      </p:pic>
      <p:sp>
        <p:nvSpPr>
          <p:cNvPr id="39" name="TextBox 38"/>
          <p:cNvSpPr txBox="1"/>
          <p:nvPr/>
        </p:nvSpPr>
        <p:spPr>
          <a:xfrm>
            <a:off x="8080070" y="260648"/>
            <a:ext cx="861774" cy="2809872"/>
          </a:xfrm>
          <a:prstGeom prst="rect">
            <a:avLst/>
          </a:prstGeom>
          <a:noFill/>
        </p:spPr>
        <p:txBody>
          <a:bodyPr vert="vert" wrap="none" rtlCol="0">
            <a:spAutoFit/>
          </a:bodyPr>
          <a:lstStyle/>
          <a:p>
            <a:r>
              <a:rPr lang="pt-BR" sz="4400" dirty="0" smtClean="0">
                <a:solidFill>
                  <a:schemeClr val="bg1"/>
                </a:solidFill>
              </a:rPr>
              <a:t>Slide </a:t>
            </a:r>
            <a:r>
              <a:rPr lang="pt-BR" sz="4400" b="1" dirty="0" smtClean="0">
                <a:solidFill>
                  <a:schemeClr val="bg1"/>
                </a:solidFill>
              </a:rPr>
              <a:t>Básico</a:t>
            </a:r>
            <a:endParaRPr lang="pt-BR" sz="4400" b="1" dirty="0">
              <a:solidFill>
                <a:schemeClr val="bg1"/>
              </a:solidFill>
              <a:cs typeface="Myriad Arabic" pitchFamily="50" charset="-78"/>
            </a:endParaRPr>
          </a:p>
        </p:txBody>
      </p:sp>
    </p:spTree>
    <p:extLst>
      <p:ext uri="{BB962C8B-B14F-4D97-AF65-F5344CB8AC3E}">
        <p14:creationId xmlns:p14="http://schemas.microsoft.com/office/powerpoint/2010/main" val="112001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iterate type="wd">
                                    <p:tmPct val="21000"/>
                                  </p:iterate>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004664" y="3281536"/>
            <a:ext cx="7120261" cy="0"/>
          </a:xfrm>
          <a:prstGeom prst="line">
            <a:avLst/>
          </a:prstGeom>
          <a:ln w="101600">
            <a:solidFill>
              <a:srgbClr val="26226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4555976"/>
            <a:ext cx="7120261" cy="0"/>
          </a:xfrm>
          <a:prstGeom prst="line">
            <a:avLst/>
          </a:prstGeom>
          <a:ln w="101600">
            <a:solidFill>
              <a:srgbClr val="262262"/>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114800" y="2824336"/>
            <a:ext cx="914400" cy="914400"/>
          </a:xfrm>
          <a:prstGeom prst="ellipse">
            <a:avLst/>
          </a:prstGeom>
          <a:solidFill>
            <a:srgbClr val="2A92D0"/>
          </a:solidFill>
          <a:ln>
            <a:solidFill>
              <a:srgbClr val="2A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Oval 19"/>
          <p:cNvSpPr/>
          <p:nvPr/>
        </p:nvSpPr>
        <p:spPr>
          <a:xfrm>
            <a:off x="6681936" y="2824336"/>
            <a:ext cx="914400" cy="914400"/>
          </a:xfrm>
          <a:prstGeom prst="ellipse">
            <a:avLst/>
          </a:prstGeom>
          <a:solidFill>
            <a:srgbClr val="2A92D0"/>
          </a:solidFill>
          <a:ln>
            <a:solidFill>
              <a:srgbClr val="2A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Oval 3"/>
          <p:cNvSpPr/>
          <p:nvPr/>
        </p:nvSpPr>
        <p:spPr>
          <a:xfrm>
            <a:off x="1547664" y="2824336"/>
            <a:ext cx="914400" cy="914400"/>
          </a:xfrm>
          <a:prstGeom prst="ellipse">
            <a:avLst/>
          </a:prstGeom>
          <a:solidFill>
            <a:srgbClr val="2A92D0"/>
          </a:solidFill>
          <a:ln>
            <a:solidFill>
              <a:srgbClr val="2A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Oval 20"/>
          <p:cNvSpPr/>
          <p:nvPr/>
        </p:nvSpPr>
        <p:spPr>
          <a:xfrm>
            <a:off x="1547464" y="4098776"/>
            <a:ext cx="914400" cy="914400"/>
          </a:xfrm>
          <a:prstGeom prst="ellipse">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Oval 21"/>
          <p:cNvSpPr/>
          <p:nvPr/>
        </p:nvSpPr>
        <p:spPr>
          <a:xfrm>
            <a:off x="4114600" y="4098776"/>
            <a:ext cx="914400" cy="914400"/>
          </a:xfrm>
          <a:prstGeom prst="ellipse">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Oval 22"/>
          <p:cNvSpPr/>
          <p:nvPr/>
        </p:nvSpPr>
        <p:spPr>
          <a:xfrm>
            <a:off x="6681736" y="4098776"/>
            <a:ext cx="914400" cy="914400"/>
          </a:xfrm>
          <a:prstGeom prst="ellipse">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Box 7"/>
          <p:cNvSpPr txBox="1"/>
          <p:nvPr/>
        </p:nvSpPr>
        <p:spPr>
          <a:xfrm>
            <a:off x="1492544" y="2989147"/>
            <a:ext cx="1024639" cy="584775"/>
          </a:xfrm>
          <a:prstGeom prst="rect">
            <a:avLst/>
          </a:prstGeom>
          <a:noFill/>
        </p:spPr>
        <p:txBody>
          <a:bodyPr wrap="none" rtlCol="0">
            <a:spAutoFit/>
          </a:bodyPr>
          <a:lstStyle/>
          <a:p>
            <a:r>
              <a:rPr lang="pt-BR" sz="3200" dirty="0" smtClean="0">
                <a:solidFill>
                  <a:srgbClr val="262262"/>
                </a:solidFill>
              </a:rPr>
              <a:t>1560</a:t>
            </a:r>
            <a:endParaRPr lang="pt-BR" sz="3200" dirty="0">
              <a:solidFill>
                <a:srgbClr val="262262"/>
              </a:solidFill>
            </a:endParaRPr>
          </a:p>
        </p:txBody>
      </p:sp>
      <p:sp>
        <p:nvSpPr>
          <p:cNvPr id="25" name="TextBox 24"/>
          <p:cNvSpPr txBox="1"/>
          <p:nvPr/>
        </p:nvSpPr>
        <p:spPr>
          <a:xfrm>
            <a:off x="4059480" y="2989146"/>
            <a:ext cx="1024639" cy="584775"/>
          </a:xfrm>
          <a:prstGeom prst="rect">
            <a:avLst/>
          </a:prstGeom>
          <a:noFill/>
        </p:spPr>
        <p:txBody>
          <a:bodyPr wrap="none" rtlCol="0">
            <a:spAutoFit/>
          </a:bodyPr>
          <a:lstStyle/>
          <a:p>
            <a:r>
              <a:rPr lang="pt-BR" sz="3200" dirty="0" smtClean="0">
                <a:solidFill>
                  <a:srgbClr val="262262"/>
                </a:solidFill>
              </a:rPr>
              <a:t>1570</a:t>
            </a:r>
            <a:endParaRPr lang="pt-BR" sz="3200" dirty="0">
              <a:solidFill>
                <a:srgbClr val="262262"/>
              </a:solidFill>
            </a:endParaRPr>
          </a:p>
        </p:txBody>
      </p:sp>
      <p:sp>
        <p:nvSpPr>
          <p:cNvPr id="26" name="TextBox 25"/>
          <p:cNvSpPr txBox="1"/>
          <p:nvPr/>
        </p:nvSpPr>
        <p:spPr>
          <a:xfrm>
            <a:off x="6626616" y="2989148"/>
            <a:ext cx="1024639" cy="584775"/>
          </a:xfrm>
          <a:prstGeom prst="rect">
            <a:avLst/>
          </a:prstGeom>
          <a:noFill/>
        </p:spPr>
        <p:txBody>
          <a:bodyPr wrap="none" rtlCol="0">
            <a:spAutoFit/>
          </a:bodyPr>
          <a:lstStyle/>
          <a:p>
            <a:r>
              <a:rPr lang="pt-BR" sz="3200" dirty="0" smtClean="0">
                <a:solidFill>
                  <a:srgbClr val="262262"/>
                </a:solidFill>
              </a:rPr>
              <a:t>1580</a:t>
            </a:r>
            <a:endParaRPr lang="pt-BR" sz="3200" dirty="0">
              <a:solidFill>
                <a:srgbClr val="262262"/>
              </a:solidFill>
            </a:endParaRPr>
          </a:p>
        </p:txBody>
      </p:sp>
      <p:sp>
        <p:nvSpPr>
          <p:cNvPr id="27" name="TextBox 26"/>
          <p:cNvSpPr txBox="1"/>
          <p:nvPr/>
        </p:nvSpPr>
        <p:spPr>
          <a:xfrm>
            <a:off x="1492544" y="4263588"/>
            <a:ext cx="1024639" cy="584775"/>
          </a:xfrm>
          <a:prstGeom prst="rect">
            <a:avLst/>
          </a:prstGeom>
          <a:noFill/>
        </p:spPr>
        <p:txBody>
          <a:bodyPr wrap="none" rtlCol="0">
            <a:spAutoFit/>
          </a:bodyPr>
          <a:lstStyle/>
          <a:p>
            <a:r>
              <a:rPr lang="pt-BR" sz="3200" dirty="0" smtClean="0">
                <a:solidFill>
                  <a:srgbClr val="262262"/>
                </a:solidFill>
              </a:rPr>
              <a:t>1590</a:t>
            </a:r>
            <a:endParaRPr lang="pt-BR" sz="3200" dirty="0">
              <a:solidFill>
                <a:srgbClr val="262262"/>
              </a:solidFill>
            </a:endParaRPr>
          </a:p>
        </p:txBody>
      </p:sp>
      <p:sp>
        <p:nvSpPr>
          <p:cNvPr id="28" name="TextBox 27"/>
          <p:cNvSpPr txBox="1"/>
          <p:nvPr/>
        </p:nvSpPr>
        <p:spPr>
          <a:xfrm>
            <a:off x="4059479" y="4263587"/>
            <a:ext cx="1024639" cy="584775"/>
          </a:xfrm>
          <a:prstGeom prst="rect">
            <a:avLst/>
          </a:prstGeom>
          <a:noFill/>
        </p:spPr>
        <p:txBody>
          <a:bodyPr wrap="none" rtlCol="0">
            <a:spAutoFit/>
          </a:bodyPr>
          <a:lstStyle/>
          <a:p>
            <a:r>
              <a:rPr lang="pt-BR" sz="3200" dirty="0" smtClean="0">
                <a:solidFill>
                  <a:srgbClr val="262262"/>
                </a:solidFill>
              </a:rPr>
              <a:t>1600</a:t>
            </a:r>
            <a:endParaRPr lang="pt-BR" sz="3200" dirty="0">
              <a:solidFill>
                <a:srgbClr val="262262"/>
              </a:solidFill>
            </a:endParaRPr>
          </a:p>
        </p:txBody>
      </p:sp>
      <p:sp>
        <p:nvSpPr>
          <p:cNvPr id="29" name="TextBox 28"/>
          <p:cNvSpPr txBox="1"/>
          <p:nvPr/>
        </p:nvSpPr>
        <p:spPr>
          <a:xfrm>
            <a:off x="6626615" y="4263586"/>
            <a:ext cx="1024639" cy="584775"/>
          </a:xfrm>
          <a:prstGeom prst="rect">
            <a:avLst/>
          </a:prstGeom>
          <a:noFill/>
        </p:spPr>
        <p:txBody>
          <a:bodyPr wrap="none" rtlCol="0">
            <a:spAutoFit/>
          </a:bodyPr>
          <a:lstStyle/>
          <a:p>
            <a:r>
              <a:rPr lang="pt-BR" sz="3200" dirty="0" smtClean="0">
                <a:solidFill>
                  <a:srgbClr val="262262"/>
                </a:solidFill>
              </a:rPr>
              <a:t>1610</a:t>
            </a:r>
            <a:endParaRPr lang="pt-BR" sz="3200" dirty="0">
              <a:solidFill>
                <a:srgbClr val="262262"/>
              </a:solidFill>
            </a:endParaRPr>
          </a:p>
        </p:txBody>
      </p:sp>
      <p:sp>
        <p:nvSpPr>
          <p:cNvPr id="30" name="Rectangle 29"/>
          <p:cNvSpPr/>
          <p:nvPr/>
        </p:nvSpPr>
        <p:spPr>
          <a:xfrm>
            <a:off x="3509517" y="1898247"/>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1" name="Rectangle 30"/>
          <p:cNvSpPr/>
          <p:nvPr/>
        </p:nvSpPr>
        <p:spPr>
          <a:xfrm>
            <a:off x="942381" y="1898248"/>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2" name="Rectangle 31"/>
          <p:cNvSpPr/>
          <p:nvPr/>
        </p:nvSpPr>
        <p:spPr>
          <a:xfrm>
            <a:off x="6076653" y="1898248"/>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3" name="Rectangle 32"/>
          <p:cNvSpPr/>
          <p:nvPr/>
        </p:nvSpPr>
        <p:spPr>
          <a:xfrm>
            <a:off x="3495988" y="5297212"/>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4" name="Rectangle 33"/>
          <p:cNvSpPr/>
          <p:nvPr/>
        </p:nvSpPr>
        <p:spPr>
          <a:xfrm>
            <a:off x="942381" y="5297211"/>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5" name="Rectangle 34"/>
          <p:cNvSpPr/>
          <p:nvPr/>
        </p:nvSpPr>
        <p:spPr>
          <a:xfrm>
            <a:off x="6076451" y="5297212"/>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39" name="TextBox 38"/>
          <p:cNvSpPr txBox="1"/>
          <p:nvPr/>
        </p:nvSpPr>
        <p:spPr>
          <a:xfrm>
            <a:off x="613290" y="186272"/>
            <a:ext cx="4822539" cy="769441"/>
          </a:xfrm>
          <a:prstGeom prst="rect">
            <a:avLst/>
          </a:prstGeom>
          <a:noFill/>
        </p:spPr>
        <p:txBody>
          <a:bodyPr wrap="none" rtlCol="0">
            <a:spAutoFit/>
          </a:bodyPr>
          <a:lstStyle/>
          <a:p>
            <a:r>
              <a:rPr lang="pt-BR" sz="4400" dirty="0" smtClean="0">
                <a:solidFill>
                  <a:schemeClr val="bg1"/>
                </a:solidFill>
              </a:rPr>
              <a:t>Timeline </a:t>
            </a:r>
            <a:r>
              <a:rPr lang="pt-BR" sz="4400" dirty="0">
                <a:solidFill>
                  <a:srgbClr val="2A92D0"/>
                </a:solidFill>
                <a:cs typeface="Myriad Arabic"/>
              </a:rPr>
              <a:t>»</a:t>
            </a:r>
            <a:r>
              <a:rPr lang="pt-BR" sz="4400" dirty="0" smtClean="0">
                <a:solidFill>
                  <a:schemeClr val="bg1"/>
                </a:solidFill>
              </a:rPr>
              <a:t> </a:t>
            </a:r>
            <a:r>
              <a:rPr lang="pt-BR" sz="4400" b="1" dirty="0" smtClean="0">
                <a:solidFill>
                  <a:schemeClr val="bg1"/>
                </a:solidFill>
              </a:rPr>
              <a:t>Reforma</a:t>
            </a:r>
            <a:endParaRPr lang="pt-BR" sz="4400" dirty="0">
              <a:solidFill>
                <a:schemeClr val="bg1"/>
              </a:solidFill>
              <a:cs typeface="Myriad Arabic" pitchFamily="50" charset="-78"/>
            </a:endParaRPr>
          </a:p>
        </p:txBody>
      </p:sp>
      <p:sp>
        <p:nvSpPr>
          <p:cNvPr id="40" name="Rectangle 39"/>
          <p:cNvSpPr/>
          <p:nvPr/>
        </p:nvSpPr>
        <p:spPr>
          <a:xfrm>
            <a:off x="-27058" y="6746552"/>
            <a:ext cx="9171058" cy="111448"/>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7707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wd">
                                    <p:tmPct val="21000"/>
                                  </p:iterate>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childTnLst>
                                </p:cTn>
                              </p:par>
                            </p:childTnLst>
                          </p:cTn>
                        </p:par>
                        <p:par>
                          <p:cTn id="17" fill="hold">
                            <p:stCondLst>
                              <p:cond delay="2420"/>
                            </p:stCondLst>
                            <p:childTnLst>
                              <p:par>
                                <p:cTn id="18" presetID="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0-#ppt_w/2"/>
                                          </p:val>
                                        </p:tav>
                                        <p:tav tm="100000">
                                          <p:val>
                                            <p:strVal val="#ppt_x"/>
                                          </p:val>
                                        </p:tav>
                                      </p:tavLst>
                                    </p:anim>
                                    <p:anim calcmode="lin" valueType="num">
                                      <p:cBhvr additive="base">
                                        <p:cTn id="25" dur="500" fill="hold"/>
                                        <p:tgtEl>
                                          <p:spTgt spid="24"/>
                                        </p:tgtEl>
                                        <p:attrNameLst>
                                          <p:attrName>ppt_y</p:attrName>
                                        </p:attrNameLst>
                                      </p:cBhvr>
                                      <p:tavLst>
                                        <p:tav tm="0">
                                          <p:val>
                                            <p:strVal val="#ppt_y"/>
                                          </p:val>
                                        </p:tav>
                                        <p:tav tm="100000">
                                          <p:val>
                                            <p:strVal val="#ppt_y"/>
                                          </p:val>
                                        </p:tav>
                                      </p:tavLst>
                                    </p:anim>
                                  </p:childTnLst>
                                </p:cTn>
                              </p:par>
                            </p:childTnLst>
                          </p:cTn>
                        </p:par>
                        <p:par>
                          <p:cTn id="26" fill="hold">
                            <p:stCondLst>
                              <p:cond delay="392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920"/>
                            </p:stCondLst>
                            <p:childTnLst>
                              <p:par>
                                <p:cTn id="33" presetID="42"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par>
                          <p:cTn id="38" fill="hold">
                            <p:stCondLst>
                              <p:cond delay="5920"/>
                            </p:stCondLst>
                            <p:childTnLst>
                              <p:par>
                                <p:cTn id="39" presetID="42"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childTnLst>
                          </p:cTn>
                        </p:par>
                        <p:par>
                          <p:cTn id="44" fill="hold">
                            <p:stCondLst>
                              <p:cond delay="6920"/>
                            </p:stCondLst>
                            <p:childTnLst>
                              <p:par>
                                <p:cTn id="45" presetID="42"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7920"/>
                            </p:stCondLst>
                            <p:childTnLst>
                              <p:par>
                                <p:cTn id="51" presetID="42"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childTnLst>
                          </p:cTn>
                        </p:par>
                        <p:par>
                          <p:cTn id="56" fill="hold">
                            <p:stCondLst>
                              <p:cond delay="8920"/>
                            </p:stCondLst>
                            <p:childTnLst>
                              <p:par>
                                <p:cTn id="57" presetID="42"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childTnLst>
                          </p:cTn>
                        </p:par>
                        <p:par>
                          <p:cTn id="62" fill="hold">
                            <p:stCondLst>
                              <p:cond delay="9920"/>
                            </p:stCondLst>
                            <p:childTnLst>
                              <p:par>
                                <p:cTn id="63" presetID="42"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anim calcmode="lin" valueType="num">
                                      <p:cBhvr>
                                        <p:cTn id="66" dur="1000" fill="hold"/>
                                        <p:tgtEl>
                                          <p:spTgt spid="20"/>
                                        </p:tgtEl>
                                        <p:attrNameLst>
                                          <p:attrName>ppt_x</p:attrName>
                                        </p:attrNameLst>
                                      </p:cBhvr>
                                      <p:tavLst>
                                        <p:tav tm="0">
                                          <p:val>
                                            <p:strVal val="#ppt_x"/>
                                          </p:val>
                                        </p:tav>
                                        <p:tav tm="100000">
                                          <p:val>
                                            <p:strVal val="#ppt_x"/>
                                          </p:val>
                                        </p:tav>
                                      </p:tavLst>
                                    </p:anim>
                                    <p:anim calcmode="lin" valueType="num">
                                      <p:cBhvr>
                                        <p:cTn id="67" dur="1000" fill="hold"/>
                                        <p:tgtEl>
                                          <p:spTgt spid="20"/>
                                        </p:tgtEl>
                                        <p:attrNameLst>
                                          <p:attrName>ppt_y</p:attrName>
                                        </p:attrNameLst>
                                      </p:cBhvr>
                                      <p:tavLst>
                                        <p:tav tm="0">
                                          <p:val>
                                            <p:strVal val="#ppt_y+.1"/>
                                          </p:val>
                                        </p:tav>
                                        <p:tav tm="100000">
                                          <p:val>
                                            <p:strVal val="#ppt_y"/>
                                          </p:val>
                                        </p:tav>
                                      </p:tavLst>
                                    </p:anim>
                                  </p:childTnLst>
                                </p:cTn>
                              </p:par>
                            </p:childTnLst>
                          </p:cTn>
                        </p:par>
                        <p:par>
                          <p:cTn id="68" fill="hold">
                            <p:stCondLst>
                              <p:cond delay="1092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childTnLst>
                          </p:cTn>
                        </p:par>
                        <p:par>
                          <p:cTn id="74" fill="hold">
                            <p:stCondLst>
                              <p:cond delay="1192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12920"/>
                            </p:stCondLst>
                            <p:childTnLst>
                              <p:par>
                                <p:cTn id="81" presetID="42" presetClass="entr" presetSubtype="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1000" fill="hold"/>
                                        <p:tgtEl>
                                          <p:spTgt spid="21"/>
                                        </p:tgtEl>
                                        <p:attrNameLst>
                                          <p:attrName>ppt_y</p:attrName>
                                        </p:attrNameLst>
                                      </p:cBhvr>
                                      <p:tavLst>
                                        <p:tav tm="0">
                                          <p:val>
                                            <p:strVal val="#ppt_y+.1"/>
                                          </p:val>
                                        </p:tav>
                                        <p:tav tm="100000">
                                          <p:val>
                                            <p:strVal val="#ppt_y"/>
                                          </p:val>
                                        </p:tav>
                                      </p:tavLst>
                                    </p:anim>
                                  </p:childTnLst>
                                </p:cTn>
                              </p:par>
                            </p:childTnLst>
                          </p:cTn>
                        </p:par>
                        <p:par>
                          <p:cTn id="86" fill="hold">
                            <p:stCondLst>
                              <p:cond delay="13920"/>
                            </p:stCondLst>
                            <p:childTnLst>
                              <p:par>
                                <p:cTn id="87" presetID="42" presetClass="entr" presetSubtype="0" fill="hold" grpId="0" nodeType="after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1000"/>
                                        <p:tgtEl>
                                          <p:spTgt spid="27"/>
                                        </p:tgtEl>
                                      </p:cBhvr>
                                    </p:animEffect>
                                    <p:anim calcmode="lin" valueType="num">
                                      <p:cBhvr>
                                        <p:cTn id="90" dur="1000" fill="hold"/>
                                        <p:tgtEl>
                                          <p:spTgt spid="27"/>
                                        </p:tgtEl>
                                        <p:attrNameLst>
                                          <p:attrName>ppt_x</p:attrName>
                                        </p:attrNameLst>
                                      </p:cBhvr>
                                      <p:tavLst>
                                        <p:tav tm="0">
                                          <p:val>
                                            <p:strVal val="#ppt_x"/>
                                          </p:val>
                                        </p:tav>
                                        <p:tav tm="100000">
                                          <p:val>
                                            <p:strVal val="#ppt_x"/>
                                          </p:val>
                                        </p:tav>
                                      </p:tavLst>
                                    </p:anim>
                                    <p:anim calcmode="lin" valueType="num">
                                      <p:cBhvr>
                                        <p:cTn id="91" dur="1000" fill="hold"/>
                                        <p:tgtEl>
                                          <p:spTgt spid="27"/>
                                        </p:tgtEl>
                                        <p:attrNameLst>
                                          <p:attrName>ppt_y</p:attrName>
                                        </p:attrNameLst>
                                      </p:cBhvr>
                                      <p:tavLst>
                                        <p:tav tm="0">
                                          <p:val>
                                            <p:strVal val="#ppt_y+.1"/>
                                          </p:val>
                                        </p:tav>
                                        <p:tav tm="100000">
                                          <p:val>
                                            <p:strVal val="#ppt_y"/>
                                          </p:val>
                                        </p:tav>
                                      </p:tavLst>
                                    </p:anim>
                                  </p:childTnLst>
                                </p:cTn>
                              </p:par>
                            </p:childTnLst>
                          </p:cTn>
                        </p:par>
                        <p:par>
                          <p:cTn id="92" fill="hold">
                            <p:stCondLst>
                              <p:cond delay="14920"/>
                            </p:stCondLst>
                            <p:childTnLst>
                              <p:par>
                                <p:cTn id="93" presetID="42" presetClass="entr" presetSubtype="0"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anim calcmode="lin" valueType="num">
                                      <p:cBhvr>
                                        <p:cTn id="96" dur="1000" fill="hold"/>
                                        <p:tgtEl>
                                          <p:spTgt spid="34"/>
                                        </p:tgtEl>
                                        <p:attrNameLst>
                                          <p:attrName>ppt_x</p:attrName>
                                        </p:attrNameLst>
                                      </p:cBhvr>
                                      <p:tavLst>
                                        <p:tav tm="0">
                                          <p:val>
                                            <p:strVal val="#ppt_x"/>
                                          </p:val>
                                        </p:tav>
                                        <p:tav tm="100000">
                                          <p:val>
                                            <p:strVal val="#ppt_x"/>
                                          </p:val>
                                        </p:tav>
                                      </p:tavLst>
                                    </p:anim>
                                    <p:anim calcmode="lin" valueType="num">
                                      <p:cBhvr>
                                        <p:cTn id="97" dur="1000" fill="hold"/>
                                        <p:tgtEl>
                                          <p:spTgt spid="34"/>
                                        </p:tgtEl>
                                        <p:attrNameLst>
                                          <p:attrName>ppt_y</p:attrName>
                                        </p:attrNameLst>
                                      </p:cBhvr>
                                      <p:tavLst>
                                        <p:tav tm="0">
                                          <p:val>
                                            <p:strVal val="#ppt_y+.1"/>
                                          </p:val>
                                        </p:tav>
                                        <p:tav tm="100000">
                                          <p:val>
                                            <p:strVal val="#ppt_y"/>
                                          </p:val>
                                        </p:tav>
                                      </p:tavLst>
                                    </p:anim>
                                  </p:childTnLst>
                                </p:cTn>
                              </p:par>
                            </p:childTnLst>
                          </p:cTn>
                        </p:par>
                        <p:par>
                          <p:cTn id="98" fill="hold">
                            <p:stCondLst>
                              <p:cond delay="15920"/>
                            </p:stCondLst>
                            <p:childTnLst>
                              <p:par>
                                <p:cTn id="99" presetID="42" presetClass="entr" presetSubtype="0" fill="hold" grpId="0" nodeType="after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692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7920"/>
                            </p:stCondLst>
                            <p:childTnLst>
                              <p:par>
                                <p:cTn id="111" presetID="42" presetClass="entr" presetSubtype="0" fill="hold" grpId="0" nodeType="after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1000"/>
                                        <p:tgtEl>
                                          <p:spTgt spid="33"/>
                                        </p:tgtEl>
                                      </p:cBhvr>
                                    </p:animEffect>
                                    <p:anim calcmode="lin" valueType="num">
                                      <p:cBhvr>
                                        <p:cTn id="114" dur="1000" fill="hold"/>
                                        <p:tgtEl>
                                          <p:spTgt spid="33"/>
                                        </p:tgtEl>
                                        <p:attrNameLst>
                                          <p:attrName>ppt_x</p:attrName>
                                        </p:attrNameLst>
                                      </p:cBhvr>
                                      <p:tavLst>
                                        <p:tav tm="0">
                                          <p:val>
                                            <p:strVal val="#ppt_x"/>
                                          </p:val>
                                        </p:tav>
                                        <p:tav tm="100000">
                                          <p:val>
                                            <p:strVal val="#ppt_x"/>
                                          </p:val>
                                        </p:tav>
                                      </p:tavLst>
                                    </p:anim>
                                    <p:anim calcmode="lin" valueType="num">
                                      <p:cBhvr>
                                        <p:cTn id="115" dur="1000" fill="hold"/>
                                        <p:tgtEl>
                                          <p:spTgt spid="33"/>
                                        </p:tgtEl>
                                        <p:attrNameLst>
                                          <p:attrName>ppt_y</p:attrName>
                                        </p:attrNameLst>
                                      </p:cBhvr>
                                      <p:tavLst>
                                        <p:tav tm="0">
                                          <p:val>
                                            <p:strVal val="#ppt_y+.1"/>
                                          </p:val>
                                        </p:tav>
                                        <p:tav tm="100000">
                                          <p:val>
                                            <p:strVal val="#ppt_y"/>
                                          </p:val>
                                        </p:tav>
                                      </p:tavLst>
                                    </p:anim>
                                  </p:childTnLst>
                                </p:cTn>
                              </p:par>
                            </p:childTnLst>
                          </p:cTn>
                        </p:par>
                        <p:par>
                          <p:cTn id="116" fill="hold">
                            <p:stCondLst>
                              <p:cond delay="18920"/>
                            </p:stCondLst>
                            <p:childTnLst>
                              <p:par>
                                <p:cTn id="117" presetID="42" presetClass="entr" presetSubtype="0" fill="hold" grpId="0" nodeType="after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1000"/>
                                        <p:tgtEl>
                                          <p:spTgt spid="23"/>
                                        </p:tgtEl>
                                      </p:cBhvr>
                                    </p:animEffect>
                                    <p:anim calcmode="lin" valueType="num">
                                      <p:cBhvr>
                                        <p:cTn id="120" dur="1000" fill="hold"/>
                                        <p:tgtEl>
                                          <p:spTgt spid="23"/>
                                        </p:tgtEl>
                                        <p:attrNameLst>
                                          <p:attrName>ppt_x</p:attrName>
                                        </p:attrNameLst>
                                      </p:cBhvr>
                                      <p:tavLst>
                                        <p:tav tm="0">
                                          <p:val>
                                            <p:strVal val="#ppt_x"/>
                                          </p:val>
                                        </p:tav>
                                        <p:tav tm="100000">
                                          <p:val>
                                            <p:strVal val="#ppt_x"/>
                                          </p:val>
                                        </p:tav>
                                      </p:tavLst>
                                    </p:anim>
                                    <p:anim calcmode="lin" valueType="num">
                                      <p:cBhvr>
                                        <p:cTn id="121" dur="1000" fill="hold"/>
                                        <p:tgtEl>
                                          <p:spTgt spid="23"/>
                                        </p:tgtEl>
                                        <p:attrNameLst>
                                          <p:attrName>ppt_y</p:attrName>
                                        </p:attrNameLst>
                                      </p:cBhvr>
                                      <p:tavLst>
                                        <p:tav tm="0">
                                          <p:val>
                                            <p:strVal val="#ppt_y+.1"/>
                                          </p:val>
                                        </p:tav>
                                        <p:tav tm="100000">
                                          <p:val>
                                            <p:strVal val="#ppt_y"/>
                                          </p:val>
                                        </p:tav>
                                      </p:tavLst>
                                    </p:anim>
                                  </p:childTnLst>
                                </p:cTn>
                              </p:par>
                            </p:childTnLst>
                          </p:cTn>
                        </p:par>
                        <p:par>
                          <p:cTn id="122" fill="hold">
                            <p:stCondLst>
                              <p:cond delay="19920"/>
                            </p:stCondLst>
                            <p:childTnLst>
                              <p:par>
                                <p:cTn id="123" presetID="42" presetClass="entr" presetSubtype="0" fill="hold" grpId="0" nodeType="after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fade">
                                      <p:cBhvr>
                                        <p:cTn id="125" dur="1000"/>
                                        <p:tgtEl>
                                          <p:spTgt spid="29"/>
                                        </p:tgtEl>
                                      </p:cBhvr>
                                    </p:animEffect>
                                    <p:anim calcmode="lin" valueType="num">
                                      <p:cBhvr>
                                        <p:cTn id="126" dur="1000" fill="hold"/>
                                        <p:tgtEl>
                                          <p:spTgt spid="29"/>
                                        </p:tgtEl>
                                        <p:attrNameLst>
                                          <p:attrName>ppt_x</p:attrName>
                                        </p:attrNameLst>
                                      </p:cBhvr>
                                      <p:tavLst>
                                        <p:tav tm="0">
                                          <p:val>
                                            <p:strVal val="#ppt_x"/>
                                          </p:val>
                                        </p:tav>
                                        <p:tav tm="100000">
                                          <p:val>
                                            <p:strVal val="#ppt_x"/>
                                          </p:val>
                                        </p:tav>
                                      </p:tavLst>
                                    </p:anim>
                                    <p:anim calcmode="lin" valueType="num">
                                      <p:cBhvr>
                                        <p:cTn id="127" dur="1000" fill="hold"/>
                                        <p:tgtEl>
                                          <p:spTgt spid="29"/>
                                        </p:tgtEl>
                                        <p:attrNameLst>
                                          <p:attrName>ppt_y</p:attrName>
                                        </p:attrNameLst>
                                      </p:cBhvr>
                                      <p:tavLst>
                                        <p:tav tm="0">
                                          <p:val>
                                            <p:strVal val="#ppt_y+.1"/>
                                          </p:val>
                                        </p:tav>
                                        <p:tav tm="100000">
                                          <p:val>
                                            <p:strVal val="#ppt_y"/>
                                          </p:val>
                                        </p:tav>
                                      </p:tavLst>
                                    </p:anim>
                                  </p:childTnLst>
                                </p:cTn>
                              </p:par>
                            </p:childTnLst>
                          </p:cTn>
                        </p:par>
                        <p:par>
                          <p:cTn id="128" fill="hold">
                            <p:stCondLst>
                              <p:cond delay="20920"/>
                            </p:stCondLst>
                            <p:childTnLst>
                              <p:par>
                                <p:cTn id="129" presetID="42" presetClass="entr" presetSubtype="0"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1000"/>
                                        <p:tgtEl>
                                          <p:spTgt spid="35"/>
                                        </p:tgtEl>
                                      </p:cBhvr>
                                    </p:animEffect>
                                    <p:anim calcmode="lin" valueType="num">
                                      <p:cBhvr>
                                        <p:cTn id="132" dur="1000" fill="hold"/>
                                        <p:tgtEl>
                                          <p:spTgt spid="35"/>
                                        </p:tgtEl>
                                        <p:attrNameLst>
                                          <p:attrName>ppt_x</p:attrName>
                                        </p:attrNameLst>
                                      </p:cBhvr>
                                      <p:tavLst>
                                        <p:tav tm="0">
                                          <p:val>
                                            <p:strVal val="#ppt_x"/>
                                          </p:val>
                                        </p:tav>
                                        <p:tav tm="100000">
                                          <p:val>
                                            <p:strVal val="#ppt_x"/>
                                          </p:val>
                                        </p:tav>
                                      </p:tavLst>
                                    </p:anim>
                                    <p:anim calcmode="lin" valueType="num">
                                      <p:cBhvr>
                                        <p:cTn id="13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4" grpId="0" animBg="1"/>
      <p:bldP spid="21" grpId="0" animBg="1"/>
      <p:bldP spid="22" grpId="0" animBg="1"/>
      <p:bldP spid="23" grpId="0" animBg="1"/>
      <p:bldP spid="8" grpId="0"/>
      <p:bldP spid="25" grpId="0"/>
      <p:bldP spid="26" grpId="0"/>
      <p:bldP spid="27" grpId="0"/>
      <p:bldP spid="28" grpId="0"/>
      <p:bldP spid="29" grpId="0"/>
      <p:bldP spid="30" grpId="0"/>
      <p:bldP spid="31" grpId="0"/>
      <p:bldP spid="32" grpId="0"/>
      <p:bldP spid="33" grpId="0"/>
      <p:bldP spid="34" grpId="0"/>
      <p:bldP spid="35" grpId="0"/>
      <p:bldP spid="39" grpId="0"/>
      <p:bldP spid="4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004664" y="2804864"/>
            <a:ext cx="7120261" cy="0"/>
          </a:xfrm>
          <a:prstGeom prst="line">
            <a:avLst/>
          </a:prstGeom>
          <a:ln w="101600">
            <a:solidFill>
              <a:srgbClr val="26226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4079304"/>
            <a:ext cx="7120261" cy="0"/>
          </a:xfrm>
          <a:prstGeom prst="line">
            <a:avLst/>
          </a:prstGeom>
          <a:ln w="101600">
            <a:solidFill>
              <a:srgbClr val="262262"/>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114800" y="2347664"/>
            <a:ext cx="914400" cy="914400"/>
          </a:xfrm>
          <a:prstGeom prst="ellipse">
            <a:avLst/>
          </a:prstGeom>
          <a:solidFill>
            <a:srgbClr val="2A92D0"/>
          </a:solidFill>
          <a:ln>
            <a:solidFill>
              <a:srgbClr val="2A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Oval 19"/>
          <p:cNvSpPr/>
          <p:nvPr/>
        </p:nvSpPr>
        <p:spPr>
          <a:xfrm>
            <a:off x="6681936" y="2347664"/>
            <a:ext cx="914400" cy="914400"/>
          </a:xfrm>
          <a:prstGeom prst="ellipse">
            <a:avLst/>
          </a:prstGeom>
          <a:solidFill>
            <a:srgbClr val="2A92D0"/>
          </a:solidFill>
          <a:ln>
            <a:solidFill>
              <a:srgbClr val="2A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Oval 3"/>
          <p:cNvSpPr/>
          <p:nvPr/>
        </p:nvSpPr>
        <p:spPr>
          <a:xfrm>
            <a:off x="1547664" y="2347664"/>
            <a:ext cx="914400" cy="914400"/>
          </a:xfrm>
          <a:prstGeom prst="ellipse">
            <a:avLst/>
          </a:prstGeom>
          <a:solidFill>
            <a:srgbClr val="2A92D0"/>
          </a:solidFill>
          <a:ln>
            <a:solidFill>
              <a:srgbClr val="2A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Oval 20"/>
          <p:cNvSpPr/>
          <p:nvPr/>
        </p:nvSpPr>
        <p:spPr>
          <a:xfrm>
            <a:off x="1547464" y="3622104"/>
            <a:ext cx="914400" cy="914400"/>
          </a:xfrm>
          <a:prstGeom prst="ellipse">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Oval 21"/>
          <p:cNvSpPr/>
          <p:nvPr/>
        </p:nvSpPr>
        <p:spPr>
          <a:xfrm>
            <a:off x="4114600" y="3622104"/>
            <a:ext cx="914400" cy="914400"/>
          </a:xfrm>
          <a:prstGeom prst="ellipse">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Oval 22"/>
          <p:cNvSpPr/>
          <p:nvPr/>
        </p:nvSpPr>
        <p:spPr>
          <a:xfrm>
            <a:off x="6681736" y="3622104"/>
            <a:ext cx="914400" cy="914400"/>
          </a:xfrm>
          <a:prstGeom prst="ellipse">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Box 7"/>
          <p:cNvSpPr txBox="1"/>
          <p:nvPr/>
        </p:nvSpPr>
        <p:spPr>
          <a:xfrm>
            <a:off x="1492544" y="2512475"/>
            <a:ext cx="1024639" cy="584775"/>
          </a:xfrm>
          <a:prstGeom prst="rect">
            <a:avLst/>
          </a:prstGeom>
          <a:noFill/>
        </p:spPr>
        <p:txBody>
          <a:bodyPr wrap="none" rtlCol="0">
            <a:spAutoFit/>
          </a:bodyPr>
          <a:lstStyle/>
          <a:p>
            <a:r>
              <a:rPr lang="pt-BR" sz="3200" dirty="0" smtClean="0">
                <a:solidFill>
                  <a:srgbClr val="262262"/>
                </a:solidFill>
              </a:rPr>
              <a:t>1560</a:t>
            </a:r>
            <a:endParaRPr lang="pt-BR" sz="3200" dirty="0">
              <a:solidFill>
                <a:srgbClr val="262262"/>
              </a:solidFill>
            </a:endParaRPr>
          </a:p>
        </p:txBody>
      </p:sp>
      <p:sp>
        <p:nvSpPr>
          <p:cNvPr id="25" name="TextBox 24"/>
          <p:cNvSpPr txBox="1"/>
          <p:nvPr/>
        </p:nvSpPr>
        <p:spPr>
          <a:xfrm>
            <a:off x="4059480" y="2512474"/>
            <a:ext cx="1024639" cy="584775"/>
          </a:xfrm>
          <a:prstGeom prst="rect">
            <a:avLst/>
          </a:prstGeom>
          <a:noFill/>
        </p:spPr>
        <p:txBody>
          <a:bodyPr wrap="none" rtlCol="0">
            <a:spAutoFit/>
          </a:bodyPr>
          <a:lstStyle/>
          <a:p>
            <a:r>
              <a:rPr lang="pt-BR" sz="3200" dirty="0" smtClean="0">
                <a:solidFill>
                  <a:srgbClr val="262262"/>
                </a:solidFill>
              </a:rPr>
              <a:t>1570</a:t>
            </a:r>
            <a:endParaRPr lang="pt-BR" sz="3200" dirty="0">
              <a:solidFill>
                <a:srgbClr val="262262"/>
              </a:solidFill>
            </a:endParaRPr>
          </a:p>
        </p:txBody>
      </p:sp>
      <p:sp>
        <p:nvSpPr>
          <p:cNvPr id="26" name="TextBox 25"/>
          <p:cNvSpPr txBox="1"/>
          <p:nvPr/>
        </p:nvSpPr>
        <p:spPr>
          <a:xfrm>
            <a:off x="6626616" y="2512476"/>
            <a:ext cx="1024639" cy="584775"/>
          </a:xfrm>
          <a:prstGeom prst="rect">
            <a:avLst/>
          </a:prstGeom>
          <a:noFill/>
        </p:spPr>
        <p:txBody>
          <a:bodyPr wrap="none" rtlCol="0">
            <a:spAutoFit/>
          </a:bodyPr>
          <a:lstStyle/>
          <a:p>
            <a:r>
              <a:rPr lang="pt-BR" sz="3200" dirty="0" smtClean="0">
                <a:solidFill>
                  <a:srgbClr val="262262"/>
                </a:solidFill>
              </a:rPr>
              <a:t>1580</a:t>
            </a:r>
            <a:endParaRPr lang="pt-BR" sz="3200" dirty="0">
              <a:solidFill>
                <a:srgbClr val="262262"/>
              </a:solidFill>
            </a:endParaRPr>
          </a:p>
        </p:txBody>
      </p:sp>
      <p:sp>
        <p:nvSpPr>
          <p:cNvPr id="27" name="TextBox 26"/>
          <p:cNvSpPr txBox="1"/>
          <p:nvPr/>
        </p:nvSpPr>
        <p:spPr>
          <a:xfrm>
            <a:off x="1492544" y="3786916"/>
            <a:ext cx="1024639" cy="584775"/>
          </a:xfrm>
          <a:prstGeom prst="rect">
            <a:avLst/>
          </a:prstGeom>
          <a:noFill/>
        </p:spPr>
        <p:txBody>
          <a:bodyPr wrap="none" rtlCol="0">
            <a:spAutoFit/>
          </a:bodyPr>
          <a:lstStyle/>
          <a:p>
            <a:r>
              <a:rPr lang="pt-BR" sz="3200" dirty="0" smtClean="0">
                <a:solidFill>
                  <a:srgbClr val="262262"/>
                </a:solidFill>
              </a:rPr>
              <a:t>1590</a:t>
            </a:r>
            <a:endParaRPr lang="pt-BR" sz="3200" dirty="0">
              <a:solidFill>
                <a:srgbClr val="262262"/>
              </a:solidFill>
            </a:endParaRPr>
          </a:p>
        </p:txBody>
      </p:sp>
      <p:sp>
        <p:nvSpPr>
          <p:cNvPr id="28" name="TextBox 27"/>
          <p:cNvSpPr txBox="1"/>
          <p:nvPr/>
        </p:nvSpPr>
        <p:spPr>
          <a:xfrm>
            <a:off x="4059479" y="3786915"/>
            <a:ext cx="1024639" cy="584775"/>
          </a:xfrm>
          <a:prstGeom prst="rect">
            <a:avLst/>
          </a:prstGeom>
          <a:noFill/>
        </p:spPr>
        <p:txBody>
          <a:bodyPr wrap="none" rtlCol="0">
            <a:spAutoFit/>
          </a:bodyPr>
          <a:lstStyle/>
          <a:p>
            <a:r>
              <a:rPr lang="pt-BR" sz="3200" dirty="0" smtClean="0">
                <a:solidFill>
                  <a:srgbClr val="262262"/>
                </a:solidFill>
              </a:rPr>
              <a:t>1600</a:t>
            </a:r>
            <a:endParaRPr lang="pt-BR" sz="3200" dirty="0">
              <a:solidFill>
                <a:srgbClr val="262262"/>
              </a:solidFill>
            </a:endParaRPr>
          </a:p>
        </p:txBody>
      </p:sp>
      <p:sp>
        <p:nvSpPr>
          <p:cNvPr id="29" name="TextBox 28"/>
          <p:cNvSpPr txBox="1"/>
          <p:nvPr/>
        </p:nvSpPr>
        <p:spPr>
          <a:xfrm>
            <a:off x="6626615" y="3786914"/>
            <a:ext cx="1024639" cy="584775"/>
          </a:xfrm>
          <a:prstGeom prst="rect">
            <a:avLst/>
          </a:prstGeom>
          <a:noFill/>
        </p:spPr>
        <p:txBody>
          <a:bodyPr wrap="none" rtlCol="0">
            <a:spAutoFit/>
          </a:bodyPr>
          <a:lstStyle/>
          <a:p>
            <a:r>
              <a:rPr lang="pt-BR" sz="3200" dirty="0" smtClean="0">
                <a:solidFill>
                  <a:srgbClr val="262262"/>
                </a:solidFill>
              </a:rPr>
              <a:t>1610</a:t>
            </a:r>
            <a:endParaRPr lang="pt-BR" sz="3200" dirty="0">
              <a:solidFill>
                <a:srgbClr val="262262"/>
              </a:solidFill>
            </a:endParaRPr>
          </a:p>
        </p:txBody>
      </p:sp>
      <p:sp>
        <p:nvSpPr>
          <p:cNvPr id="30" name="Rectangle 29"/>
          <p:cNvSpPr/>
          <p:nvPr/>
        </p:nvSpPr>
        <p:spPr>
          <a:xfrm>
            <a:off x="3509517" y="1421575"/>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1" name="Rectangle 30"/>
          <p:cNvSpPr/>
          <p:nvPr/>
        </p:nvSpPr>
        <p:spPr>
          <a:xfrm>
            <a:off x="942381" y="1421576"/>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2" name="Rectangle 31"/>
          <p:cNvSpPr/>
          <p:nvPr/>
        </p:nvSpPr>
        <p:spPr>
          <a:xfrm>
            <a:off x="6076653" y="1421576"/>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3" name="Rectangle 32"/>
          <p:cNvSpPr/>
          <p:nvPr/>
        </p:nvSpPr>
        <p:spPr>
          <a:xfrm>
            <a:off x="3495988" y="4820540"/>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4" name="Rectangle 33"/>
          <p:cNvSpPr/>
          <p:nvPr/>
        </p:nvSpPr>
        <p:spPr>
          <a:xfrm>
            <a:off x="942381" y="4820539"/>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5" name="Rectangle 34"/>
          <p:cNvSpPr/>
          <p:nvPr/>
        </p:nvSpPr>
        <p:spPr>
          <a:xfrm>
            <a:off x="6076451" y="4820540"/>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40" name="Rectangle 39"/>
          <p:cNvSpPr/>
          <p:nvPr/>
        </p:nvSpPr>
        <p:spPr>
          <a:xfrm>
            <a:off x="-27058" y="6773936"/>
            <a:ext cx="9171058" cy="111448"/>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2852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2"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1000"/>
                                        <p:tgtEl>
                                          <p:spTgt spid="21"/>
                                        </p:tgtEl>
                                      </p:cBhvr>
                                    </p:animEffect>
                                    <p:anim calcmode="lin" valueType="num">
                                      <p:cBhvr>
                                        <p:cTn id="75" dur="1000" fill="hold"/>
                                        <p:tgtEl>
                                          <p:spTgt spid="21"/>
                                        </p:tgtEl>
                                        <p:attrNameLst>
                                          <p:attrName>ppt_x</p:attrName>
                                        </p:attrNameLst>
                                      </p:cBhvr>
                                      <p:tavLst>
                                        <p:tav tm="0">
                                          <p:val>
                                            <p:strVal val="#ppt_x"/>
                                          </p:val>
                                        </p:tav>
                                        <p:tav tm="100000">
                                          <p:val>
                                            <p:strVal val="#ppt_x"/>
                                          </p:val>
                                        </p:tav>
                                      </p:tavLst>
                                    </p:anim>
                                    <p:anim calcmode="lin" valueType="num">
                                      <p:cBhvr>
                                        <p:cTn id="76" dur="1000" fill="hold"/>
                                        <p:tgtEl>
                                          <p:spTgt spid="21"/>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1000"/>
                                        <p:tgtEl>
                                          <p:spTgt spid="34"/>
                                        </p:tgtEl>
                                      </p:cBhvr>
                                    </p:animEffect>
                                    <p:anim calcmode="lin" valueType="num">
                                      <p:cBhvr>
                                        <p:cTn id="87" dur="1000" fill="hold"/>
                                        <p:tgtEl>
                                          <p:spTgt spid="34"/>
                                        </p:tgtEl>
                                        <p:attrNameLst>
                                          <p:attrName>ppt_x</p:attrName>
                                        </p:attrNameLst>
                                      </p:cBhvr>
                                      <p:tavLst>
                                        <p:tav tm="0">
                                          <p:val>
                                            <p:strVal val="#ppt_x"/>
                                          </p:val>
                                        </p:tav>
                                        <p:tav tm="100000">
                                          <p:val>
                                            <p:strVal val="#ppt_x"/>
                                          </p:val>
                                        </p:tav>
                                      </p:tavLst>
                                    </p:anim>
                                    <p:anim calcmode="lin" valueType="num">
                                      <p:cBhvr>
                                        <p:cTn id="88" dur="1000" fill="hold"/>
                                        <p:tgtEl>
                                          <p:spTgt spid="34"/>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2" presetClass="entr" presetSubtype="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1000"/>
                                        <p:tgtEl>
                                          <p:spTgt spid="22"/>
                                        </p:tgtEl>
                                      </p:cBhvr>
                                    </p:animEffect>
                                    <p:anim calcmode="lin" valueType="num">
                                      <p:cBhvr>
                                        <p:cTn id="93" dur="1000" fill="hold"/>
                                        <p:tgtEl>
                                          <p:spTgt spid="22"/>
                                        </p:tgtEl>
                                        <p:attrNameLst>
                                          <p:attrName>ppt_x</p:attrName>
                                        </p:attrNameLst>
                                      </p:cBhvr>
                                      <p:tavLst>
                                        <p:tav tm="0">
                                          <p:val>
                                            <p:strVal val="#ppt_x"/>
                                          </p:val>
                                        </p:tav>
                                        <p:tav tm="100000">
                                          <p:val>
                                            <p:strVal val="#ppt_x"/>
                                          </p:val>
                                        </p:tav>
                                      </p:tavLst>
                                    </p:anim>
                                    <p:anim calcmode="lin" valueType="num">
                                      <p:cBhvr>
                                        <p:cTn id="94" dur="1000" fill="hold"/>
                                        <p:tgtEl>
                                          <p:spTgt spid="22"/>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1000"/>
                                        <p:tgtEl>
                                          <p:spTgt spid="33"/>
                                        </p:tgtEl>
                                      </p:cBhvr>
                                    </p:animEffect>
                                    <p:anim calcmode="lin" valueType="num">
                                      <p:cBhvr>
                                        <p:cTn id="105" dur="1000" fill="hold"/>
                                        <p:tgtEl>
                                          <p:spTgt spid="33"/>
                                        </p:tgtEl>
                                        <p:attrNameLst>
                                          <p:attrName>ppt_x</p:attrName>
                                        </p:attrNameLst>
                                      </p:cBhvr>
                                      <p:tavLst>
                                        <p:tav tm="0">
                                          <p:val>
                                            <p:strVal val="#ppt_x"/>
                                          </p:val>
                                        </p:tav>
                                        <p:tav tm="100000">
                                          <p:val>
                                            <p:strVal val="#ppt_x"/>
                                          </p:val>
                                        </p:tav>
                                      </p:tavLst>
                                    </p:anim>
                                    <p:anim calcmode="lin" valueType="num">
                                      <p:cBhvr>
                                        <p:cTn id="106" dur="1000" fill="hold"/>
                                        <p:tgtEl>
                                          <p:spTgt spid="33"/>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fade">
                                      <p:cBhvr>
                                        <p:cTn id="110" dur="1000"/>
                                        <p:tgtEl>
                                          <p:spTgt spid="23"/>
                                        </p:tgtEl>
                                      </p:cBhvr>
                                    </p:animEffect>
                                    <p:anim calcmode="lin" valueType="num">
                                      <p:cBhvr>
                                        <p:cTn id="111" dur="1000" fill="hold"/>
                                        <p:tgtEl>
                                          <p:spTgt spid="23"/>
                                        </p:tgtEl>
                                        <p:attrNameLst>
                                          <p:attrName>ppt_x</p:attrName>
                                        </p:attrNameLst>
                                      </p:cBhvr>
                                      <p:tavLst>
                                        <p:tav tm="0">
                                          <p:val>
                                            <p:strVal val="#ppt_x"/>
                                          </p:val>
                                        </p:tav>
                                        <p:tav tm="100000">
                                          <p:val>
                                            <p:strVal val="#ppt_x"/>
                                          </p:val>
                                        </p:tav>
                                      </p:tavLst>
                                    </p:anim>
                                    <p:anim calcmode="lin" valueType="num">
                                      <p:cBhvr>
                                        <p:cTn id="112" dur="1000" fill="hold"/>
                                        <p:tgtEl>
                                          <p:spTgt spid="23"/>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fade">
                                      <p:cBhvr>
                                        <p:cTn id="116" dur="1000"/>
                                        <p:tgtEl>
                                          <p:spTgt spid="29"/>
                                        </p:tgtEl>
                                      </p:cBhvr>
                                    </p:animEffect>
                                    <p:anim calcmode="lin" valueType="num">
                                      <p:cBhvr>
                                        <p:cTn id="117" dur="1000" fill="hold"/>
                                        <p:tgtEl>
                                          <p:spTgt spid="29"/>
                                        </p:tgtEl>
                                        <p:attrNameLst>
                                          <p:attrName>ppt_x</p:attrName>
                                        </p:attrNameLst>
                                      </p:cBhvr>
                                      <p:tavLst>
                                        <p:tav tm="0">
                                          <p:val>
                                            <p:strVal val="#ppt_x"/>
                                          </p:val>
                                        </p:tav>
                                        <p:tav tm="100000">
                                          <p:val>
                                            <p:strVal val="#ppt_x"/>
                                          </p:val>
                                        </p:tav>
                                      </p:tavLst>
                                    </p:anim>
                                    <p:anim calcmode="lin" valueType="num">
                                      <p:cBhvr>
                                        <p:cTn id="118" dur="1000" fill="hold"/>
                                        <p:tgtEl>
                                          <p:spTgt spid="29"/>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1000"/>
                                        <p:tgtEl>
                                          <p:spTgt spid="35"/>
                                        </p:tgtEl>
                                      </p:cBhvr>
                                    </p:animEffect>
                                    <p:anim calcmode="lin" valueType="num">
                                      <p:cBhvr>
                                        <p:cTn id="123" dur="1000" fill="hold"/>
                                        <p:tgtEl>
                                          <p:spTgt spid="35"/>
                                        </p:tgtEl>
                                        <p:attrNameLst>
                                          <p:attrName>ppt_x</p:attrName>
                                        </p:attrNameLst>
                                      </p:cBhvr>
                                      <p:tavLst>
                                        <p:tav tm="0">
                                          <p:val>
                                            <p:strVal val="#ppt_x"/>
                                          </p:val>
                                        </p:tav>
                                        <p:tav tm="100000">
                                          <p:val>
                                            <p:strVal val="#ppt_x"/>
                                          </p:val>
                                        </p:tav>
                                      </p:tavLst>
                                    </p:anim>
                                    <p:anim calcmode="lin" valueType="num">
                                      <p:cBhvr>
                                        <p:cTn id="1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4" grpId="0" animBg="1"/>
      <p:bldP spid="21" grpId="0" animBg="1"/>
      <p:bldP spid="22" grpId="0" animBg="1"/>
      <p:bldP spid="23" grpId="0" animBg="1"/>
      <p:bldP spid="8" grpId="0"/>
      <p:bldP spid="25" grpId="0"/>
      <p:bldP spid="26" grpId="0"/>
      <p:bldP spid="27" grpId="0"/>
      <p:bldP spid="28" grpId="0"/>
      <p:bldP spid="29" grpId="0"/>
      <p:bldP spid="30" grpId="0"/>
      <p:bldP spid="31" grpId="0"/>
      <p:bldP spid="32" grpId="0"/>
      <p:bldP spid="33" grpId="0"/>
      <p:bldP spid="34" grpId="0"/>
      <p:bldP spid="35" grpId="0"/>
      <p:bldP spid="4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7058" y="-27384"/>
            <a:ext cx="9171058" cy="6885384"/>
          </a:xfrm>
          <a:prstGeom prst="rect">
            <a:avLst/>
          </a:prstGeom>
          <a:solidFill>
            <a:srgbClr val="2A92D0"/>
          </a:solidFill>
          <a:ln>
            <a:solidFill>
              <a:srgbClr val="2A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 name="Straight Connector 6"/>
          <p:cNvCxnSpPr/>
          <p:nvPr/>
        </p:nvCxnSpPr>
        <p:spPr>
          <a:xfrm>
            <a:off x="2004664" y="3281536"/>
            <a:ext cx="7120261"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4555976"/>
            <a:ext cx="7120261"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114800" y="2824336"/>
            <a:ext cx="914400" cy="914400"/>
          </a:xfrm>
          <a:prstGeom prst="ellipse">
            <a:avLst/>
          </a:prstGeom>
          <a:ln w="28575">
            <a:solidFill>
              <a:srgbClr val="2A92D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20" name="Oval 19"/>
          <p:cNvSpPr/>
          <p:nvPr/>
        </p:nvSpPr>
        <p:spPr>
          <a:xfrm>
            <a:off x="6681936" y="2824336"/>
            <a:ext cx="914400" cy="914400"/>
          </a:xfrm>
          <a:prstGeom prst="ellipse">
            <a:avLst/>
          </a:prstGeom>
          <a:ln w="28575">
            <a:solidFill>
              <a:srgbClr val="2A92D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4" name="Oval 3"/>
          <p:cNvSpPr/>
          <p:nvPr/>
        </p:nvSpPr>
        <p:spPr>
          <a:xfrm>
            <a:off x="1547664" y="2824336"/>
            <a:ext cx="914400" cy="914400"/>
          </a:xfrm>
          <a:prstGeom prst="ellipse">
            <a:avLst/>
          </a:prstGeom>
          <a:ln w="28575">
            <a:solidFill>
              <a:srgbClr val="2A92D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21" name="Oval 20"/>
          <p:cNvSpPr/>
          <p:nvPr/>
        </p:nvSpPr>
        <p:spPr>
          <a:xfrm>
            <a:off x="1547464" y="4098776"/>
            <a:ext cx="914400" cy="914400"/>
          </a:xfrm>
          <a:prstGeom prst="ellipse">
            <a:avLst/>
          </a:prstGeom>
          <a:ln w="28575">
            <a:solidFill>
              <a:srgbClr val="2A92D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22" name="Oval 21"/>
          <p:cNvSpPr/>
          <p:nvPr/>
        </p:nvSpPr>
        <p:spPr>
          <a:xfrm>
            <a:off x="4114600" y="4098776"/>
            <a:ext cx="914400" cy="914400"/>
          </a:xfrm>
          <a:prstGeom prst="ellipse">
            <a:avLst/>
          </a:prstGeom>
          <a:ln w="28575">
            <a:solidFill>
              <a:srgbClr val="2A92D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23" name="Oval 22"/>
          <p:cNvSpPr/>
          <p:nvPr/>
        </p:nvSpPr>
        <p:spPr>
          <a:xfrm>
            <a:off x="6681736" y="4098776"/>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Box 7"/>
          <p:cNvSpPr txBox="1"/>
          <p:nvPr/>
        </p:nvSpPr>
        <p:spPr>
          <a:xfrm>
            <a:off x="1492544" y="2989147"/>
            <a:ext cx="1024639" cy="584775"/>
          </a:xfrm>
          <a:prstGeom prst="rect">
            <a:avLst/>
          </a:prstGeom>
          <a:noFill/>
        </p:spPr>
        <p:txBody>
          <a:bodyPr wrap="none" rtlCol="0">
            <a:spAutoFit/>
          </a:bodyPr>
          <a:lstStyle/>
          <a:p>
            <a:r>
              <a:rPr lang="pt-BR" sz="3200" dirty="0" smtClean="0">
                <a:solidFill>
                  <a:srgbClr val="262262"/>
                </a:solidFill>
              </a:rPr>
              <a:t>1560</a:t>
            </a:r>
            <a:endParaRPr lang="pt-BR" sz="3200" dirty="0">
              <a:solidFill>
                <a:srgbClr val="262262"/>
              </a:solidFill>
            </a:endParaRPr>
          </a:p>
        </p:txBody>
      </p:sp>
      <p:sp>
        <p:nvSpPr>
          <p:cNvPr id="25" name="TextBox 24"/>
          <p:cNvSpPr txBox="1"/>
          <p:nvPr/>
        </p:nvSpPr>
        <p:spPr>
          <a:xfrm>
            <a:off x="4059480" y="2989146"/>
            <a:ext cx="1024639" cy="584775"/>
          </a:xfrm>
          <a:prstGeom prst="rect">
            <a:avLst/>
          </a:prstGeom>
          <a:noFill/>
        </p:spPr>
        <p:txBody>
          <a:bodyPr wrap="none" rtlCol="0">
            <a:spAutoFit/>
          </a:bodyPr>
          <a:lstStyle/>
          <a:p>
            <a:r>
              <a:rPr lang="pt-BR" sz="3200" dirty="0" smtClean="0">
                <a:solidFill>
                  <a:srgbClr val="262262"/>
                </a:solidFill>
              </a:rPr>
              <a:t>1570</a:t>
            </a:r>
            <a:endParaRPr lang="pt-BR" sz="3200" dirty="0">
              <a:solidFill>
                <a:srgbClr val="262262"/>
              </a:solidFill>
            </a:endParaRPr>
          </a:p>
        </p:txBody>
      </p:sp>
      <p:sp>
        <p:nvSpPr>
          <p:cNvPr id="26" name="TextBox 25"/>
          <p:cNvSpPr txBox="1"/>
          <p:nvPr/>
        </p:nvSpPr>
        <p:spPr>
          <a:xfrm>
            <a:off x="6626616" y="2989148"/>
            <a:ext cx="1024639" cy="584775"/>
          </a:xfrm>
          <a:prstGeom prst="rect">
            <a:avLst/>
          </a:prstGeom>
          <a:noFill/>
        </p:spPr>
        <p:txBody>
          <a:bodyPr wrap="none" rtlCol="0">
            <a:spAutoFit/>
          </a:bodyPr>
          <a:lstStyle/>
          <a:p>
            <a:r>
              <a:rPr lang="pt-BR" sz="3200" dirty="0" smtClean="0">
                <a:solidFill>
                  <a:srgbClr val="262262"/>
                </a:solidFill>
              </a:rPr>
              <a:t>1580</a:t>
            </a:r>
            <a:endParaRPr lang="pt-BR" sz="3200" dirty="0">
              <a:solidFill>
                <a:srgbClr val="262262"/>
              </a:solidFill>
            </a:endParaRPr>
          </a:p>
        </p:txBody>
      </p:sp>
      <p:sp>
        <p:nvSpPr>
          <p:cNvPr id="27" name="TextBox 26"/>
          <p:cNvSpPr txBox="1"/>
          <p:nvPr/>
        </p:nvSpPr>
        <p:spPr>
          <a:xfrm>
            <a:off x="1492544" y="4263588"/>
            <a:ext cx="1024639" cy="584775"/>
          </a:xfrm>
          <a:prstGeom prst="rect">
            <a:avLst/>
          </a:prstGeom>
          <a:noFill/>
        </p:spPr>
        <p:txBody>
          <a:bodyPr wrap="none" rtlCol="0">
            <a:spAutoFit/>
          </a:bodyPr>
          <a:lstStyle/>
          <a:p>
            <a:r>
              <a:rPr lang="pt-BR" sz="3200" dirty="0" smtClean="0">
                <a:solidFill>
                  <a:srgbClr val="262262"/>
                </a:solidFill>
              </a:rPr>
              <a:t>1590</a:t>
            </a:r>
            <a:endParaRPr lang="pt-BR" sz="3200" dirty="0">
              <a:solidFill>
                <a:srgbClr val="262262"/>
              </a:solidFill>
            </a:endParaRPr>
          </a:p>
        </p:txBody>
      </p:sp>
      <p:sp>
        <p:nvSpPr>
          <p:cNvPr id="28" name="TextBox 27"/>
          <p:cNvSpPr txBox="1"/>
          <p:nvPr/>
        </p:nvSpPr>
        <p:spPr>
          <a:xfrm>
            <a:off x="4059479" y="4263587"/>
            <a:ext cx="1024639" cy="584775"/>
          </a:xfrm>
          <a:prstGeom prst="rect">
            <a:avLst/>
          </a:prstGeom>
          <a:noFill/>
        </p:spPr>
        <p:txBody>
          <a:bodyPr wrap="none" rtlCol="0">
            <a:spAutoFit/>
          </a:bodyPr>
          <a:lstStyle/>
          <a:p>
            <a:r>
              <a:rPr lang="pt-BR" sz="3200" dirty="0" smtClean="0">
                <a:solidFill>
                  <a:srgbClr val="262262"/>
                </a:solidFill>
              </a:rPr>
              <a:t>1600</a:t>
            </a:r>
            <a:endParaRPr lang="pt-BR" sz="3200" dirty="0">
              <a:solidFill>
                <a:srgbClr val="262262"/>
              </a:solidFill>
            </a:endParaRPr>
          </a:p>
        </p:txBody>
      </p:sp>
      <p:sp>
        <p:nvSpPr>
          <p:cNvPr id="29" name="TextBox 28"/>
          <p:cNvSpPr txBox="1"/>
          <p:nvPr/>
        </p:nvSpPr>
        <p:spPr>
          <a:xfrm>
            <a:off x="6626615" y="4263586"/>
            <a:ext cx="1024639" cy="584775"/>
          </a:xfrm>
          <a:prstGeom prst="rect">
            <a:avLst/>
          </a:prstGeom>
          <a:noFill/>
        </p:spPr>
        <p:txBody>
          <a:bodyPr wrap="none" rtlCol="0">
            <a:spAutoFit/>
          </a:bodyPr>
          <a:lstStyle/>
          <a:p>
            <a:r>
              <a:rPr lang="pt-BR" sz="3200" dirty="0" smtClean="0">
                <a:solidFill>
                  <a:srgbClr val="262262"/>
                </a:solidFill>
              </a:rPr>
              <a:t>1610</a:t>
            </a:r>
            <a:endParaRPr lang="pt-BR" sz="3200" dirty="0">
              <a:solidFill>
                <a:srgbClr val="262262"/>
              </a:solidFill>
            </a:endParaRPr>
          </a:p>
        </p:txBody>
      </p:sp>
      <p:sp>
        <p:nvSpPr>
          <p:cNvPr id="30" name="Rectangle 29"/>
          <p:cNvSpPr/>
          <p:nvPr/>
        </p:nvSpPr>
        <p:spPr>
          <a:xfrm>
            <a:off x="3509517" y="1898247"/>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1" name="Rectangle 30"/>
          <p:cNvSpPr/>
          <p:nvPr/>
        </p:nvSpPr>
        <p:spPr>
          <a:xfrm>
            <a:off x="942381" y="1898248"/>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2" name="Rectangle 31"/>
          <p:cNvSpPr/>
          <p:nvPr/>
        </p:nvSpPr>
        <p:spPr>
          <a:xfrm>
            <a:off x="6076653" y="1898248"/>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3" name="Rectangle 32"/>
          <p:cNvSpPr/>
          <p:nvPr/>
        </p:nvSpPr>
        <p:spPr>
          <a:xfrm>
            <a:off x="3495988" y="5297212"/>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4" name="Rectangle 33"/>
          <p:cNvSpPr/>
          <p:nvPr/>
        </p:nvSpPr>
        <p:spPr>
          <a:xfrm>
            <a:off x="942381" y="5297211"/>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5" name="Rectangle 34"/>
          <p:cNvSpPr/>
          <p:nvPr/>
        </p:nvSpPr>
        <p:spPr>
          <a:xfrm>
            <a:off x="6076451" y="5297212"/>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39" name="TextBox 38"/>
          <p:cNvSpPr txBox="1"/>
          <p:nvPr/>
        </p:nvSpPr>
        <p:spPr>
          <a:xfrm>
            <a:off x="613290" y="186272"/>
            <a:ext cx="4822539" cy="769441"/>
          </a:xfrm>
          <a:prstGeom prst="rect">
            <a:avLst/>
          </a:prstGeom>
          <a:noFill/>
        </p:spPr>
        <p:txBody>
          <a:bodyPr wrap="none" rtlCol="0">
            <a:spAutoFit/>
          </a:bodyPr>
          <a:lstStyle/>
          <a:p>
            <a:r>
              <a:rPr lang="pt-BR" sz="4400" dirty="0" smtClean="0">
                <a:solidFill>
                  <a:schemeClr val="bg1"/>
                </a:solidFill>
              </a:rPr>
              <a:t>Timeline </a:t>
            </a:r>
            <a:r>
              <a:rPr lang="pt-BR" sz="4400" dirty="0">
                <a:solidFill>
                  <a:srgbClr val="2A92D0"/>
                </a:solidFill>
                <a:cs typeface="Myriad Arabic"/>
              </a:rPr>
              <a:t>»</a:t>
            </a:r>
            <a:r>
              <a:rPr lang="pt-BR" sz="4400" dirty="0" smtClean="0">
                <a:solidFill>
                  <a:schemeClr val="bg1"/>
                </a:solidFill>
              </a:rPr>
              <a:t> </a:t>
            </a:r>
            <a:r>
              <a:rPr lang="pt-BR" sz="4400" b="1" dirty="0" smtClean="0">
                <a:solidFill>
                  <a:schemeClr val="bg1"/>
                </a:solidFill>
              </a:rPr>
              <a:t>Reforma</a:t>
            </a:r>
            <a:endParaRPr lang="pt-BR" sz="4400" dirty="0">
              <a:solidFill>
                <a:schemeClr val="bg1"/>
              </a:solidFill>
              <a:cs typeface="Myriad Arabic" pitchFamily="50" charset="-78"/>
            </a:endParaRPr>
          </a:p>
        </p:txBody>
      </p:sp>
    </p:spTree>
    <p:extLst>
      <p:ext uri="{BB962C8B-B14F-4D97-AF65-F5344CB8AC3E}">
        <p14:creationId xmlns:p14="http://schemas.microsoft.com/office/powerpoint/2010/main" val="54660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21000"/>
                                  </p:iterate>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childTnLst>
                                </p:cTn>
                              </p:par>
                            </p:childTnLst>
                          </p:cTn>
                        </p:par>
                        <p:par>
                          <p:cTn id="14" fill="hold">
                            <p:stCondLst>
                              <p:cond delay="242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100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3920"/>
                            </p:stCondLst>
                            <p:childTnLst>
                              <p:par>
                                <p:cTn id="24" presetID="42"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4920"/>
                            </p:stCondLst>
                            <p:childTnLst>
                              <p:par>
                                <p:cTn id="30" presetID="42"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5920"/>
                            </p:stCondLst>
                            <p:childTnLst>
                              <p:par>
                                <p:cTn id="36" presetID="42"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anim calcmode="lin" valueType="num">
                                      <p:cBhvr>
                                        <p:cTn id="39" dur="1000" fill="hold"/>
                                        <p:tgtEl>
                                          <p:spTgt spid="31"/>
                                        </p:tgtEl>
                                        <p:attrNameLst>
                                          <p:attrName>ppt_x</p:attrName>
                                        </p:attrNameLst>
                                      </p:cBhvr>
                                      <p:tavLst>
                                        <p:tav tm="0">
                                          <p:val>
                                            <p:strVal val="#ppt_x"/>
                                          </p:val>
                                        </p:tav>
                                        <p:tav tm="100000">
                                          <p:val>
                                            <p:strVal val="#ppt_x"/>
                                          </p:val>
                                        </p:tav>
                                      </p:tavLst>
                                    </p:anim>
                                    <p:anim calcmode="lin" valueType="num">
                                      <p:cBhvr>
                                        <p:cTn id="40" dur="1000" fill="hold"/>
                                        <p:tgtEl>
                                          <p:spTgt spid="31"/>
                                        </p:tgtEl>
                                        <p:attrNameLst>
                                          <p:attrName>ppt_y</p:attrName>
                                        </p:attrNameLst>
                                      </p:cBhvr>
                                      <p:tavLst>
                                        <p:tav tm="0">
                                          <p:val>
                                            <p:strVal val="#ppt_y+.1"/>
                                          </p:val>
                                        </p:tav>
                                        <p:tav tm="100000">
                                          <p:val>
                                            <p:strVal val="#ppt_y"/>
                                          </p:val>
                                        </p:tav>
                                      </p:tavLst>
                                    </p:anim>
                                  </p:childTnLst>
                                </p:cTn>
                              </p:par>
                            </p:childTnLst>
                          </p:cTn>
                        </p:par>
                        <p:par>
                          <p:cTn id="41" fill="hold">
                            <p:stCondLst>
                              <p:cond delay="6920"/>
                            </p:stCondLst>
                            <p:childTnLst>
                              <p:par>
                                <p:cTn id="42" presetID="42"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par>
                          <p:cTn id="47" fill="hold">
                            <p:stCondLst>
                              <p:cond delay="792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892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9920"/>
                            </p:stCondLst>
                            <p:childTnLst>
                              <p:par>
                                <p:cTn id="60" presetID="42"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childTnLst>
                          </p:cTn>
                        </p:par>
                        <p:par>
                          <p:cTn id="65" fill="hold">
                            <p:stCondLst>
                              <p:cond delay="1092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11920"/>
                            </p:stCondLst>
                            <p:childTnLst>
                              <p:par>
                                <p:cTn id="72" presetID="42"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1000"/>
                                        <p:tgtEl>
                                          <p:spTgt spid="32"/>
                                        </p:tgtEl>
                                      </p:cBhvr>
                                    </p:animEffect>
                                    <p:anim calcmode="lin" valueType="num">
                                      <p:cBhvr>
                                        <p:cTn id="75" dur="1000" fill="hold"/>
                                        <p:tgtEl>
                                          <p:spTgt spid="32"/>
                                        </p:tgtEl>
                                        <p:attrNameLst>
                                          <p:attrName>ppt_x</p:attrName>
                                        </p:attrNameLst>
                                      </p:cBhvr>
                                      <p:tavLst>
                                        <p:tav tm="0">
                                          <p:val>
                                            <p:strVal val="#ppt_x"/>
                                          </p:val>
                                        </p:tav>
                                        <p:tav tm="100000">
                                          <p:val>
                                            <p:strVal val="#ppt_x"/>
                                          </p:val>
                                        </p:tav>
                                      </p:tavLst>
                                    </p:anim>
                                    <p:anim calcmode="lin" valueType="num">
                                      <p:cBhvr>
                                        <p:cTn id="76" dur="1000" fill="hold"/>
                                        <p:tgtEl>
                                          <p:spTgt spid="32"/>
                                        </p:tgtEl>
                                        <p:attrNameLst>
                                          <p:attrName>ppt_y</p:attrName>
                                        </p:attrNameLst>
                                      </p:cBhvr>
                                      <p:tavLst>
                                        <p:tav tm="0">
                                          <p:val>
                                            <p:strVal val="#ppt_y+.1"/>
                                          </p:val>
                                        </p:tav>
                                        <p:tav tm="100000">
                                          <p:val>
                                            <p:strVal val="#ppt_y"/>
                                          </p:val>
                                        </p:tav>
                                      </p:tavLst>
                                    </p:anim>
                                  </p:childTnLst>
                                </p:cTn>
                              </p:par>
                            </p:childTnLst>
                          </p:cTn>
                        </p:par>
                        <p:par>
                          <p:cTn id="77" fill="hold">
                            <p:stCondLst>
                              <p:cond delay="12920"/>
                            </p:stCondLst>
                            <p:childTnLst>
                              <p:par>
                                <p:cTn id="78" presetID="42" presetClass="entr" presetSubtype="0"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00"/>
                                        <p:tgtEl>
                                          <p:spTgt spid="21"/>
                                        </p:tgtEl>
                                      </p:cBhvr>
                                    </p:animEffect>
                                    <p:anim calcmode="lin" valueType="num">
                                      <p:cBhvr>
                                        <p:cTn id="81" dur="1000" fill="hold"/>
                                        <p:tgtEl>
                                          <p:spTgt spid="21"/>
                                        </p:tgtEl>
                                        <p:attrNameLst>
                                          <p:attrName>ppt_x</p:attrName>
                                        </p:attrNameLst>
                                      </p:cBhvr>
                                      <p:tavLst>
                                        <p:tav tm="0">
                                          <p:val>
                                            <p:strVal val="#ppt_x"/>
                                          </p:val>
                                        </p:tav>
                                        <p:tav tm="100000">
                                          <p:val>
                                            <p:strVal val="#ppt_x"/>
                                          </p:val>
                                        </p:tav>
                                      </p:tavLst>
                                    </p:anim>
                                    <p:anim calcmode="lin" valueType="num">
                                      <p:cBhvr>
                                        <p:cTn id="82" dur="1000" fill="hold"/>
                                        <p:tgtEl>
                                          <p:spTgt spid="21"/>
                                        </p:tgtEl>
                                        <p:attrNameLst>
                                          <p:attrName>ppt_y</p:attrName>
                                        </p:attrNameLst>
                                      </p:cBhvr>
                                      <p:tavLst>
                                        <p:tav tm="0">
                                          <p:val>
                                            <p:strVal val="#ppt_y+.1"/>
                                          </p:val>
                                        </p:tav>
                                        <p:tav tm="100000">
                                          <p:val>
                                            <p:strVal val="#ppt_y"/>
                                          </p:val>
                                        </p:tav>
                                      </p:tavLst>
                                    </p:anim>
                                  </p:childTnLst>
                                </p:cTn>
                              </p:par>
                            </p:childTnLst>
                          </p:cTn>
                        </p:par>
                        <p:par>
                          <p:cTn id="83" fill="hold">
                            <p:stCondLst>
                              <p:cond delay="13920"/>
                            </p:stCondLst>
                            <p:childTnLst>
                              <p:par>
                                <p:cTn id="84" presetID="42" presetClass="entr" presetSubtype="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1000"/>
                                        <p:tgtEl>
                                          <p:spTgt spid="27"/>
                                        </p:tgtEl>
                                      </p:cBhvr>
                                    </p:animEffect>
                                    <p:anim calcmode="lin" valueType="num">
                                      <p:cBhvr>
                                        <p:cTn id="87" dur="1000" fill="hold"/>
                                        <p:tgtEl>
                                          <p:spTgt spid="27"/>
                                        </p:tgtEl>
                                        <p:attrNameLst>
                                          <p:attrName>ppt_x</p:attrName>
                                        </p:attrNameLst>
                                      </p:cBhvr>
                                      <p:tavLst>
                                        <p:tav tm="0">
                                          <p:val>
                                            <p:strVal val="#ppt_x"/>
                                          </p:val>
                                        </p:tav>
                                        <p:tav tm="100000">
                                          <p:val>
                                            <p:strVal val="#ppt_x"/>
                                          </p:val>
                                        </p:tav>
                                      </p:tavLst>
                                    </p:anim>
                                    <p:anim calcmode="lin" valueType="num">
                                      <p:cBhvr>
                                        <p:cTn id="88" dur="1000" fill="hold"/>
                                        <p:tgtEl>
                                          <p:spTgt spid="27"/>
                                        </p:tgtEl>
                                        <p:attrNameLst>
                                          <p:attrName>ppt_y</p:attrName>
                                        </p:attrNameLst>
                                      </p:cBhvr>
                                      <p:tavLst>
                                        <p:tav tm="0">
                                          <p:val>
                                            <p:strVal val="#ppt_y+.1"/>
                                          </p:val>
                                        </p:tav>
                                        <p:tav tm="100000">
                                          <p:val>
                                            <p:strVal val="#ppt_y"/>
                                          </p:val>
                                        </p:tav>
                                      </p:tavLst>
                                    </p:anim>
                                  </p:childTnLst>
                                </p:cTn>
                              </p:par>
                            </p:childTnLst>
                          </p:cTn>
                        </p:par>
                        <p:par>
                          <p:cTn id="89" fill="hold">
                            <p:stCondLst>
                              <p:cond delay="1492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92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6920"/>
                            </p:stCondLst>
                            <p:childTnLst>
                              <p:par>
                                <p:cTn id="102" presetID="42" presetClass="entr" presetSubtype="0" fill="hold" grpId="0"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1000"/>
                                        <p:tgtEl>
                                          <p:spTgt spid="28"/>
                                        </p:tgtEl>
                                      </p:cBhvr>
                                    </p:animEffect>
                                    <p:anim calcmode="lin" valueType="num">
                                      <p:cBhvr>
                                        <p:cTn id="105" dur="1000" fill="hold"/>
                                        <p:tgtEl>
                                          <p:spTgt spid="28"/>
                                        </p:tgtEl>
                                        <p:attrNameLst>
                                          <p:attrName>ppt_x</p:attrName>
                                        </p:attrNameLst>
                                      </p:cBhvr>
                                      <p:tavLst>
                                        <p:tav tm="0">
                                          <p:val>
                                            <p:strVal val="#ppt_x"/>
                                          </p:val>
                                        </p:tav>
                                        <p:tav tm="100000">
                                          <p:val>
                                            <p:strVal val="#ppt_x"/>
                                          </p:val>
                                        </p:tav>
                                      </p:tavLst>
                                    </p:anim>
                                    <p:anim calcmode="lin" valueType="num">
                                      <p:cBhvr>
                                        <p:cTn id="106" dur="1000" fill="hold"/>
                                        <p:tgtEl>
                                          <p:spTgt spid="28"/>
                                        </p:tgtEl>
                                        <p:attrNameLst>
                                          <p:attrName>ppt_y</p:attrName>
                                        </p:attrNameLst>
                                      </p:cBhvr>
                                      <p:tavLst>
                                        <p:tav tm="0">
                                          <p:val>
                                            <p:strVal val="#ppt_y+.1"/>
                                          </p:val>
                                        </p:tav>
                                        <p:tav tm="100000">
                                          <p:val>
                                            <p:strVal val="#ppt_y"/>
                                          </p:val>
                                        </p:tav>
                                      </p:tavLst>
                                    </p:anim>
                                  </p:childTnLst>
                                </p:cTn>
                              </p:par>
                            </p:childTnLst>
                          </p:cTn>
                        </p:par>
                        <p:par>
                          <p:cTn id="107" fill="hold">
                            <p:stCondLst>
                              <p:cond delay="17920"/>
                            </p:stCondLst>
                            <p:childTnLst>
                              <p:par>
                                <p:cTn id="108" presetID="42" presetClass="entr" presetSubtype="0"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fade">
                                      <p:cBhvr>
                                        <p:cTn id="110" dur="1000"/>
                                        <p:tgtEl>
                                          <p:spTgt spid="33"/>
                                        </p:tgtEl>
                                      </p:cBhvr>
                                    </p:animEffect>
                                    <p:anim calcmode="lin" valueType="num">
                                      <p:cBhvr>
                                        <p:cTn id="111" dur="1000" fill="hold"/>
                                        <p:tgtEl>
                                          <p:spTgt spid="33"/>
                                        </p:tgtEl>
                                        <p:attrNameLst>
                                          <p:attrName>ppt_x</p:attrName>
                                        </p:attrNameLst>
                                      </p:cBhvr>
                                      <p:tavLst>
                                        <p:tav tm="0">
                                          <p:val>
                                            <p:strVal val="#ppt_x"/>
                                          </p:val>
                                        </p:tav>
                                        <p:tav tm="100000">
                                          <p:val>
                                            <p:strVal val="#ppt_x"/>
                                          </p:val>
                                        </p:tav>
                                      </p:tavLst>
                                    </p:anim>
                                    <p:anim calcmode="lin" valueType="num">
                                      <p:cBhvr>
                                        <p:cTn id="112" dur="1000" fill="hold"/>
                                        <p:tgtEl>
                                          <p:spTgt spid="33"/>
                                        </p:tgtEl>
                                        <p:attrNameLst>
                                          <p:attrName>ppt_y</p:attrName>
                                        </p:attrNameLst>
                                      </p:cBhvr>
                                      <p:tavLst>
                                        <p:tav tm="0">
                                          <p:val>
                                            <p:strVal val="#ppt_y+.1"/>
                                          </p:val>
                                        </p:tav>
                                        <p:tav tm="100000">
                                          <p:val>
                                            <p:strVal val="#ppt_y"/>
                                          </p:val>
                                        </p:tav>
                                      </p:tavLst>
                                    </p:anim>
                                  </p:childTnLst>
                                </p:cTn>
                              </p:par>
                            </p:childTnLst>
                          </p:cTn>
                        </p:par>
                        <p:par>
                          <p:cTn id="113" fill="hold">
                            <p:stCondLst>
                              <p:cond delay="18920"/>
                            </p:stCondLst>
                            <p:childTnLst>
                              <p:par>
                                <p:cTn id="114" presetID="42" presetClass="entr" presetSubtype="0" fill="hold" grpId="0" nodeType="after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fade">
                                      <p:cBhvr>
                                        <p:cTn id="116" dur="1000"/>
                                        <p:tgtEl>
                                          <p:spTgt spid="23"/>
                                        </p:tgtEl>
                                      </p:cBhvr>
                                    </p:animEffect>
                                    <p:anim calcmode="lin" valueType="num">
                                      <p:cBhvr>
                                        <p:cTn id="117" dur="1000" fill="hold"/>
                                        <p:tgtEl>
                                          <p:spTgt spid="23"/>
                                        </p:tgtEl>
                                        <p:attrNameLst>
                                          <p:attrName>ppt_x</p:attrName>
                                        </p:attrNameLst>
                                      </p:cBhvr>
                                      <p:tavLst>
                                        <p:tav tm="0">
                                          <p:val>
                                            <p:strVal val="#ppt_x"/>
                                          </p:val>
                                        </p:tav>
                                        <p:tav tm="100000">
                                          <p:val>
                                            <p:strVal val="#ppt_x"/>
                                          </p:val>
                                        </p:tav>
                                      </p:tavLst>
                                    </p:anim>
                                    <p:anim calcmode="lin" valueType="num">
                                      <p:cBhvr>
                                        <p:cTn id="118" dur="1000" fill="hold"/>
                                        <p:tgtEl>
                                          <p:spTgt spid="23"/>
                                        </p:tgtEl>
                                        <p:attrNameLst>
                                          <p:attrName>ppt_y</p:attrName>
                                        </p:attrNameLst>
                                      </p:cBhvr>
                                      <p:tavLst>
                                        <p:tav tm="0">
                                          <p:val>
                                            <p:strVal val="#ppt_y+.1"/>
                                          </p:val>
                                        </p:tav>
                                        <p:tav tm="100000">
                                          <p:val>
                                            <p:strVal val="#ppt_y"/>
                                          </p:val>
                                        </p:tav>
                                      </p:tavLst>
                                    </p:anim>
                                  </p:childTnLst>
                                </p:cTn>
                              </p:par>
                            </p:childTnLst>
                          </p:cTn>
                        </p:par>
                        <p:par>
                          <p:cTn id="119" fill="hold">
                            <p:stCondLst>
                              <p:cond delay="1992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20920"/>
                            </p:stCondLst>
                            <p:childTnLst>
                              <p:par>
                                <p:cTn id="126" presetID="42" presetClass="entr" presetSubtype="0" fill="hold" grpId="0" nodeType="after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fade">
                                      <p:cBhvr>
                                        <p:cTn id="128" dur="1000"/>
                                        <p:tgtEl>
                                          <p:spTgt spid="35"/>
                                        </p:tgtEl>
                                      </p:cBhvr>
                                    </p:animEffect>
                                    <p:anim calcmode="lin" valueType="num">
                                      <p:cBhvr>
                                        <p:cTn id="129" dur="1000" fill="hold"/>
                                        <p:tgtEl>
                                          <p:spTgt spid="35"/>
                                        </p:tgtEl>
                                        <p:attrNameLst>
                                          <p:attrName>ppt_x</p:attrName>
                                        </p:attrNameLst>
                                      </p:cBhvr>
                                      <p:tavLst>
                                        <p:tav tm="0">
                                          <p:val>
                                            <p:strVal val="#ppt_x"/>
                                          </p:val>
                                        </p:tav>
                                        <p:tav tm="100000">
                                          <p:val>
                                            <p:strVal val="#ppt_x"/>
                                          </p:val>
                                        </p:tav>
                                      </p:tavLst>
                                    </p:anim>
                                    <p:anim calcmode="lin" valueType="num">
                                      <p:cBhvr>
                                        <p:cTn id="13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4" grpId="0" animBg="1"/>
      <p:bldP spid="21" grpId="0" animBg="1"/>
      <p:bldP spid="22" grpId="0" animBg="1"/>
      <p:bldP spid="23" grpId="0" animBg="1"/>
      <p:bldP spid="8" grpId="0"/>
      <p:bldP spid="25" grpId="0"/>
      <p:bldP spid="26" grpId="0"/>
      <p:bldP spid="27" grpId="0"/>
      <p:bldP spid="28" grpId="0"/>
      <p:bldP spid="29" grpId="0"/>
      <p:bldP spid="30" grpId="0"/>
      <p:bldP spid="31" grpId="0"/>
      <p:bldP spid="32" grpId="0"/>
      <p:bldP spid="33" grpId="0"/>
      <p:bldP spid="34" grpId="0"/>
      <p:bldP spid="35" grpId="0"/>
      <p:bldP spid="3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7058" y="-27384"/>
            <a:ext cx="9171058" cy="6885384"/>
          </a:xfrm>
          <a:prstGeom prst="rect">
            <a:avLst/>
          </a:prstGeom>
          <a:solidFill>
            <a:srgbClr val="2A92D0"/>
          </a:solidFill>
          <a:ln>
            <a:solidFill>
              <a:srgbClr val="2A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 name="Straight Connector 6"/>
          <p:cNvCxnSpPr/>
          <p:nvPr/>
        </p:nvCxnSpPr>
        <p:spPr>
          <a:xfrm>
            <a:off x="2004664" y="2868073"/>
            <a:ext cx="7120261"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4142513"/>
            <a:ext cx="7120261"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114800" y="2410873"/>
            <a:ext cx="914400" cy="914400"/>
          </a:xfrm>
          <a:prstGeom prst="ellipse">
            <a:avLst/>
          </a:prstGeom>
          <a:ln w="28575">
            <a:solidFill>
              <a:srgbClr val="2A92D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20" name="Oval 19"/>
          <p:cNvSpPr/>
          <p:nvPr/>
        </p:nvSpPr>
        <p:spPr>
          <a:xfrm>
            <a:off x="6681936" y="2410873"/>
            <a:ext cx="914400" cy="914400"/>
          </a:xfrm>
          <a:prstGeom prst="ellipse">
            <a:avLst/>
          </a:prstGeom>
          <a:ln w="28575">
            <a:solidFill>
              <a:srgbClr val="2A92D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4" name="Oval 3"/>
          <p:cNvSpPr/>
          <p:nvPr/>
        </p:nvSpPr>
        <p:spPr>
          <a:xfrm>
            <a:off x="1547664" y="2410873"/>
            <a:ext cx="914400" cy="914400"/>
          </a:xfrm>
          <a:prstGeom prst="ellipse">
            <a:avLst/>
          </a:prstGeom>
          <a:ln w="28575">
            <a:solidFill>
              <a:srgbClr val="2A92D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21" name="Oval 20"/>
          <p:cNvSpPr/>
          <p:nvPr/>
        </p:nvSpPr>
        <p:spPr>
          <a:xfrm>
            <a:off x="1547464" y="3685313"/>
            <a:ext cx="914400" cy="914400"/>
          </a:xfrm>
          <a:prstGeom prst="ellipse">
            <a:avLst/>
          </a:prstGeom>
          <a:ln w="28575">
            <a:solidFill>
              <a:srgbClr val="2A92D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22" name="Oval 21"/>
          <p:cNvSpPr/>
          <p:nvPr/>
        </p:nvSpPr>
        <p:spPr>
          <a:xfrm>
            <a:off x="4114600" y="3685313"/>
            <a:ext cx="914400" cy="914400"/>
          </a:xfrm>
          <a:prstGeom prst="ellipse">
            <a:avLst/>
          </a:prstGeom>
          <a:ln w="28575">
            <a:solidFill>
              <a:srgbClr val="2A92D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23" name="Oval 22"/>
          <p:cNvSpPr/>
          <p:nvPr/>
        </p:nvSpPr>
        <p:spPr>
          <a:xfrm>
            <a:off x="6681736" y="3685313"/>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Box 7"/>
          <p:cNvSpPr txBox="1"/>
          <p:nvPr/>
        </p:nvSpPr>
        <p:spPr>
          <a:xfrm>
            <a:off x="1492544" y="2575684"/>
            <a:ext cx="1024639" cy="584775"/>
          </a:xfrm>
          <a:prstGeom prst="rect">
            <a:avLst/>
          </a:prstGeom>
          <a:noFill/>
        </p:spPr>
        <p:txBody>
          <a:bodyPr wrap="none" rtlCol="0">
            <a:spAutoFit/>
          </a:bodyPr>
          <a:lstStyle/>
          <a:p>
            <a:r>
              <a:rPr lang="pt-BR" sz="3200" dirty="0" smtClean="0">
                <a:solidFill>
                  <a:srgbClr val="262262"/>
                </a:solidFill>
              </a:rPr>
              <a:t>1560</a:t>
            </a:r>
            <a:endParaRPr lang="pt-BR" sz="3200" dirty="0">
              <a:solidFill>
                <a:srgbClr val="262262"/>
              </a:solidFill>
            </a:endParaRPr>
          </a:p>
        </p:txBody>
      </p:sp>
      <p:sp>
        <p:nvSpPr>
          <p:cNvPr id="25" name="TextBox 24"/>
          <p:cNvSpPr txBox="1"/>
          <p:nvPr/>
        </p:nvSpPr>
        <p:spPr>
          <a:xfrm>
            <a:off x="4059480" y="2575683"/>
            <a:ext cx="1024639" cy="584775"/>
          </a:xfrm>
          <a:prstGeom prst="rect">
            <a:avLst/>
          </a:prstGeom>
          <a:noFill/>
        </p:spPr>
        <p:txBody>
          <a:bodyPr wrap="none" rtlCol="0">
            <a:spAutoFit/>
          </a:bodyPr>
          <a:lstStyle/>
          <a:p>
            <a:r>
              <a:rPr lang="pt-BR" sz="3200" dirty="0" smtClean="0">
                <a:solidFill>
                  <a:srgbClr val="262262"/>
                </a:solidFill>
              </a:rPr>
              <a:t>1570</a:t>
            </a:r>
            <a:endParaRPr lang="pt-BR" sz="3200" dirty="0">
              <a:solidFill>
                <a:srgbClr val="262262"/>
              </a:solidFill>
            </a:endParaRPr>
          </a:p>
        </p:txBody>
      </p:sp>
      <p:sp>
        <p:nvSpPr>
          <p:cNvPr id="26" name="TextBox 25"/>
          <p:cNvSpPr txBox="1"/>
          <p:nvPr/>
        </p:nvSpPr>
        <p:spPr>
          <a:xfrm>
            <a:off x="6626616" y="2575685"/>
            <a:ext cx="1024639" cy="584775"/>
          </a:xfrm>
          <a:prstGeom prst="rect">
            <a:avLst/>
          </a:prstGeom>
          <a:noFill/>
        </p:spPr>
        <p:txBody>
          <a:bodyPr wrap="none" rtlCol="0">
            <a:spAutoFit/>
          </a:bodyPr>
          <a:lstStyle/>
          <a:p>
            <a:r>
              <a:rPr lang="pt-BR" sz="3200" dirty="0" smtClean="0">
                <a:solidFill>
                  <a:srgbClr val="262262"/>
                </a:solidFill>
              </a:rPr>
              <a:t>1580</a:t>
            </a:r>
            <a:endParaRPr lang="pt-BR" sz="3200" dirty="0">
              <a:solidFill>
                <a:srgbClr val="262262"/>
              </a:solidFill>
            </a:endParaRPr>
          </a:p>
        </p:txBody>
      </p:sp>
      <p:sp>
        <p:nvSpPr>
          <p:cNvPr id="27" name="TextBox 26"/>
          <p:cNvSpPr txBox="1"/>
          <p:nvPr/>
        </p:nvSpPr>
        <p:spPr>
          <a:xfrm>
            <a:off x="1492544" y="3850125"/>
            <a:ext cx="1024639" cy="584775"/>
          </a:xfrm>
          <a:prstGeom prst="rect">
            <a:avLst/>
          </a:prstGeom>
          <a:noFill/>
        </p:spPr>
        <p:txBody>
          <a:bodyPr wrap="none" rtlCol="0">
            <a:spAutoFit/>
          </a:bodyPr>
          <a:lstStyle/>
          <a:p>
            <a:r>
              <a:rPr lang="pt-BR" sz="3200" dirty="0" smtClean="0">
                <a:solidFill>
                  <a:srgbClr val="262262"/>
                </a:solidFill>
              </a:rPr>
              <a:t>1590</a:t>
            </a:r>
            <a:endParaRPr lang="pt-BR" sz="3200" dirty="0">
              <a:solidFill>
                <a:srgbClr val="262262"/>
              </a:solidFill>
            </a:endParaRPr>
          </a:p>
        </p:txBody>
      </p:sp>
      <p:sp>
        <p:nvSpPr>
          <p:cNvPr id="28" name="TextBox 27"/>
          <p:cNvSpPr txBox="1"/>
          <p:nvPr/>
        </p:nvSpPr>
        <p:spPr>
          <a:xfrm>
            <a:off x="4059479" y="3850124"/>
            <a:ext cx="1024639" cy="584775"/>
          </a:xfrm>
          <a:prstGeom prst="rect">
            <a:avLst/>
          </a:prstGeom>
          <a:noFill/>
        </p:spPr>
        <p:txBody>
          <a:bodyPr wrap="none" rtlCol="0">
            <a:spAutoFit/>
          </a:bodyPr>
          <a:lstStyle/>
          <a:p>
            <a:r>
              <a:rPr lang="pt-BR" sz="3200" dirty="0" smtClean="0">
                <a:solidFill>
                  <a:srgbClr val="262262"/>
                </a:solidFill>
              </a:rPr>
              <a:t>1600</a:t>
            </a:r>
            <a:endParaRPr lang="pt-BR" sz="3200" dirty="0">
              <a:solidFill>
                <a:srgbClr val="262262"/>
              </a:solidFill>
            </a:endParaRPr>
          </a:p>
        </p:txBody>
      </p:sp>
      <p:sp>
        <p:nvSpPr>
          <p:cNvPr id="29" name="TextBox 28"/>
          <p:cNvSpPr txBox="1"/>
          <p:nvPr/>
        </p:nvSpPr>
        <p:spPr>
          <a:xfrm>
            <a:off x="6626615" y="3850123"/>
            <a:ext cx="1024639" cy="584775"/>
          </a:xfrm>
          <a:prstGeom prst="rect">
            <a:avLst/>
          </a:prstGeom>
          <a:noFill/>
        </p:spPr>
        <p:txBody>
          <a:bodyPr wrap="none" rtlCol="0">
            <a:spAutoFit/>
          </a:bodyPr>
          <a:lstStyle/>
          <a:p>
            <a:r>
              <a:rPr lang="pt-BR" sz="3200" dirty="0" smtClean="0">
                <a:solidFill>
                  <a:srgbClr val="262262"/>
                </a:solidFill>
              </a:rPr>
              <a:t>1610</a:t>
            </a:r>
            <a:endParaRPr lang="pt-BR" sz="3200" dirty="0">
              <a:solidFill>
                <a:srgbClr val="262262"/>
              </a:solidFill>
            </a:endParaRPr>
          </a:p>
        </p:txBody>
      </p:sp>
      <p:sp>
        <p:nvSpPr>
          <p:cNvPr id="30" name="Rectangle 29"/>
          <p:cNvSpPr/>
          <p:nvPr/>
        </p:nvSpPr>
        <p:spPr>
          <a:xfrm>
            <a:off x="3509517" y="1484784"/>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1" name="Rectangle 30"/>
          <p:cNvSpPr/>
          <p:nvPr/>
        </p:nvSpPr>
        <p:spPr>
          <a:xfrm>
            <a:off x="942381" y="1484785"/>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2" name="Rectangle 31"/>
          <p:cNvSpPr/>
          <p:nvPr/>
        </p:nvSpPr>
        <p:spPr>
          <a:xfrm>
            <a:off x="6076653" y="1484785"/>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3" name="Rectangle 32"/>
          <p:cNvSpPr/>
          <p:nvPr/>
        </p:nvSpPr>
        <p:spPr>
          <a:xfrm>
            <a:off x="3495988" y="4883749"/>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4" name="Rectangle 33"/>
          <p:cNvSpPr/>
          <p:nvPr/>
        </p:nvSpPr>
        <p:spPr>
          <a:xfrm>
            <a:off x="942381" y="4883748"/>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5" name="Rectangle 34"/>
          <p:cNvSpPr/>
          <p:nvPr/>
        </p:nvSpPr>
        <p:spPr>
          <a:xfrm>
            <a:off x="6076451" y="4883749"/>
            <a:ext cx="2124966"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Tree>
    <p:extLst>
      <p:ext uri="{BB962C8B-B14F-4D97-AF65-F5344CB8AC3E}">
        <p14:creationId xmlns:p14="http://schemas.microsoft.com/office/powerpoint/2010/main" val="55475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42"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par>
                          <p:cTn id="43" fill="hold">
                            <p:stCondLst>
                              <p:cond delay="6500"/>
                            </p:stCondLst>
                            <p:childTnLst>
                              <p:par>
                                <p:cTn id="44" presetID="42" presetClass="entr" presetSubtype="0"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childTnLst>
                          </p:cTn>
                        </p:par>
                        <p:par>
                          <p:cTn id="49" fill="hold">
                            <p:stCondLst>
                              <p:cond delay="7500"/>
                            </p:stCondLst>
                            <p:childTnLst>
                              <p:par>
                                <p:cTn id="50" presetID="42"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par>
                          <p:cTn id="55" fill="hold">
                            <p:stCondLst>
                              <p:cond delay="8500"/>
                            </p:stCondLst>
                            <p:childTnLst>
                              <p:par>
                                <p:cTn id="56" presetID="42" presetClass="entr" presetSubtype="0"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1000" fill="hold"/>
                                        <p:tgtEl>
                                          <p:spTgt spid="26"/>
                                        </p:tgtEl>
                                        <p:attrNameLst>
                                          <p:attrName>ppt_y</p:attrName>
                                        </p:attrNameLst>
                                      </p:cBhvr>
                                      <p:tavLst>
                                        <p:tav tm="0">
                                          <p:val>
                                            <p:strVal val="#ppt_y+.1"/>
                                          </p:val>
                                        </p:tav>
                                        <p:tav tm="100000">
                                          <p:val>
                                            <p:strVal val="#ppt_y"/>
                                          </p:val>
                                        </p:tav>
                                      </p:tavLst>
                                    </p:anim>
                                  </p:childTnLst>
                                </p:cTn>
                              </p:par>
                            </p:childTnLst>
                          </p:cTn>
                        </p:par>
                        <p:par>
                          <p:cTn id="61" fill="hold">
                            <p:stCondLst>
                              <p:cond delay="9500"/>
                            </p:stCondLst>
                            <p:childTnLst>
                              <p:par>
                                <p:cTn id="62" presetID="42"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1000"/>
                                        <p:tgtEl>
                                          <p:spTgt spid="32"/>
                                        </p:tgtEl>
                                      </p:cBhvr>
                                    </p:animEffect>
                                    <p:anim calcmode="lin" valueType="num">
                                      <p:cBhvr>
                                        <p:cTn id="65" dur="1000" fill="hold"/>
                                        <p:tgtEl>
                                          <p:spTgt spid="32"/>
                                        </p:tgtEl>
                                        <p:attrNameLst>
                                          <p:attrName>ppt_x</p:attrName>
                                        </p:attrNameLst>
                                      </p:cBhvr>
                                      <p:tavLst>
                                        <p:tav tm="0">
                                          <p:val>
                                            <p:strVal val="#ppt_x"/>
                                          </p:val>
                                        </p:tav>
                                        <p:tav tm="100000">
                                          <p:val>
                                            <p:strVal val="#ppt_x"/>
                                          </p:val>
                                        </p:tav>
                                      </p:tavLst>
                                    </p:anim>
                                    <p:anim calcmode="lin" valueType="num">
                                      <p:cBhvr>
                                        <p:cTn id="66" dur="1000" fill="hold"/>
                                        <p:tgtEl>
                                          <p:spTgt spid="32"/>
                                        </p:tgtEl>
                                        <p:attrNameLst>
                                          <p:attrName>ppt_y</p:attrName>
                                        </p:attrNameLst>
                                      </p:cBhvr>
                                      <p:tavLst>
                                        <p:tav tm="0">
                                          <p:val>
                                            <p:strVal val="#ppt_y+.1"/>
                                          </p:val>
                                        </p:tav>
                                        <p:tav tm="100000">
                                          <p:val>
                                            <p:strVal val="#ppt_y"/>
                                          </p:val>
                                        </p:tav>
                                      </p:tavLst>
                                    </p:anim>
                                  </p:childTnLst>
                                </p:cTn>
                              </p:par>
                            </p:childTnLst>
                          </p:cTn>
                        </p:par>
                        <p:par>
                          <p:cTn id="67" fill="hold">
                            <p:stCondLst>
                              <p:cond delay="10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11500"/>
                            </p:stCondLst>
                            <p:childTnLst>
                              <p:par>
                                <p:cTn id="74" presetID="42" presetClass="entr" presetSubtype="0"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1000"/>
                                        <p:tgtEl>
                                          <p:spTgt spid="27"/>
                                        </p:tgtEl>
                                      </p:cBhvr>
                                    </p:animEffect>
                                    <p:anim calcmode="lin" valueType="num">
                                      <p:cBhvr>
                                        <p:cTn id="77" dur="1000" fill="hold"/>
                                        <p:tgtEl>
                                          <p:spTgt spid="27"/>
                                        </p:tgtEl>
                                        <p:attrNameLst>
                                          <p:attrName>ppt_x</p:attrName>
                                        </p:attrNameLst>
                                      </p:cBhvr>
                                      <p:tavLst>
                                        <p:tav tm="0">
                                          <p:val>
                                            <p:strVal val="#ppt_x"/>
                                          </p:val>
                                        </p:tav>
                                        <p:tav tm="100000">
                                          <p:val>
                                            <p:strVal val="#ppt_x"/>
                                          </p:val>
                                        </p:tav>
                                      </p:tavLst>
                                    </p:anim>
                                    <p:anim calcmode="lin" valueType="num">
                                      <p:cBhvr>
                                        <p:cTn id="78" dur="1000" fill="hold"/>
                                        <p:tgtEl>
                                          <p:spTgt spid="27"/>
                                        </p:tgtEl>
                                        <p:attrNameLst>
                                          <p:attrName>ppt_y</p:attrName>
                                        </p:attrNameLst>
                                      </p:cBhvr>
                                      <p:tavLst>
                                        <p:tav tm="0">
                                          <p:val>
                                            <p:strVal val="#ppt_y+.1"/>
                                          </p:val>
                                        </p:tav>
                                        <p:tav tm="100000">
                                          <p:val>
                                            <p:strVal val="#ppt_y"/>
                                          </p:val>
                                        </p:tav>
                                      </p:tavLst>
                                    </p:anim>
                                  </p:childTnLst>
                                </p:cTn>
                              </p:par>
                            </p:childTnLst>
                          </p:cTn>
                        </p:par>
                        <p:par>
                          <p:cTn id="79" fill="hold">
                            <p:stCondLst>
                              <p:cond delay="12500"/>
                            </p:stCondLst>
                            <p:childTnLst>
                              <p:par>
                                <p:cTn id="80" presetID="42" presetClass="entr" presetSubtype="0"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1000"/>
                                        <p:tgtEl>
                                          <p:spTgt spid="34"/>
                                        </p:tgtEl>
                                      </p:cBhvr>
                                    </p:animEffect>
                                    <p:anim calcmode="lin" valueType="num">
                                      <p:cBhvr>
                                        <p:cTn id="83" dur="1000" fill="hold"/>
                                        <p:tgtEl>
                                          <p:spTgt spid="34"/>
                                        </p:tgtEl>
                                        <p:attrNameLst>
                                          <p:attrName>ppt_x</p:attrName>
                                        </p:attrNameLst>
                                      </p:cBhvr>
                                      <p:tavLst>
                                        <p:tav tm="0">
                                          <p:val>
                                            <p:strVal val="#ppt_x"/>
                                          </p:val>
                                        </p:tav>
                                        <p:tav tm="100000">
                                          <p:val>
                                            <p:strVal val="#ppt_x"/>
                                          </p:val>
                                        </p:tav>
                                      </p:tavLst>
                                    </p:anim>
                                    <p:anim calcmode="lin" valueType="num">
                                      <p:cBhvr>
                                        <p:cTn id="84" dur="1000" fill="hold"/>
                                        <p:tgtEl>
                                          <p:spTgt spid="34"/>
                                        </p:tgtEl>
                                        <p:attrNameLst>
                                          <p:attrName>ppt_y</p:attrName>
                                        </p:attrNameLst>
                                      </p:cBhvr>
                                      <p:tavLst>
                                        <p:tav tm="0">
                                          <p:val>
                                            <p:strVal val="#ppt_y+.1"/>
                                          </p:val>
                                        </p:tav>
                                        <p:tav tm="100000">
                                          <p:val>
                                            <p:strVal val="#ppt_y"/>
                                          </p:val>
                                        </p:tav>
                                      </p:tavLst>
                                    </p:anim>
                                  </p:childTnLst>
                                </p:cTn>
                              </p:par>
                            </p:childTnLst>
                          </p:cTn>
                        </p:par>
                        <p:par>
                          <p:cTn id="85" fill="hold">
                            <p:stCondLst>
                              <p:cond delay="13500"/>
                            </p:stCondLst>
                            <p:childTnLst>
                              <p:par>
                                <p:cTn id="86" presetID="42" presetClass="entr" presetSubtype="0"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1000"/>
                                        <p:tgtEl>
                                          <p:spTgt spid="22"/>
                                        </p:tgtEl>
                                      </p:cBhvr>
                                    </p:animEffect>
                                    <p:anim calcmode="lin" valueType="num">
                                      <p:cBhvr>
                                        <p:cTn id="89" dur="1000" fill="hold"/>
                                        <p:tgtEl>
                                          <p:spTgt spid="22"/>
                                        </p:tgtEl>
                                        <p:attrNameLst>
                                          <p:attrName>ppt_x</p:attrName>
                                        </p:attrNameLst>
                                      </p:cBhvr>
                                      <p:tavLst>
                                        <p:tav tm="0">
                                          <p:val>
                                            <p:strVal val="#ppt_x"/>
                                          </p:val>
                                        </p:tav>
                                        <p:tav tm="100000">
                                          <p:val>
                                            <p:strVal val="#ppt_x"/>
                                          </p:val>
                                        </p:tav>
                                      </p:tavLst>
                                    </p:anim>
                                    <p:anim calcmode="lin" valueType="num">
                                      <p:cBhvr>
                                        <p:cTn id="90" dur="1000" fill="hold"/>
                                        <p:tgtEl>
                                          <p:spTgt spid="22"/>
                                        </p:tgtEl>
                                        <p:attrNameLst>
                                          <p:attrName>ppt_y</p:attrName>
                                        </p:attrNameLst>
                                      </p:cBhvr>
                                      <p:tavLst>
                                        <p:tav tm="0">
                                          <p:val>
                                            <p:strVal val="#ppt_y+.1"/>
                                          </p:val>
                                        </p:tav>
                                        <p:tav tm="100000">
                                          <p:val>
                                            <p:strVal val="#ppt_y"/>
                                          </p:val>
                                        </p:tav>
                                      </p:tavLst>
                                    </p:anim>
                                  </p:childTnLst>
                                </p:cTn>
                              </p:par>
                            </p:childTnLst>
                          </p:cTn>
                        </p:par>
                        <p:par>
                          <p:cTn id="91" fill="hold">
                            <p:stCondLst>
                              <p:cond delay="14500"/>
                            </p:stCondLst>
                            <p:childTnLst>
                              <p:par>
                                <p:cTn id="92" presetID="42" presetClass="entr" presetSubtype="0" fill="hold" grpId="0" nodeType="after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1000"/>
                                        <p:tgtEl>
                                          <p:spTgt spid="28"/>
                                        </p:tgtEl>
                                      </p:cBhvr>
                                    </p:animEffect>
                                    <p:anim calcmode="lin" valueType="num">
                                      <p:cBhvr>
                                        <p:cTn id="95" dur="1000" fill="hold"/>
                                        <p:tgtEl>
                                          <p:spTgt spid="28"/>
                                        </p:tgtEl>
                                        <p:attrNameLst>
                                          <p:attrName>ppt_x</p:attrName>
                                        </p:attrNameLst>
                                      </p:cBhvr>
                                      <p:tavLst>
                                        <p:tav tm="0">
                                          <p:val>
                                            <p:strVal val="#ppt_x"/>
                                          </p:val>
                                        </p:tav>
                                        <p:tav tm="100000">
                                          <p:val>
                                            <p:strVal val="#ppt_x"/>
                                          </p:val>
                                        </p:tav>
                                      </p:tavLst>
                                    </p:anim>
                                    <p:anim calcmode="lin" valueType="num">
                                      <p:cBhvr>
                                        <p:cTn id="96" dur="1000" fill="hold"/>
                                        <p:tgtEl>
                                          <p:spTgt spid="28"/>
                                        </p:tgtEl>
                                        <p:attrNameLst>
                                          <p:attrName>ppt_y</p:attrName>
                                        </p:attrNameLst>
                                      </p:cBhvr>
                                      <p:tavLst>
                                        <p:tav tm="0">
                                          <p:val>
                                            <p:strVal val="#ppt_y+.1"/>
                                          </p:val>
                                        </p:tav>
                                        <p:tav tm="100000">
                                          <p:val>
                                            <p:strVal val="#ppt_y"/>
                                          </p:val>
                                        </p:tav>
                                      </p:tavLst>
                                    </p:anim>
                                  </p:childTnLst>
                                </p:cTn>
                              </p:par>
                            </p:childTnLst>
                          </p:cTn>
                        </p:par>
                        <p:par>
                          <p:cTn id="97" fill="hold">
                            <p:stCondLst>
                              <p:cond delay="15500"/>
                            </p:stCondLst>
                            <p:childTnLst>
                              <p:par>
                                <p:cTn id="98" presetID="42" presetClass="entr" presetSubtype="0"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1000"/>
                                        <p:tgtEl>
                                          <p:spTgt spid="33"/>
                                        </p:tgtEl>
                                      </p:cBhvr>
                                    </p:animEffect>
                                    <p:anim calcmode="lin" valueType="num">
                                      <p:cBhvr>
                                        <p:cTn id="101" dur="1000" fill="hold"/>
                                        <p:tgtEl>
                                          <p:spTgt spid="33"/>
                                        </p:tgtEl>
                                        <p:attrNameLst>
                                          <p:attrName>ppt_x</p:attrName>
                                        </p:attrNameLst>
                                      </p:cBhvr>
                                      <p:tavLst>
                                        <p:tav tm="0">
                                          <p:val>
                                            <p:strVal val="#ppt_x"/>
                                          </p:val>
                                        </p:tav>
                                        <p:tav tm="100000">
                                          <p:val>
                                            <p:strVal val="#ppt_x"/>
                                          </p:val>
                                        </p:tav>
                                      </p:tavLst>
                                    </p:anim>
                                    <p:anim calcmode="lin" valueType="num">
                                      <p:cBhvr>
                                        <p:cTn id="102" dur="1000" fill="hold"/>
                                        <p:tgtEl>
                                          <p:spTgt spid="33"/>
                                        </p:tgtEl>
                                        <p:attrNameLst>
                                          <p:attrName>ppt_y</p:attrName>
                                        </p:attrNameLst>
                                      </p:cBhvr>
                                      <p:tavLst>
                                        <p:tav tm="0">
                                          <p:val>
                                            <p:strVal val="#ppt_y+.1"/>
                                          </p:val>
                                        </p:tav>
                                        <p:tav tm="100000">
                                          <p:val>
                                            <p:strVal val="#ppt_y"/>
                                          </p:val>
                                        </p:tav>
                                      </p:tavLst>
                                    </p:anim>
                                  </p:childTnLst>
                                </p:cTn>
                              </p:par>
                            </p:childTnLst>
                          </p:cTn>
                        </p:par>
                        <p:par>
                          <p:cTn id="103" fill="hold">
                            <p:stCondLst>
                              <p:cond delay="165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7500"/>
                            </p:stCondLst>
                            <p:childTnLst>
                              <p:par>
                                <p:cTn id="110" presetID="42" presetClass="entr" presetSubtype="0" fill="hold" grpId="0" nodeType="after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fade">
                                      <p:cBhvr>
                                        <p:cTn id="112" dur="1000"/>
                                        <p:tgtEl>
                                          <p:spTgt spid="29"/>
                                        </p:tgtEl>
                                      </p:cBhvr>
                                    </p:animEffect>
                                    <p:anim calcmode="lin" valueType="num">
                                      <p:cBhvr>
                                        <p:cTn id="113" dur="1000" fill="hold"/>
                                        <p:tgtEl>
                                          <p:spTgt spid="29"/>
                                        </p:tgtEl>
                                        <p:attrNameLst>
                                          <p:attrName>ppt_x</p:attrName>
                                        </p:attrNameLst>
                                      </p:cBhvr>
                                      <p:tavLst>
                                        <p:tav tm="0">
                                          <p:val>
                                            <p:strVal val="#ppt_x"/>
                                          </p:val>
                                        </p:tav>
                                        <p:tav tm="100000">
                                          <p:val>
                                            <p:strVal val="#ppt_x"/>
                                          </p:val>
                                        </p:tav>
                                      </p:tavLst>
                                    </p:anim>
                                    <p:anim calcmode="lin" valueType="num">
                                      <p:cBhvr>
                                        <p:cTn id="114" dur="1000" fill="hold"/>
                                        <p:tgtEl>
                                          <p:spTgt spid="29"/>
                                        </p:tgtEl>
                                        <p:attrNameLst>
                                          <p:attrName>ppt_y</p:attrName>
                                        </p:attrNameLst>
                                      </p:cBhvr>
                                      <p:tavLst>
                                        <p:tav tm="0">
                                          <p:val>
                                            <p:strVal val="#ppt_y+.1"/>
                                          </p:val>
                                        </p:tav>
                                        <p:tav tm="100000">
                                          <p:val>
                                            <p:strVal val="#ppt_y"/>
                                          </p:val>
                                        </p:tav>
                                      </p:tavLst>
                                    </p:anim>
                                  </p:childTnLst>
                                </p:cTn>
                              </p:par>
                            </p:childTnLst>
                          </p:cTn>
                        </p:par>
                        <p:par>
                          <p:cTn id="115" fill="hold">
                            <p:stCondLst>
                              <p:cond delay="18500"/>
                            </p:stCondLst>
                            <p:childTnLst>
                              <p:par>
                                <p:cTn id="116" presetID="42" presetClass="entr" presetSubtype="0" fill="hold" grpId="0" nodeType="after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fade">
                                      <p:cBhvr>
                                        <p:cTn id="118" dur="1000"/>
                                        <p:tgtEl>
                                          <p:spTgt spid="35"/>
                                        </p:tgtEl>
                                      </p:cBhvr>
                                    </p:animEffect>
                                    <p:anim calcmode="lin" valueType="num">
                                      <p:cBhvr>
                                        <p:cTn id="119" dur="1000" fill="hold"/>
                                        <p:tgtEl>
                                          <p:spTgt spid="35"/>
                                        </p:tgtEl>
                                        <p:attrNameLst>
                                          <p:attrName>ppt_x</p:attrName>
                                        </p:attrNameLst>
                                      </p:cBhvr>
                                      <p:tavLst>
                                        <p:tav tm="0">
                                          <p:val>
                                            <p:strVal val="#ppt_x"/>
                                          </p:val>
                                        </p:tav>
                                        <p:tav tm="100000">
                                          <p:val>
                                            <p:strVal val="#ppt_x"/>
                                          </p:val>
                                        </p:tav>
                                      </p:tavLst>
                                    </p:anim>
                                    <p:anim calcmode="lin" valueType="num">
                                      <p:cBhvr>
                                        <p:cTn id="12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4" grpId="0" animBg="1"/>
      <p:bldP spid="21" grpId="0" animBg="1"/>
      <p:bldP spid="22" grpId="0" animBg="1"/>
      <p:bldP spid="23" grpId="0" animBg="1"/>
      <p:bldP spid="8" grpId="0"/>
      <p:bldP spid="25" grpId="0"/>
      <p:bldP spid="26" grpId="0"/>
      <p:bldP spid="27" grpId="0"/>
      <p:bldP spid="28" grpId="0"/>
      <p:bldP spid="29" grpId="0"/>
      <p:bldP spid="30" grpId="0"/>
      <p:bldP spid="31" grpId="0"/>
      <p:bldP spid="32" grpId="0"/>
      <p:bldP spid="33" grpId="0"/>
      <p:bldP spid="34" grpId="0"/>
      <p:bldP spid="3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004464" y="5460361"/>
            <a:ext cx="7120261" cy="0"/>
          </a:xfrm>
          <a:prstGeom prst="line">
            <a:avLst/>
          </a:prstGeom>
          <a:ln w="101600">
            <a:solidFill>
              <a:srgbClr val="262262"/>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114600" y="5003161"/>
            <a:ext cx="914400" cy="914400"/>
          </a:xfrm>
          <a:prstGeom prst="ellipse">
            <a:avLst/>
          </a:prstGeom>
          <a:solidFill>
            <a:srgbClr val="262262"/>
          </a:solidFill>
          <a:ln>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Oval 19"/>
          <p:cNvSpPr/>
          <p:nvPr/>
        </p:nvSpPr>
        <p:spPr>
          <a:xfrm>
            <a:off x="6681736" y="5003161"/>
            <a:ext cx="914400" cy="914400"/>
          </a:xfrm>
          <a:prstGeom prst="ellipse">
            <a:avLst/>
          </a:prstGeom>
          <a:solidFill>
            <a:srgbClr val="2A92D0"/>
          </a:solidFill>
          <a:ln>
            <a:solidFill>
              <a:srgbClr val="2A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Oval 3"/>
          <p:cNvSpPr/>
          <p:nvPr/>
        </p:nvSpPr>
        <p:spPr>
          <a:xfrm>
            <a:off x="1547464" y="5003161"/>
            <a:ext cx="914400" cy="914400"/>
          </a:xfrm>
          <a:prstGeom prst="ellipse">
            <a:avLst/>
          </a:prstGeom>
          <a:solidFill>
            <a:srgbClr val="2A92D0"/>
          </a:solidFill>
          <a:ln>
            <a:solidFill>
              <a:srgbClr val="2A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Box 7"/>
          <p:cNvSpPr txBox="1"/>
          <p:nvPr/>
        </p:nvSpPr>
        <p:spPr>
          <a:xfrm>
            <a:off x="1492344" y="5167972"/>
            <a:ext cx="1024639" cy="584775"/>
          </a:xfrm>
          <a:prstGeom prst="rect">
            <a:avLst/>
          </a:prstGeom>
          <a:noFill/>
        </p:spPr>
        <p:txBody>
          <a:bodyPr wrap="none" rtlCol="0">
            <a:spAutoFit/>
          </a:bodyPr>
          <a:lstStyle/>
          <a:p>
            <a:r>
              <a:rPr lang="pt-BR" sz="3200" dirty="0" smtClean="0">
                <a:solidFill>
                  <a:srgbClr val="262262"/>
                </a:solidFill>
              </a:rPr>
              <a:t>1560</a:t>
            </a:r>
            <a:endParaRPr lang="pt-BR" sz="3200" dirty="0">
              <a:solidFill>
                <a:srgbClr val="262262"/>
              </a:solidFill>
            </a:endParaRPr>
          </a:p>
        </p:txBody>
      </p:sp>
      <p:sp>
        <p:nvSpPr>
          <p:cNvPr id="25" name="TextBox 24"/>
          <p:cNvSpPr txBox="1"/>
          <p:nvPr/>
        </p:nvSpPr>
        <p:spPr>
          <a:xfrm>
            <a:off x="4059280" y="5167971"/>
            <a:ext cx="1024639" cy="584775"/>
          </a:xfrm>
          <a:prstGeom prst="rect">
            <a:avLst/>
          </a:prstGeom>
          <a:noFill/>
        </p:spPr>
        <p:txBody>
          <a:bodyPr wrap="none" rtlCol="0">
            <a:spAutoFit/>
          </a:bodyPr>
          <a:lstStyle/>
          <a:p>
            <a:r>
              <a:rPr lang="pt-BR" sz="3200" dirty="0" smtClean="0">
                <a:solidFill>
                  <a:srgbClr val="2A92D0"/>
                </a:solidFill>
              </a:rPr>
              <a:t>1570</a:t>
            </a:r>
            <a:endParaRPr lang="pt-BR" sz="3200" dirty="0">
              <a:solidFill>
                <a:srgbClr val="2A92D0"/>
              </a:solidFill>
            </a:endParaRPr>
          </a:p>
        </p:txBody>
      </p:sp>
      <p:sp>
        <p:nvSpPr>
          <p:cNvPr id="26" name="TextBox 25"/>
          <p:cNvSpPr txBox="1"/>
          <p:nvPr/>
        </p:nvSpPr>
        <p:spPr>
          <a:xfrm>
            <a:off x="6626416" y="5167973"/>
            <a:ext cx="1024639" cy="584775"/>
          </a:xfrm>
          <a:prstGeom prst="rect">
            <a:avLst/>
          </a:prstGeom>
          <a:noFill/>
        </p:spPr>
        <p:txBody>
          <a:bodyPr wrap="none" rtlCol="0">
            <a:spAutoFit/>
          </a:bodyPr>
          <a:lstStyle/>
          <a:p>
            <a:r>
              <a:rPr lang="pt-BR" sz="3200" dirty="0" smtClean="0">
                <a:solidFill>
                  <a:srgbClr val="262262"/>
                </a:solidFill>
              </a:rPr>
              <a:t>1580</a:t>
            </a:r>
            <a:endParaRPr lang="pt-BR" sz="3200" dirty="0">
              <a:solidFill>
                <a:srgbClr val="262262"/>
              </a:solidFill>
            </a:endParaRPr>
          </a:p>
        </p:txBody>
      </p:sp>
      <p:sp>
        <p:nvSpPr>
          <p:cNvPr id="30" name="Rectangle 29"/>
          <p:cNvSpPr/>
          <p:nvPr/>
        </p:nvSpPr>
        <p:spPr>
          <a:xfrm>
            <a:off x="3377469" y="4077073"/>
            <a:ext cx="2389061"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1" name="Rectangle 30"/>
          <p:cNvSpPr/>
          <p:nvPr/>
        </p:nvSpPr>
        <p:spPr>
          <a:xfrm>
            <a:off x="809933" y="4077073"/>
            <a:ext cx="2389061"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2" name="Rectangle 31"/>
          <p:cNvSpPr/>
          <p:nvPr/>
        </p:nvSpPr>
        <p:spPr>
          <a:xfrm>
            <a:off x="5944605" y="4077073"/>
            <a:ext cx="2389061"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39" name="TextBox 38"/>
          <p:cNvSpPr txBox="1"/>
          <p:nvPr/>
        </p:nvSpPr>
        <p:spPr>
          <a:xfrm>
            <a:off x="613290" y="186272"/>
            <a:ext cx="5232907" cy="769441"/>
          </a:xfrm>
          <a:prstGeom prst="rect">
            <a:avLst/>
          </a:prstGeom>
          <a:noFill/>
        </p:spPr>
        <p:txBody>
          <a:bodyPr wrap="none" rtlCol="0">
            <a:spAutoFit/>
          </a:bodyPr>
          <a:lstStyle/>
          <a:p>
            <a:r>
              <a:rPr lang="pt-BR" sz="4400" dirty="0" smtClean="0">
                <a:solidFill>
                  <a:schemeClr val="bg1"/>
                </a:solidFill>
              </a:rPr>
              <a:t>Timeline 2 </a:t>
            </a:r>
            <a:r>
              <a:rPr lang="pt-BR" sz="4400" dirty="0" smtClean="0">
                <a:solidFill>
                  <a:srgbClr val="2A92D0"/>
                </a:solidFill>
                <a:cs typeface="Myriad Arabic"/>
              </a:rPr>
              <a:t>»</a:t>
            </a:r>
            <a:r>
              <a:rPr lang="pt-BR" sz="4400" dirty="0" smtClean="0">
                <a:solidFill>
                  <a:schemeClr val="bg1"/>
                </a:solidFill>
              </a:rPr>
              <a:t> </a:t>
            </a:r>
            <a:r>
              <a:rPr lang="pt-BR" sz="4400" b="1" dirty="0" smtClean="0">
                <a:solidFill>
                  <a:schemeClr val="bg1"/>
                </a:solidFill>
              </a:rPr>
              <a:t>Reforma</a:t>
            </a:r>
            <a:endParaRPr lang="pt-BR" sz="4400" dirty="0">
              <a:solidFill>
                <a:schemeClr val="bg1"/>
              </a:solidFill>
              <a:cs typeface="Myriad Arabic" pitchFamily="50" charset="-78"/>
            </a:endParaRPr>
          </a:p>
        </p:txBody>
      </p:sp>
      <p:pic>
        <p:nvPicPr>
          <p:cNvPr id="41" name="Picture 4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9933" y="2276873"/>
            <a:ext cx="2389061" cy="1592707"/>
          </a:xfrm>
          <a:prstGeom prst="rect">
            <a:avLst/>
          </a:prstGeom>
        </p:spPr>
      </p:pic>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77469" y="2276872"/>
            <a:ext cx="2389061" cy="1592707"/>
          </a:xfrm>
          <a:prstGeom prst="rect">
            <a:avLst/>
          </a:prstGeom>
        </p:spPr>
      </p:pic>
      <p:pic>
        <p:nvPicPr>
          <p:cNvPr id="43" name="Picture 4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4405" y="2276873"/>
            <a:ext cx="2389061" cy="1592707"/>
          </a:xfrm>
          <a:prstGeom prst="rect">
            <a:avLst/>
          </a:prstGeom>
        </p:spPr>
      </p:pic>
      <p:sp>
        <p:nvSpPr>
          <p:cNvPr id="44" name="Rectangle 43"/>
          <p:cNvSpPr/>
          <p:nvPr/>
        </p:nvSpPr>
        <p:spPr>
          <a:xfrm>
            <a:off x="-27058" y="6746552"/>
            <a:ext cx="9171058" cy="111448"/>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9919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wd">
                                    <p:tmPct val="21000"/>
                                  </p:iterate>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childTnLst>
                                </p:cTn>
                              </p:par>
                            </p:childTnLst>
                          </p:cTn>
                        </p:par>
                        <p:par>
                          <p:cTn id="17" fill="hold">
                            <p:stCondLst>
                              <p:cond delay="2630"/>
                            </p:stCondLst>
                            <p:childTnLst>
                              <p:par>
                                <p:cTn id="18" presetID="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313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413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5130"/>
                            </p:stCondLst>
                            <p:childTnLst>
                              <p:par>
                                <p:cTn id="35" presetID="42"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childTnLst>
                          </p:cTn>
                        </p:par>
                        <p:par>
                          <p:cTn id="40" fill="hold">
                            <p:stCondLst>
                              <p:cond delay="6130"/>
                            </p:stCondLst>
                            <p:childTnLst>
                              <p:par>
                                <p:cTn id="41" presetID="47" presetClass="entr" presetSubtype="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1000"/>
                                        <p:tgtEl>
                                          <p:spTgt spid="41"/>
                                        </p:tgtEl>
                                      </p:cBhvr>
                                    </p:animEffect>
                                    <p:anim calcmode="lin" valueType="num">
                                      <p:cBhvr>
                                        <p:cTn id="44" dur="1000" fill="hold"/>
                                        <p:tgtEl>
                                          <p:spTgt spid="41"/>
                                        </p:tgtEl>
                                        <p:attrNameLst>
                                          <p:attrName>ppt_x</p:attrName>
                                        </p:attrNameLst>
                                      </p:cBhvr>
                                      <p:tavLst>
                                        <p:tav tm="0">
                                          <p:val>
                                            <p:strVal val="#ppt_x"/>
                                          </p:val>
                                        </p:tav>
                                        <p:tav tm="100000">
                                          <p:val>
                                            <p:strVal val="#ppt_x"/>
                                          </p:val>
                                        </p:tav>
                                      </p:tavLst>
                                    </p:anim>
                                    <p:anim calcmode="lin" valueType="num">
                                      <p:cBhvr>
                                        <p:cTn id="45" dur="1000" fill="hold"/>
                                        <p:tgtEl>
                                          <p:spTgt spid="41"/>
                                        </p:tgtEl>
                                        <p:attrNameLst>
                                          <p:attrName>ppt_y</p:attrName>
                                        </p:attrNameLst>
                                      </p:cBhvr>
                                      <p:tavLst>
                                        <p:tav tm="0">
                                          <p:val>
                                            <p:strVal val="#ppt_y-.1"/>
                                          </p:val>
                                        </p:tav>
                                        <p:tav tm="100000">
                                          <p:val>
                                            <p:strVal val="#ppt_y"/>
                                          </p:val>
                                        </p:tav>
                                      </p:tavLst>
                                    </p:anim>
                                  </p:childTnLst>
                                </p:cTn>
                              </p:par>
                            </p:childTnLst>
                          </p:cTn>
                        </p:par>
                        <p:par>
                          <p:cTn id="46" fill="hold">
                            <p:stCondLst>
                              <p:cond delay="7130"/>
                            </p:stCondLst>
                            <p:childTnLst>
                              <p:par>
                                <p:cTn id="47" presetID="42"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8130"/>
                            </p:stCondLst>
                            <p:childTnLst>
                              <p:par>
                                <p:cTn id="53" presetID="42"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par>
                          <p:cTn id="58" fill="hold">
                            <p:stCondLst>
                              <p:cond delay="9130"/>
                            </p:stCondLst>
                            <p:childTnLst>
                              <p:par>
                                <p:cTn id="59" presetID="42" presetClass="entr" presetSubtype="0"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childTnLst>
                          </p:cTn>
                        </p:par>
                        <p:par>
                          <p:cTn id="64" fill="hold">
                            <p:stCondLst>
                              <p:cond delay="10130"/>
                            </p:stCondLst>
                            <p:childTnLst>
                              <p:par>
                                <p:cTn id="65" presetID="47" presetClass="entr" presetSubtype="0" fill="hold"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11130"/>
                            </p:stCondLst>
                            <p:childTnLst>
                              <p:par>
                                <p:cTn id="71" presetID="42"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0"/>
                                        <p:tgtEl>
                                          <p:spTgt spid="20"/>
                                        </p:tgtEl>
                                      </p:cBhvr>
                                    </p:animEffect>
                                    <p:anim calcmode="lin" valueType="num">
                                      <p:cBhvr>
                                        <p:cTn id="74" dur="1000" fill="hold"/>
                                        <p:tgtEl>
                                          <p:spTgt spid="20"/>
                                        </p:tgtEl>
                                        <p:attrNameLst>
                                          <p:attrName>ppt_x</p:attrName>
                                        </p:attrNameLst>
                                      </p:cBhvr>
                                      <p:tavLst>
                                        <p:tav tm="0">
                                          <p:val>
                                            <p:strVal val="#ppt_x"/>
                                          </p:val>
                                        </p:tav>
                                        <p:tav tm="100000">
                                          <p:val>
                                            <p:strVal val="#ppt_x"/>
                                          </p:val>
                                        </p:tav>
                                      </p:tavLst>
                                    </p:anim>
                                    <p:anim calcmode="lin" valueType="num">
                                      <p:cBhvr>
                                        <p:cTn id="75" dur="1000" fill="hold"/>
                                        <p:tgtEl>
                                          <p:spTgt spid="20"/>
                                        </p:tgtEl>
                                        <p:attrNameLst>
                                          <p:attrName>ppt_y</p:attrName>
                                        </p:attrNameLst>
                                      </p:cBhvr>
                                      <p:tavLst>
                                        <p:tav tm="0">
                                          <p:val>
                                            <p:strVal val="#ppt_y+.1"/>
                                          </p:val>
                                        </p:tav>
                                        <p:tav tm="100000">
                                          <p:val>
                                            <p:strVal val="#ppt_y"/>
                                          </p:val>
                                        </p:tav>
                                      </p:tavLst>
                                    </p:anim>
                                  </p:childTnLst>
                                </p:cTn>
                              </p:par>
                            </p:childTnLst>
                          </p:cTn>
                        </p:par>
                        <p:par>
                          <p:cTn id="76" fill="hold">
                            <p:stCondLst>
                              <p:cond delay="12130"/>
                            </p:stCondLst>
                            <p:childTnLst>
                              <p:par>
                                <p:cTn id="77" presetID="42" presetClass="entr" presetSubtype="0"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1000"/>
                                        <p:tgtEl>
                                          <p:spTgt spid="26"/>
                                        </p:tgtEl>
                                      </p:cBhvr>
                                    </p:animEffect>
                                    <p:anim calcmode="lin" valueType="num">
                                      <p:cBhvr>
                                        <p:cTn id="80" dur="1000" fill="hold"/>
                                        <p:tgtEl>
                                          <p:spTgt spid="26"/>
                                        </p:tgtEl>
                                        <p:attrNameLst>
                                          <p:attrName>ppt_x</p:attrName>
                                        </p:attrNameLst>
                                      </p:cBhvr>
                                      <p:tavLst>
                                        <p:tav tm="0">
                                          <p:val>
                                            <p:strVal val="#ppt_x"/>
                                          </p:val>
                                        </p:tav>
                                        <p:tav tm="100000">
                                          <p:val>
                                            <p:strVal val="#ppt_x"/>
                                          </p:val>
                                        </p:tav>
                                      </p:tavLst>
                                    </p:anim>
                                    <p:anim calcmode="lin" valueType="num">
                                      <p:cBhvr>
                                        <p:cTn id="81" dur="1000" fill="hold"/>
                                        <p:tgtEl>
                                          <p:spTgt spid="26"/>
                                        </p:tgtEl>
                                        <p:attrNameLst>
                                          <p:attrName>ppt_y</p:attrName>
                                        </p:attrNameLst>
                                      </p:cBhvr>
                                      <p:tavLst>
                                        <p:tav tm="0">
                                          <p:val>
                                            <p:strVal val="#ppt_y+.1"/>
                                          </p:val>
                                        </p:tav>
                                        <p:tav tm="100000">
                                          <p:val>
                                            <p:strVal val="#ppt_y"/>
                                          </p:val>
                                        </p:tav>
                                      </p:tavLst>
                                    </p:anim>
                                  </p:childTnLst>
                                </p:cTn>
                              </p:par>
                            </p:childTnLst>
                          </p:cTn>
                        </p:par>
                        <p:par>
                          <p:cTn id="82" fill="hold">
                            <p:stCondLst>
                              <p:cond delay="13130"/>
                            </p:stCondLst>
                            <p:childTnLst>
                              <p:par>
                                <p:cTn id="83" presetID="42"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par>
                          <p:cTn id="88" fill="hold">
                            <p:stCondLst>
                              <p:cond delay="14130"/>
                            </p:stCondLst>
                            <p:childTnLst>
                              <p:par>
                                <p:cTn id="89" presetID="47" presetClass="entr" presetSubtype="0" fill="hold" nodeType="after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fade">
                                      <p:cBhvr>
                                        <p:cTn id="91" dur="1000"/>
                                        <p:tgtEl>
                                          <p:spTgt spid="43"/>
                                        </p:tgtEl>
                                      </p:cBhvr>
                                    </p:animEffect>
                                    <p:anim calcmode="lin" valueType="num">
                                      <p:cBhvr>
                                        <p:cTn id="92" dur="1000" fill="hold"/>
                                        <p:tgtEl>
                                          <p:spTgt spid="43"/>
                                        </p:tgtEl>
                                        <p:attrNameLst>
                                          <p:attrName>ppt_x</p:attrName>
                                        </p:attrNameLst>
                                      </p:cBhvr>
                                      <p:tavLst>
                                        <p:tav tm="0">
                                          <p:val>
                                            <p:strVal val="#ppt_x"/>
                                          </p:val>
                                        </p:tav>
                                        <p:tav tm="100000">
                                          <p:val>
                                            <p:strVal val="#ppt_x"/>
                                          </p:val>
                                        </p:tav>
                                      </p:tavLst>
                                    </p:anim>
                                    <p:anim calcmode="lin" valueType="num">
                                      <p:cBhvr>
                                        <p:cTn id="9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4" grpId="0" animBg="1"/>
      <p:bldP spid="8" grpId="0"/>
      <p:bldP spid="25" grpId="0"/>
      <p:bldP spid="26" grpId="0"/>
      <p:bldP spid="30" grpId="0"/>
      <p:bldP spid="31" grpId="0"/>
      <p:bldP spid="32" grpId="0"/>
      <p:bldP spid="39" grpId="0"/>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000000000000000000000000000000livro-a-biblia-fala-hoje-a-mensagem-de-atos-ate-os-confins-da-terra--346393-500x5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1556792"/>
            <a:ext cx="5184576" cy="5184576"/>
          </a:xfrm>
          <a:prstGeom prst="rect">
            <a:avLst/>
          </a:prstGeom>
        </p:spPr>
      </p:pic>
      <p:pic>
        <p:nvPicPr>
          <p:cNvPr id="2" name="Picture 1" descr="460101-MLB20252314177_022015-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1556792"/>
            <a:ext cx="5184576" cy="5184576"/>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8" name="TextBox 7"/>
          <p:cNvSpPr txBox="1"/>
          <p:nvPr/>
        </p:nvSpPr>
        <p:spPr>
          <a:xfrm>
            <a:off x="663984" y="188640"/>
            <a:ext cx="2860754" cy="769441"/>
          </a:xfrm>
          <a:prstGeom prst="rect">
            <a:avLst/>
          </a:prstGeom>
          <a:noFill/>
        </p:spPr>
        <p:txBody>
          <a:bodyPr wrap="none" rtlCol="0">
            <a:spAutoFit/>
          </a:bodyPr>
          <a:lstStyle/>
          <a:p>
            <a:r>
              <a:rPr lang="pt-BR" sz="4400" b="1" dirty="0" smtClean="0">
                <a:solidFill>
                  <a:schemeClr val="bg1"/>
                </a:solidFill>
                <a:latin typeface="+mj-lt"/>
                <a:cs typeface="Arial" pitchFamily="34" charset="0"/>
              </a:rPr>
              <a:t>Bibliografia</a:t>
            </a:r>
            <a:endParaRPr lang="pt-BR" sz="4400" dirty="0">
              <a:solidFill>
                <a:schemeClr val="bg1"/>
              </a:solidFill>
              <a:latin typeface="+mj-lt"/>
              <a:cs typeface="Arial" pitchFamily="34" charset="0"/>
            </a:endParaRPr>
          </a:p>
        </p:txBody>
      </p:sp>
    </p:spTree>
    <p:extLst>
      <p:ext uri="{BB962C8B-B14F-4D97-AF65-F5344CB8AC3E}">
        <p14:creationId xmlns:p14="http://schemas.microsoft.com/office/powerpoint/2010/main" val="412290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058" y="-27384"/>
            <a:ext cx="9171058" cy="6885384"/>
          </a:xfrm>
          <a:prstGeom prst="rect">
            <a:avLst/>
          </a:prstGeom>
          <a:solidFill>
            <a:srgbClr val="2A92D0"/>
          </a:solidFill>
          <a:ln>
            <a:solidFill>
              <a:srgbClr val="2A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 name="Straight Connector 6"/>
          <p:cNvCxnSpPr/>
          <p:nvPr/>
        </p:nvCxnSpPr>
        <p:spPr>
          <a:xfrm>
            <a:off x="2004464" y="5460361"/>
            <a:ext cx="7120261" cy="0"/>
          </a:xfrm>
          <a:prstGeom prst="line">
            <a:avLst/>
          </a:prstGeom>
          <a:ln w="101600">
            <a:solidFill>
              <a:srgbClr val="262262"/>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114600" y="5003161"/>
            <a:ext cx="914400" cy="914400"/>
          </a:xfrm>
          <a:prstGeom prst="ellipse">
            <a:avLst/>
          </a:prstGeom>
          <a:solidFill>
            <a:srgbClr val="262262"/>
          </a:solidFill>
          <a:ln>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Oval 19"/>
          <p:cNvSpPr/>
          <p:nvPr/>
        </p:nvSpPr>
        <p:spPr>
          <a:xfrm>
            <a:off x="6681736" y="5003161"/>
            <a:ext cx="914400" cy="914400"/>
          </a:xfrm>
          <a:prstGeom prst="ellipse">
            <a:avLst/>
          </a:prstGeom>
          <a:solidFill>
            <a:srgbClr val="262262"/>
          </a:solidFill>
          <a:ln>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Oval 3"/>
          <p:cNvSpPr/>
          <p:nvPr/>
        </p:nvSpPr>
        <p:spPr>
          <a:xfrm>
            <a:off x="1547464" y="5003161"/>
            <a:ext cx="914400" cy="914400"/>
          </a:xfrm>
          <a:prstGeom prst="ellipse">
            <a:avLst/>
          </a:prstGeom>
          <a:solidFill>
            <a:srgbClr val="262262"/>
          </a:solidFill>
          <a:ln>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Box 7"/>
          <p:cNvSpPr txBox="1"/>
          <p:nvPr/>
        </p:nvSpPr>
        <p:spPr>
          <a:xfrm>
            <a:off x="1492344" y="5167972"/>
            <a:ext cx="1024639" cy="584775"/>
          </a:xfrm>
          <a:prstGeom prst="rect">
            <a:avLst/>
          </a:prstGeom>
          <a:noFill/>
        </p:spPr>
        <p:txBody>
          <a:bodyPr wrap="none" rtlCol="0">
            <a:spAutoFit/>
          </a:bodyPr>
          <a:lstStyle/>
          <a:p>
            <a:r>
              <a:rPr lang="pt-BR" sz="3200" dirty="0" smtClean="0">
                <a:solidFill>
                  <a:schemeClr val="bg1"/>
                </a:solidFill>
              </a:rPr>
              <a:t>1560</a:t>
            </a:r>
            <a:endParaRPr lang="pt-BR" sz="3200" dirty="0">
              <a:solidFill>
                <a:schemeClr val="bg1"/>
              </a:solidFill>
            </a:endParaRPr>
          </a:p>
        </p:txBody>
      </p:sp>
      <p:sp>
        <p:nvSpPr>
          <p:cNvPr id="25" name="TextBox 24"/>
          <p:cNvSpPr txBox="1"/>
          <p:nvPr/>
        </p:nvSpPr>
        <p:spPr>
          <a:xfrm>
            <a:off x="4059280" y="5167971"/>
            <a:ext cx="1024639" cy="584775"/>
          </a:xfrm>
          <a:prstGeom prst="rect">
            <a:avLst/>
          </a:prstGeom>
          <a:noFill/>
        </p:spPr>
        <p:txBody>
          <a:bodyPr wrap="none" rtlCol="0">
            <a:spAutoFit/>
          </a:bodyPr>
          <a:lstStyle/>
          <a:p>
            <a:r>
              <a:rPr lang="pt-BR" sz="3200" dirty="0" smtClean="0">
                <a:solidFill>
                  <a:schemeClr val="bg1"/>
                </a:solidFill>
              </a:rPr>
              <a:t>1570</a:t>
            </a:r>
            <a:endParaRPr lang="pt-BR" sz="3200" dirty="0">
              <a:solidFill>
                <a:schemeClr val="bg1"/>
              </a:solidFill>
            </a:endParaRPr>
          </a:p>
        </p:txBody>
      </p:sp>
      <p:sp>
        <p:nvSpPr>
          <p:cNvPr id="26" name="TextBox 25"/>
          <p:cNvSpPr txBox="1"/>
          <p:nvPr/>
        </p:nvSpPr>
        <p:spPr>
          <a:xfrm>
            <a:off x="6626416" y="5167973"/>
            <a:ext cx="1024639" cy="584775"/>
          </a:xfrm>
          <a:prstGeom prst="rect">
            <a:avLst/>
          </a:prstGeom>
          <a:noFill/>
        </p:spPr>
        <p:txBody>
          <a:bodyPr wrap="none" rtlCol="0">
            <a:spAutoFit/>
          </a:bodyPr>
          <a:lstStyle/>
          <a:p>
            <a:r>
              <a:rPr lang="pt-BR" sz="3200" dirty="0" smtClean="0">
                <a:solidFill>
                  <a:schemeClr val="bg1"/>
                </a:solidFill>
              </a:rPr>
              <a:t>1580</a:t>
            </a:r>
            <a:endParaRPr lang="pt-BR" sz="3200" dirty="0">
              <a:solidFill>
                <a:schemeClr val="bg1"/>
              </a:solidFill>
            </a:endParaRPr>
          </a:p>
        </p:txBody>
      </p:sp>
      <p:sp>
        <p:nvSpPr>
          <p:cNvPr id="30" name="Rectangle 29"/>
          <p:cNvSpPr/>
          <p:nvPr/>
        </p:nvSpPr>
        <p:spPr>
          <a:xfrm>
            <a:off x="3377469" y="4077073"/>
            <a:ext cx="2389061"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1" name="Rectangle 30"/>
          <p:cNvSpPr/>
          <p:nvPr/>
        </p:nvSpPr>
        <p:spPr>
          <a:xfrm>
            <a:off x="809933" y="4077073"/>
            <a:ext cx="2389061"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2" name="Rectangle 31"/>
          <p:cNvSpPr/>
          <p:nvPr/>
        </p:nvSpPr>
        <p:spPr>
          <a:xfrm>
            <a:off x="5944405" y="4077073"/>
            <a:ext cx="2389061"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39" name="TextBox 38"/>
          <p:cNvSpPr txBox="1"/>
          <p:nvPr/>
        </p:nvSpPr>
        <p:spPr>
          <a:xfrm>
            <a:off x="613290" y="186272"/>
            <a:ext cx="5232907" cy="769441"/>
          </a:xfrm>
          <a:prstGeom prst="rect">
            <a:avLst/>
          </a:prstGeom>
          <a:noFill/>
        </p:spPr>
        <p:txBody>
          <a:bodyPr wrap="none" rtlCol="0">
            <a:spAutoFit/>
          </a:bodyPr>
          <a:lstStyle/>
          <a:p>
            <a:r>
              <a:rPr lang="pt-BR" sz="4400" dirty="0" smtClean="0">
                <a:solidFill>
                  <a:schemeClr val="bg1"/>
                </a:solidFill>
              </a:rPr>
              <a:t>Timeline 2 </a:t>
            </a:r>
            <a:r>
              <a:rPr lang="pt-BR" sz="4400" dirty="0" smtClean="0">
                <a:solidFill>
                  <a:srgbClr val="2A92D0"/>
                </a:solidFill>
                <a:cs typeface="Myriad Arabic"/>
              </a:rPr>
              <a:t>»</a:t>
            </a:r>
            <a:r>
              <a:rPr lang="pt-BR" sz="4400" dirty="0" smtClean="0">
                <a:solidFill>
                  <a:schemeClr val="bg1"/>
                </a:solidFill>
              </a:rPr>
              <a:t> </a:t>
            </a:r>
            <a:r>
              <a:rPr lang="pt-BR" sz="4400" b="1" dirty="0" smtClean="0">
                <a:solidFill>
                  <a:schemeClr val="bg1"/>
                </a:solidFill>
              </a:rPr>
              <a:t>Reforma</a:t>
            </a:r>
            <a:endParaRPr lang="pt-BR" sz="4400" dirty="0">
              <a:solidFill>
                <a:schemeClr val="bg1"/>
              </a:solidFill>
              <a:cs typeface="Myriad Arabic" pitchFamily="50" charset="-78"/>
            </a:endParaRPr>
          </a:p>
        </p:txBody>
      </p:sp>
      <p:pic>
        <p:nvPicPr>
          <p:cNvPr id="41" name="Picture 4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9933" y="2276873"/>
            <a:ext cx="2389061" cy="1592707"/>
          </a:xfrm>
          <a:prstGeom prst="rect">
            <a:avLst/>
          </a:prstGeom>
        </p:spPr>
      </p:pic>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77469" y="2276872"/>
            <a:ext cx="2389061" cy="1592707"/>
          </a:xfrm>
          <a:prstGeom prst="rect">
            <a:avLst/>
          </a:prstGeom>
        </p:spPr>
      </p:pic>
      <p:pic>
        <p:nvPicPr>
          <p:cNvPr id="43" name="Picture 4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4405" y="2276873"/>
            <a:ext cx="2389061" cy="1592707"/>
          </a:xfrm>
          <a:prstGeom prst="rect">
            <a:avLst/>
          </a:prstGeom>
        </p:spPr>
      </p:pic>
    </p:spTree>
    <p:extLst>
      <p:ext uri="{BB962C8B-B14F-4D97-AF65-F5344CB8AC3E}">
        <p14:creationId xmlns:p14="http://schemas.microsoft.com/office/powerpoint/2010/main" val="229442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21000"/>
                                  </p:iterate>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childTnLst>
                                </p:cTn>
                              </p:par>
                            </p:childTnLst>
                          </p:cTn>
                        </p:par>
                        <p:par>
                          <p:cTn id="14" fill="hold">
                            <p:stCondLst>
                              <p:cond delay="263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313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4130"/>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5130"/>
                            </p:stCondLst>
                            <p:childTnLst>
                              <p:par>
                                <p:cTn id="32" presetID="42"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par>
                          <p:cTn id="37" fill="hold">
                            <p:stCondLst>
                              <p:cond delay="6130"/>
                            </p:stCondLst>
                            <p:childTnLst>
                              <p:par>
                                <p:cTn id="38" presetID="47" presetClass="entr" presetSubtype="0" fill="hold"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anim calcmode="lin" valueType="num">
                                      <p:cBhvr>
                                        <p:cTn id="41" dur="1000" fill="hold"/>
                                        <p:tgtEl>
                                          <p:spTgt spid="41"/>
                                        </p:tgtEl>
                                        <p:attrNameLst>
                                          <p:attrName>ppt_x</p:attrName>
                                        </p:attrNameLst>
                                      </p:cBhvr>
                                      <p:tavLst>
                                        <p:tav tm="0">
                                          <p:val>
                                            <p:strVal val="#ppt_x"/>
                                          </p:val>
                                        </p:tav>
                                        <p:tav tm="100000">
                                          <p:val>
                                            <p:strVal val="#ppt_x"/>
                                          </p:val>
                                        </p:tav>
                                      </p:tavLst>
                                    </p:anim>
                                    <p:anim calcmode="lin" valueType="num">
                                      <p:cBhvr>
                                        <p:cTn id="42" dur="1000" fill="hold"/>
                                        <p:tgtEl>
                                          <p:spTgt spid="41"/>
                                        </p:tgtEl>
                                        <p:attrNameLst>
                                          <p:attrName>ppt_y</p:attrName>
                                        </p:attrNameLst>
                                      </p:cBhvr>
                                      <p:tavLst>
                                        <p:tav tm="0">
                                          <p:val>
                                            <p:strVal val="#ppt_y-.1"/>
                                          </p:val>
                                        </p:tav>
                                        <p:tav tm="100000">
                                          <p:val>
                                            <p:strVal val="#ppt_y"/>
                                          </p:val>
                                        </p:tav>
                                      </p:tavLst>
                                    </p:anim>
                                  </p:childTnLst>
                                </p:cTn>
                              </p:par>
                            </p:childTnLst>
                          </p:cTn>
                        </p:par>
                        <p:par>
                          <p:cTn id="43" fill="hold">
                            <p:stCondLst>
                              <p:cond delay="7130"/>
                            </p:stCondLst>
                            <p:childTnLst>
                              <p:par>
                                <p:cTn id="44" presetID="42"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par>
                          <p:cTn id="49" fill="hold">
                            <p:stCondLst>
                              <p:cond delay="8130"/>
                            </p:stCondLst>
                            <p:childTnLst>
                              <p:par>
                                <p:cTn id="50" presetID="42"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childTnLst>
                          </p:cTn>
                        </p:par>
                        <p:par>
                          <p:cTn id="55" fill="hold">
                            <p:stCondLst>
                              <p:cond delay="9130"/>
                            </p:stCondLst>
                            <p:childTnLst>
                              <p:par>
                                <p:cTn id="56" presetID="42" presetClass="entr" presetSubtype="0"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childTnLst>
                          </p:cTn>
                        </p:par>
                        <p:par>
                          <p:cTn id="61" fill="hold">
                            <p:stCondLst>
                              <p:cond delay="10130"/>
                            </p:stCondLst>
                            <p:childTnLst>
                              <p:par>
                                <p:cTn id="62" presetID="47" presetClass="entr" presetSubtype="0"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11130"/>
                            </p:stCondLst>
                            <p:childTnLst>
                              <p:par>
                                <p:cTn id="68" presetID="42" presetClass="entr" presetSubtype="0"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par>
                          <p:cTn id="73" fill="hold">
                            <p:stCondLst>
                              <p:cond delay="12130"/>
                            </p:stCondLst>
                            <p:childTnLst>
                              <p:par>
                                <p:cTn id="74" presetID="42" presetClass="entr" presetSubtype="0"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childTnLst>
                          </p:cTn>
                        </p:par>
                        <p:par>
                          <p:cTn id="79" fill="hold">
                            <p:stCondLst>
                              <p:cond delay="13130"/>
                            </p:stCondLst>
                            <p:childTnLst>
                              <p:par>
                                <p:cTn id="80" presetID="42"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1000" fill="hold"/>
                                        <p:tgtEl>
                                          <p:spTgt spid="32"/>
                                        </p:tgtEl>
                                        <p:attrNameLst>
                                          <p:attrName>ppt_y</p:attrName>
                                        </p:attrNameLst>
                                      </p:cBhvr>
                                      <p:tavLst>
                                        <p:tav tm="0">
                                          <p:val>
                                            <p:strVal val="#ppt_y+.1"/>
                                          </p:val>
                                        </p:tav>
                                        <p:tav tm="100000">
                                          <p:val>
                                            <p:strVal val="#ppt_y"/>
                                          </p:val>
                                        </p:tav>
                                      </p:tavLst>
                                    </p:anim>
                                  </p:childTnLst>
                                </p:cTn>
                              </p:par>
                            </p:childTnLst>
                          </p:cTn>
                        </p:par>
                        <p:par>
                          <p:cTn id="85" fill="hold">
                            <p:stCondLst>
                              <p:cond delay="14130"/>
                            </p:stCondLst>
                            <p:childTnLst>
                              <p:par>
                                <p:cTn id="86" presetID="47" presetClass="entr" presetSubtype="0" fill="hold"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4" grpId="0" animBg="1"/>
      <p:bldP spid="8" grpId="0"/>
      <p:bldP spid="25" grpId="0"/>
      <p:bldP spid="26" grpId="0"/>
      <p:bldP spid="30" grpId="0"/>
      <p:bldP spid="31" grpId="0"/>
      <p:bldP spid="32" grpId="0"/>
      <p:bldP spid="3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058" y="-27384"/>
            <a:ext cx="9171058" cy="6885384"/>
          </a:xfrm>
          <a:prstGeom prst="rect">
            <a:avLst/>
          </a:prstGeom>
          <a:solidFill>
            <a:srgbClr val="2A92D0"/>
          </a:solidFill>
          <a:ln>
            <a:solidFill>
              <a:srgbClr val="2A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 name="Straight Connector 6"/>
          <p:cNvCxnSpPr/>
          <p:nvPr/>
        </p:nvCxnSpPr>
        <p:spPr>
          <a:xfrm>
            <a:off x="2004464" y="4844008"/>
            <a:ext cx="7120261" cy="0"/>
          </a:xfrm>
          <a:prstGeom prst="line">
            <a:avLst/>
          </a:prstGeom>
          <a:ln w="101600">
            <a:solidFill>
              <a:srgbClr val="262262"/>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114600" y="4386808"/>
            <a:ext cx="914400" cy="914400"/>
          </a:xfrm>
          <a:prstGeom prst="ellipse">
            <a:avLst/>
          </a:prstGeom>
          <a:solidFill>
            <a:srgbClr val="262262"/>
          </a:solidFill>
          <a:ln>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Oval 19"/>
          <p:cNvSpPr/>
          <p:nvPr/>
        </p:nvSpPr>
        <p:spPr>
          <a:xfrm>
            <a:off x="6681736" y="4386808"/>
            <a:ext cx="914400" cy="914400"/>
          </a:xfrm>
          <a:prstGeom prst="ellipse">
            <a:avLst/>
          </a:prstGeom>
          <a:solidFill>
            <a:srgbClr val="262262"/>
          </a:solidFill>
          <a:ln>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Oval 3"/>
          <p:cNvSpPr/>
          <p:nvPr/>
        </p:nvSpPr>
        <p:spPr>
          <a:xfrm>
            <a:off x="1547464" y="4386808"/>
            <a:ext cx="914400" cy="914400"/>
          </a:xfrm>
          <a:prstGeom prst="ellipse">
            <a:avLst/>
          </a:prstGeom>
          <a:solidFill>
            <a:srgbClr val="262262"/>
          </a:solidFill>
          <a:ln>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Box 7"/>
          <p:cNvSpPr txBox="1"/>
          <p:nvPr/>
        </p:nvSpPr>
        <p:spPr>
          <a:xfrm>
            <a:off x="1492344" y="4551619"/>
            <a:ext cx="1024639" cy="584775"/>
          </a:xfrm>
          <a:prstGeom prst="rect">
            <a:avLst/>
          </a:prstGeom>
          <a:noFill/>
        </p:spPr>
        <p:txBody>
          <a:bodyPr wrap="none" rtlCol="0">
            <a:spAutoFit/>
          </a:bodyPr>
          <a:lstStyle/>
          <a:p>
            <a:r>
              <a:rPr lang="pt-BR" sz="3200" dirty="0" smtClean="0">
                <a:solidFill>
                  <a:schemeClr val="bg1"/>
                </a:solidFill>
              </a:rPr>
              <a:t>1560</a:t>
            </a:r>
            <a:endParaRPr lang="pt-BR" sz="3200" dirty="0">
              <a:solidFill>
                <a:schemeClr val="bg1"/>
              </a:solidFill>
            </a:endParaRPr>
          </a:p>
        </p:txBody>
      </p:sp>
      <p:sp>
        <p:nvSpPr>
          <p:cNvPr id="25" name="TextBox 24"/>
          <p:cNvSpPr txBox="1"/>
          <p:nvPr/>
        </p:nvSpPr>
        <p:spPr>
          <a:xfrm>
            <a:off x="4059280" y="4551618"/>
            <a:ext cx="1024639" cy="584775"/>
          </a:xfrm>
          <a:prstGeom prst="rect">
            <a:avLst/>
          </a:prstGeom>
          <a:noFill/>
        </p:spPr>
        <p:txBody>
          <a:bodyPr wrap="none" rtlCol="0">
            <a:spAutoFit/>
          </a:bodyPr>
          <a:lstStyle/>
          <a:p>
            <a:r>
              <a:rPr lang="pt-BR" sz="3200" dirty="0" smtClean="0">
                <a:solidFill>
                  <a:schemeClr val="bg1"/>
                </a:solidFill>
              </a:rPr>
              <a:t>1570</a:t>
            </a:r>
            <a:endParaRPr lang="pt-BR" sz="3200" dirty="0">
              <a:solidFill>
                <a:schemeClr val="bg1"/>
              </a:solidFill>
            </a:endParaRPr>
          </a:p>
        </p:txBody>
      </p:sp>
      <p:sp>
        <p:nvSpPr>
          <p:cNvPr id="26" name="TextBox 25"/>
          <p:cNvSpPr txBox="1"/>
          <p:nvPr/>
        </p:nvSpPr>
        <p:spPr>
          <a:xfrm>
            <a:off x="6626416" y="4551620"/>
            <a:ext cx="1024639" cy="584775"/>
          </a:xfrm>
          <a:prstGeom prst="rect">
            <a:avLst/>
          </a:prstGeom>
          <a:noFill/>
        </p:spPr>
        <p:txBody>
          <a:bodyPr wrap="none" rtlCol="0">
            <a:spAutoFit/>
          </a:bodyPr>
          <a:lstStyle/>
          <a:p>
            <a:r>
              <a:rPr lang="pt-BR" sz="3200" dirty="0" smtClean="0">
                <a:solidFill>
                  <a:schemeClr val="bg1"/>
                </a:solidFill>
              </a:rPr>
              <a:t>1580</a:t>
            </a:r>
            <a:endParaRPr lang="pt-BR" sz="3200" dirty="0">
              <a:solidFill>
                <a:schemeClr val="bg1"/>
              </a:solidFill>
            </a:endParaRPr>
          </a:p>
        </p:txBody>
      </p:sp>
      <p:sp>
        <p:nvSpPr>
          <p:cNvPr id="30" name="Rectangle 29"/>
          <p:cNvSpPr/>
          <p:nvPr/>
        </p:nvSpPr>
        <p:spPr>
          <a:xfrm>
            <a:off x="3377469" y="3460720"/>
            <a:ext cx="2389061"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1" name="Rectangle 30"/>
          <p:cNvSpPr/>
          <p:nvPr/>
        </p:nvSpPr>
        <p:spPr>
          <a:xfrm>
            <a:off x="809933" y="3460720"/>
            <a:ext cx="2389061"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2" name="Rectangle 31"/>
          <p:cNvSpPr/>
          <p:nvPr/>
        </p:nvSpPr>
        <p:spPr>
          <a:xfrm>
            <a:off x="5944405" y="3460720"/>
            <a:ext cx="2389061"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933" y="1660520"/>
            <a:ext cx="2389061" cy="1592707"/>
          </a:xfrm>
          <a:prstGeom prst="rect">
            <a:avLst/>
          </a:prstGeom>
        </p:spPr>
      </p:pic>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7469" y="1660519"/>
            <a:ext cx="2389061" cy="1592707"/>
          </a:xfrm>
          <a:prstGeom prst="rect">
            <a:avLst/>
          </a:prstGeom>
        </p:spPr>
      </p:pic>
      <p:pic>
        <p:nvPicPr>
          <p:cNvPr id="43" name="Picture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4405" y="1660520"/>
            <a:ext cx="2389061" cy="1592707"/>
          </a:xfrm>
          <a:prstGeom prst="rect">
            <a:avLst/>
          </a:prstGeom>
        </p:spPr>
      </p:pic>
    </p:spTree>
    <p:extLst>
      <p:ext uri="{BB962C8B-B14F-4D97-AF65-F5344CB8AC3E}">
        <p14:creationId xmlns:p14="http://schemas.microsoft.com/office/powerpoint/2010/main" val="95962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1000"/>
                                        <p:tgtEl>
                                          <p:spTgt spid="41"/>
                                        </p:tgtEl>
                                      </p:cBhvr>
                                    </p:animEffect>
                                    <p:anim calcmode="lin" valueType="num">
                                      <p:cBhvr>
                                        <p:cTn id="31" dur="1000" fill="hold"/>
                                        <p:tgtEl>
                                          <p:spTgt spid="41"/>
                                        </p:tgtEl>
                                        <p:attrNameLst>
                                          <p:attrName>ppt_x</p:attrName>
                                        </p:attrNameLst>
                                      </p:cBhvr>
                                      <p:tavLst>
                                        <p:tav tm="0">
                                          <p:val>
                                            <p:strVal val="#ppt_x"/>
                                          </p:val>
                                        </p:tav>
                                        <p:tav tm="100000">
                                          <p:val>
                                            <p:strVal val="#ppt_x"/>
                                          </p:val>
                                        </p:tav>
                                      </p:tavLst>
                                    </p:anim>
                                    <p:anim calcmode="lin" valueType="num">
                                      <p:cBhvr>
                                        <p:cTn id="32" dur="1000" fill="hold"/>
                                        <p:tgtEl>
                                          <p:spTgt spid="41"/>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2"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par>
                          <p:cTn id="51" fill="hold">
                            <p:stCondLst>
                              <p:cond delay="7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par>
                          <p:cTn id="63" fill="hold">
                            <p:stCondLst>
                              <p:cond delay="9500"/>
                            </p:stCondLst>
                            <p:childTnLst>
                              <p:par>
                                <p:cTn id="64" presetID="42" presetClass="entr" presetSubtype="0"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10500"/>
                            </p:stCondLst>
                            <p:childTnLst>
                              <p:par>
                                <p:cTn id="70" presetID="42"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
                                          </p:val>
                                        </p:tav>
                                        <p:tav tm="100000">
                                          <p:val>
                                            <p:strVal val="#ppt_x"/>
                                          </p:val>
                                        </p:tav>
                                      </p:tavLst>
                                    </p:anim>
                                    <p:anim calcmode="lin" valueType="num">
                                      <p:cBhvr>
                                        <p:cTn id="74" dur="1000" fill="hold"/>
                                        <p:tgtEl>
                                          <p:spTgt spid="32"/>
                                        </p:tgtEl>
                                        <p:attrNameLst>
                                          <p:attrName>ppt_y</p:attrName>
                                        </p:attrNameLst>
                                      </p:cBhvr>
                                      <p:tavLst>
                                        <p:tav tm="0">
                                          <p:val>
                                            <p:strVal val="#ppt_y+.1"/>
                                          </p:val>
                                        </p:tav>
                                        <p:tav tm="100000">
                                          <p:val>
                                            <p:strVal val="#ppt_y"/>
                                          </p:val>
                                        </p:tav>
                                      </p:tavLst>
                                    </p:anim>
                                  </p:childTnLst>
                                </p:cTn>
                              </p:par>
                            </p:childTnLst>
                          </p:cTn>
                        </p:par>
                        <p:par>
                          <p:cTn id="75" fill="hold">
                            <p:stCondLst>
                              <p:cond delay="11500"/>
                            </p:stCondLst>
                            <p:childTnLst>
                              <p:par>
                                <p:cTn id="76" presetID="47" presetClass="entr" presetSubtype="0" fill="hold" nodeType="after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1000"/>
                                        <p:tgtEl>
                                          <p:spTgt spid="43"/>
                                        </p:tgtEl>
                                      </p:cBhvr>
                                    </p:animEffect>
                                    <p:anim calcmode="lin" valueType="num">
                                      <p:cBhvr>
                                        <p:cTn id="79" dur="1000" fill="hold"/>
                                        <p:tgtEl>
                                          <p:spTgt spid="43"/>
                                        </p:tgtEl>
                                        <p:attrNameLst>
                                          <p:attrName>ppt_x</p:attrName>
                                        </p:attrNameLst>
                                      </p:cBhvr>
                                      <p:tavLst>
                                        <p:tav tm="0">
                                          <p:val>
                                            <p:strVal val="#ppt_x"/>
                                          </p:val>
                                        </p:tav>
                                        <p:tav tm="100000">
                                          <p:val>
                                            <p:strVal val="#ppt_x"/>
                                          </p:val>
                                        </p:tav>
                                      </p:tavLst>
                                    </p:anim>
                                    <p:anim calcmode="lin" valueType="num">
                                      <p:cBhvr>
                                        <p:cTn id="8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4" grpId="0" animBg="1"/>
      <p:bldP spid="8" grpId="0"/>
      <p:bldP spid="25" grpId="0"/>
      <p:bldP spid="26" grpId="0"/>
      <p:bldP spid="30" grpId="0"/>
      <p:bldP spid="31"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6512" y="5460361"/>
            <a:ext cx="7120261" cy="0"/>
          </a:xfrm>
          <a:prstGeom prst="line">
            <a:avLst/>
          </a:prstGeom>
          <a:ln w="101600">
            <a:solidFill>
              <a:srgbClr val="262262"/>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114600" y="5003161"/>
            <a:ext cx="914400" cy="914400"/>
          </a:xfrm>
          <a:prstGeom prst="ellipse">
            <a:avLst/>
          </a:prstGeom>
          <a:solidFill>
            <a:srgbClr val="262262"/>
          </a:solidFill>
          <a:ln>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Oval 19"/>
          <p:cNvSpPr/>
          <p:nvPr/>
        </p:nvSpPr>
        <p:spPr>
          <a:xfrm>
            <a:off x="6681736" y="5003161"/>
            <a:ext cx="914400" cy="914400"/>
          </a:xfrm>
          <a:prstGeom prst="ellipse">
            <a:avLst/>
          </a:prstGeom>
          <a:solidFill>
            <a:srgbClr val="2A92D0"/>
          </a:solidFill>
          <a:ln>
            <a:solidFill>
              <a:srgbClr val="2A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Oval 3"/>
          <p:cNvSpPr/>
          <p:nvPr/>
        </p:nvSpPr>
        <p:spPr>
          <a:xfrm>
            <a:off x="1547464" y="5003161"/>
            <a:ext cx="914400" cy="914400"/>
          </a:xfrm>
          <a:prstGeom prst="ellipse">
            <a:avLst/>
          </a:prstGeom>
          <a:solidFill>
            <a:srgbClr val="2A92D0"/>
          </a:solidFill>
          <a:ln>
            <a:solidFill>
              <a:srgbClr val="2A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Box 7"/>
          <p:cNvSpPr txBox="1"/>
          <p:nvPr/>
        </p:nvSpPr>
        <p:spPr>
          <a:xfrm>
            <a:off x="1492344" y="5167972"/>
            <a:ext cx="1024639" cy="584775"/>
          </a:xfrm>
          <a:prstGeom prst="rect">
            <a:avLst/>
          </a:prstGeom>
          <a:noFill/>
        </p:spPr>
        <p:txBody>
          <a:bodyPr wrap="none" rtlCol="0">
            <a:spAutoFit/>
          </a:bodyPr>
          <a:lstStyle/>
          <a:p>
            <a:r>
              <a:rPr lang="pt-BR" sz="3200" dirty="0" smtClean="0">
                <a:solidFill>
                  <a:srgbClr val="262262"/>
                </a:solidFill>
              </a:rPr>
              <a:t>1560</a:t>
            </a:r>
            <a:endParaRPr lang="pt-BR" sz="3200" dirty="0">
              <a:solidFill>
                <a:srgbClr val="262262"/>
              </a:solidFill>
            </a:endParaRPr>
          </a:p>
        </p:txBody>
      </p:sp>
      <p:sp>
        <p:nvSpPr>
          <p:cNvPr id="25" name="TextBox 24"/>
          <p:cNvSpPr txBox="1"/>
          <p:nvPr/>
        </p:nvSpPr>
        <p:spPr>
          <a:xfrm>
            <a:off x="4059280" y="5167971"/>
            <a:ext cx="1024639" cy="584775"/>
          </a:xfrm>
          <a:prstGeom prst="rect">
            <a:avLst/>
          </a:prstGeom>
          <a:noFill/>
        </p:spPr>
        <p:txBody>
          <a:bodyPr wrap="none" rtlCol="0">
            <a:spAutoFit/>
          </a:bodyPr>
          <a:lstStyle/>
          <a:p>
            <a:r>
              <a:rPr lang="pt-BR" sz="3200" dirty="0" smtClean="0">
                <a:solidFill>
                  <a:srgbClr val="2A92D0"/>
                </a:solidFill>
              </a:rPr>
              <a:t>1570</a:t>
            </a:r>
            <a:endParaRPr lang="pt-BR" sz="3200" dirty="0">
              <a:solidFill>
                <a:srgbClr val="2A92D0"/>
              </a:solidFill>
            </a:endParaRPr>
          </a:p>
        </p:txBody>
      </p:sp>
      <p:sp>
        <p:nvSpPr>
          <p:cNvPr id="26" name="TextBox 25"/>
          <p:cNvSpPr txBox="1"/>
          <p:nvPr/>
        </p:nvSpPr>
        <p:spPr>
          <a:xfrm>
            <a:off x="6626416" y="5167973"/>
            <a:ext cx="1024639" cy="584775"/>
          </a:xfrm>
          <a:prstGeom prst="rect">
            <a:avLst/>
          </a:prstGeom>
          <a:noFill/>
        </p:spPr>
        <p:txBody>
          <a:bodyPr wrap="none" rtlCol="0">
            <a:spAutoFit/>
          </a:bodyPr>
          <a:lstStyle/>
          <a:p>
            <a:r>
              <a:rPr lang="pt-BR" sz="3200" dirty="0" smtClean="0">
                <a:solidFill>
                  <a:srgbClr val="262262"/>
                </a:solidFill>
              </a:rPr>
              <a:t>1580</a:t>
            </a:r>
            <a:endParaRPr lang="pt-BR" sz="3200" dirty="0">
              <a:solidFill>
                <a:srgbClr val="262262"/>
              </a:solidFill>
            </a:endParaRPr>
          </a:p>
        </p:txBody>
      </p:sp>
      <p:sp>
        <p:nvSpPr>
          <p:cNvPr id="30" name="Rectangle 29"/>
          <p:cNvSpPr/>
          <p:nvPr/>
        </p:nvSpPr>
        <p:spPr>
          <a:xfrm>
            <a:off x="3377269" y="4077073"/>
            <a:ext cx="2389061"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1" name="Rectangle 30"/>
          <p:cNvSpPr/>
          <p:nvPr/>
        </p:nvSpPr>
        <p:spPr>
          <a:xfrm>
            <a:off x="810133" y="4077073"/>
            <a:ext cx="2389061"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2" name="Rectangle 31"/>
          <p:cNvSpPr/>
          <p:nvPr/>
        </p:nvSpPr>
        <p:spPr>
          <a:xfrm>
            <a:off x="5944405" y="4077073"/>
            <a:ext cx="2389061"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39" name="TextBox 38"/>
          <p:cNvSpPr txBox="1"/>
          <p:nvPr/>
        </p:nvSpPr>
        <p:spPr>
          <a:xfrm>
            <a:off x="613290" y="186272"/>
            <a:ext cx="5232907" cy="769441"/>
          </a:xfrm>
          <a:prstGeom prst="rect">
            <a:avLst/>
          </a:prstGeom>
          <a:noFill/>
        </p:spPr>
        <p:txBody>
          <a:bodyPr wrap="none" rtlCol="0">
            <a:spAutoFit/>
          </a:bodyPr>
          <a:lstStyle/>
          <a:p>
            <a:r>
              <a:rPr lang="pt-BR" sz="4400" dirty="0" smtClean="0">
                <a:solidFill>
                  <a:schemeClr val="bg1"/>
                </a:solidFill>
              </a:rPr>
              <a:t>Timeline 2 </a:t>
            </a:r>
            <a:r>
              <a:rPr lang="pt-BR" sz="4400" dirty="0" smtClean="0">
                <a:solidFill>
                  <a:srgbClr val="2A92D0"/>
                </a:solidFill>
                <a:cs typeface="Myriad Arabic"/>
              </a:rPr>
              <a:t>»</a:t>
            </a:r>
            <a:r>
              <a:rPr lang="pt-BR" sz="4400" dirty="0" smtClean="0">
                <a:solidFill>
                  <a:schemeClr val="bg1"/>
                </a:solidFill>
              </a:rPr>
              <a:t> </a:t>
            </a:r>
            <a:r>
              <a:rPr lang="pt-BR" sz="4400" b="1" dirty="0" smtClean="0">
                <a:solidFill>
                  <a:schemeClr val="bg1"/>
                </a:solidFill>
              </a:rPr>
              <a:t>Reforma</a:t>
            </a:r>
            <a:endParaRPr lang="pt-BR" sz="4400" dirty="0">
              <a:solidFill>
                <a:schemeClr val="bg1"/>
              </a:solidFill>
              <a:cs typeface="Myriad Arabic" pitchFamily="50" charset="-78"/>
            </a:endParaRPr>
          </a:p>
        </p:txBody>
      </p:sp>
      <p:pic>
        <p:nvPicPr>
          <p:cNvPr id="41" name="Picture 4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9933" y="2276873"/>
            <a:ext cx="2389061" cy="1592707"/>
          </a:xfrm>
          <a:prstGeom prst="rect">
            <a:avLst/>
          </a:prstGeom>
        </p:spPr>
      </p:pic>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77469" y="2276872"/>
            <a:ext cx="2389061" cy="1592707"/>
          </a:xfrm>
          <a:prstGeom prst="rect">
            <a:avLst/>
          </a:prstGeom>
        </p:spPr>
      </p:pic>
      <p:pic>
        <p:nvPicPr>
          <p:cNvPr id="43" name="Picture 4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4405" y="2276873"/>
            <a:ext cx="2389061" cy="1592707"/>
          </a:xfrm>
          <a:prstGeom prst="rect">
            <a:avLst/>
          </a:prstGeom>
        </p:spPr>
      </p:pic>
      <p:sp>
        <p:nvSpPr>
          <p:cNvPr id="18" name="Rectangle 17"/>
          <p:cNvSpPr/>
          <p:nvPr/>
        </p:nvSpPr>
        <p:spPr>
          <a:xfrm>
            <a:off x="-27058" y="6746552"/>
            <a:ext cx="9171058" cy="111448"/>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8829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wd">
                                    <p:tmPct val="21000"/>
                                  </p:iterate>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childTnLst>
                                </p:cTn>
                              </p:par>
                            </p:childTnLst>
                          </p:cTn>
                        </p:par>
                        <p:par>
                          <p:cTn id="17" fill="hold">
                            <p:stCondLst>
                              <p:cond delay="2630"/>
                            </p:stCondLst>
                            <p:childTnLst>
                              <p:par>
                                <p:cTn id="18" presetID="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313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413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5130"/>
                            </p:stCondLst>
                            <p:childTnLst>
                              <p:par>
                                <p:cTn id="35" presetID="42"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childTnLst>
                          </p:cTn>
                        </p:par>
                        <p:par>
                          <p:cTn id="40" fill="hold">
                            <p:stCondLst>
                              <p:cond delay="6130"/>
                            </p:stCondLst>
                            <p:childTnLst>
                              <p:par>
                                <p:cTn id="41" presetID="47" presetClass="entr" presetSubtype="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1000"/>
                                        <p:tgtEl>
                                          <p:spTgt spid="41"/>
                                        </p:tgtEl>
                                      </p:cBhvr>
                                    </p:animEffect>
                                    <p:anim calcmode="lin" valueType="num">
                                      <p:cBhvr>
                                        <p:cTn id="44" dur="1000" fill="hold"/>
                                        <p:tgtEl>
                                          <p:spTgt spid="41"/>
                                        </p:tgtEl>
                                        <p:attrNameLst>
                                          <p:attrName>ppt_x</p:attrName>
                                        </p:attrNameLst>
                                      </p:cBhvr>
                                      <p:tavLst>
                                        <p:tav tm="0">
                                          <p:val>
                                            <p:strVal val="#ppt_x"/>
                                          </p:val>
                                        </p:tav>
                                        <p:tav tm="100000">
                                          <p:val>
                                            <p:strVal val="#ppt_x"/>
                                          </p:val>
                                        </p:tav>
                                      </p:tavLst>
                                    </p:anim>
                                    <p:anim calcmode="lin" valueType="num">
                                      <p:cBhvr>
                                        <p:cTn id="45" dur="1000" fill="hold"/>
                                        <p:tgtEl>
                                          <p:spTgt spid="41"/>
                                        </p:tgtEl>
                                        <p:attrNameLst>
                                          <p:attrName>ppt_y</p:attrName>
                                        </p:attrNameLst>
                                      </p:cBhvr>
                                      <p:tavLst>
                                        <p:tav tm="0">
                                          <p:val>
                                            <p:strVal val="#ppt_y-.1"/>
                                          </p:val>
                                        </p:tav>
                                        <p:tav tm="100000">
                                          <p:val>
                                            <p:strVal val="#ppt_y"/>
                                          </p:val>
                                        </p:tav>
                                      </p:tavLst>
                                    </p:anim>
                                  </p:childTnLst>
                                </p:cTn>
                              </p:par>
                            </p:childTnLst>
                          </p:cTn>
                        </p:par>
                        <p:par>
                          <p:cTn id="46" fill="hold">
                            <p:stCondLst>
                              <p:cond delay="7130"/>
                            </p:stCondLst>
                            <p:childTnLst>
                              <p:par>
                                <p:cTn id="47" presetID="42"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8130"/>
                            </p:stCondLst>
                            <p:childTnLst>
                              <p:par>
                                <p:cTn id="53" presetID="42"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par>
                          <p:cTn id="58" fill="hold">
                            <p:stCondLst>
                              <p:cond delay="9130"/>
                            </p:stCondLst>
                            <p:childTnLst>
                              <p:par>
                                <p:cTn id="59" presetID="42" presetClass="entr" presetSubtype="0"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childTnLst>
                          </p:cTn>
                        </p:par>
                        <p:par>
                          <p:cTn id="64" fill="hold">
                            <p:stCondLst>
                              <p:cond delay="10130"/>
                            </p:stCondLst>
                            <p:childTnLst>
                              <p:par>
                                <p:cTn id="65" presetID="47" presetClass="entr" presetSubtype="0" fill="hold"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11130"/>
                            </p:stCondLst>
                            <p:childTnLst>
                              <p:par>
                                <p:cTn id="71" presetID="42"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0"/>
                                        <p:tgtEl>
                                          <p:spTgt spid="20"/>
                                        </p:tgtEl>
                                      </p:cBhvr>
                                    </p:animEffect>
                                    <p:anim calcmode="lin" valueType="num">
                                      <p:cBhvr>
                                        <p:cTn id="74" dur="1000" fill="hold"/>
                                        <p:tgtEl>
                                          <p:spTgt spid="20"/>
                                        </p:tgtEl>
                                        <p:attrNameLst>
                                          <p:attrName>ppt_x</p:attrName>
                                        </p:attrNameLst>
                                      </p:cBhvr>
                                      <p:tavLst>
                                        <p:tav tm="0">
                                          <p:val>
                                            <p:strVal val="#ppt_x"/>
                                          </p:val>
                                        </p:tav>
                                        <p:tav tm="100000">
                                          <p:val>
                                            <p:strVal val="#ppt_x"/>
                                          </p:val>
                                        </p:tav>
                                      </p:tavLst>
                                    </p:anim>
                                    <p:anim calcmode="lin" valueType="num">
                                      <p:cBhvr>
                                        <p:cTn id="75" dur="1000" fill="hold"/>
                                        <p:tgtEl>
                                          <p:spTgt spid="20"/>
                                        </p:tgtEl>
                                        <p:attrNameLst>
                                          <p:attrName>ppt_y</p:attrName>
                                        </p:attrNameLst>
                                      </p:cBhvr>
                                      <p:tavLst>
                                        <p:tav tm="0">
                                          <p:val>
                                            <p:strVal val="#ppt_y+.1"/>
                                          </p:val>
                                        </p:tav>
                                        <p:tav tm="100000">
                                          <p:val>
                                            <p:strVal val="#ppt_y"/>
                                          </p:val>
                                        </p:tav>
                                      </p:tavLst>
                                    </p:anim>
                                  </p:childTnLst>
                                </p:cTn>
                              </p:par>
                            </p:childTnLst>
                          </p:cTn>
                        </p:par>
                        <p:par>
                          <p:cTn id="76" fill="hold">
                            <p:stCondLst>
                              <p:cond delay="12130"/>
                            </p:stCondLst>
                            <p:childTnLst>
                              <p:par>
                                <p:cTn id="77" presetID="42" presetClass="entr" presetSubtype="0"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1000"/>
                                        <p:tgtEl>
                                          <p:spTgt spid="26"/>
                                        </p:tgtEl>
                                      </p:cBhvr>
                                    </p:animEffect>
                                    <p:anim calcmode="lin" valueType="num">
                                      <p:cBhvr>
                                        <p:cTn id="80" dur="1000" fill="hold"/>
                                        <p:tgtEl>
                                          <p:spTgt spid="26"/>
                                        </p:tgtEl>
                                        <p:attrNameLst>
                                          <p:attrName>ppt_x</p:attrName>
                                        </p:attrNameLst>
                                      </p:cBhvr>
                                      <p:tavLst>
                                        <p:tav tm="0">
                                          <p:val>
                                            <p:strVal val="#ppt_x"/>
                                          </p:val>
                                        </p:tav>
                                        <p:tav tm="100000">
                                          <p:val>
                                            <p:strVal val="#ppt_x"/>
                                          </p:val>
                                        </p:tav>
                                      </p:tavLst>
                                    </p:anim>
                                    <p:anim calcmode="lin" valueType="num">
                                      <p:cBhvr>
                                        <p:cTn id="81" dur="1000" fill="hold"/>
                                        <p:tgtEl>
                                          <p:spTgt spid="26"/>
                                        </p:tgtEl>
                                        <p:attrNameLst>
                                          <p:attrName>ppt_y</p:attrName>
                                        </p:attrNameLst>
                                      </p:cBhvr>
                                      <p:tavLst>
                                        <p:tav tm="0">
                                          <p:val>
                                            <p:strVal val="#ppt_y+.1"/>
                                          </p:val>
                                        </p:tav>
                                        <p:tav tm="100000">
                                          <p:val>
                                            <p:strVal val="#ppt_y"/>
                                          </p:val>
                                        </p:tav>
                                      </p:tavLst>
                                    </p:anim>
                                  </p:childTnLst>
                                </p:cTn>
                              </p:par>
                            </p:childTnLst>
                          </p:cTn>
                        </p:par>
                        <p:par>
                          <p:cTn id="82" fill="hold">
                            <p:stCondLst>
                              <p:cond delay="13130"/>
                            </p:stCondLst>
                            <p:childTnLst>
                              <p:par>
                                <p:cTn id="83" presetID="42"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par>
                          <p:cTn id="88" fill="hold">
                            <p:stCondLst>
                              <p:cond delay="14130"/>
                            </p:stCondLst>
                            <p:childTnLst>
                              <p:par>
                                <p:cTn id="89" presetID="47" presetClass="entr" presetSubtype="0" fill="hold" nodeType="after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fade">
                                      <p:cBhvr>
                                        <p:cTn id="91" dur="1000"/>
                                        <p:tgtEl>
                                          <p:spTgt spid="43"/>
                                        </p:tgtEl>
                                      </p:cBhvr>
                                    </p:animEffect>
                                    <p:anim calcmode="lin" valueType="num">
                                      <p:cBhvr>
                                        <p:cTn id="92" dur="1000" fill="hold"/>
                                        <p:tgtEl>
                                          <p:spTgt spid="43"/>
                                        </p:tgtEl>
                                        <p:attrNameLst>
                                          <p:attrName>ppt_x</p:attrName>
                                        </p:attrNameLst>
                                      </p:cBhvr>
                                      <p:tavLst>
                                        <p:tav tm="0">
                                          <p:val>
                                            <p:strVal val="#ppt_x"/>
                                          </p:val>
                                        </p:tav>
                                        <p:tav tm="100000">
                                          <p:val>
                                            <p:strVal val="#ppt_x"/>
                                          </p:val>
                                        </p:tav>
                                      </p:tavLst>
                                    </p:anim>
                                    <p:anim calcmode="lin" valueType="num">
                                      <p:cBhvr>
                                        <p:cTn id="9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4" grpId="0" animBg="1"/>
      <p:bldP spid="8" grpId="0"/>
      <p:bldP spid="25" grpId="0"/>
      <p:bldP spid="26" grpId="0"/>
      <p:bldP spid="30" grpId="0"/>
      <p:bldP spid="31" grpId="0"/>
      <p:bldP spid="32" grpId="0"/>
      <p:bldP spid="39" grpId="0"/>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6512" y="4844008"/>
            <a:ext cx="7120261" cy="0"/>
          </a:xfrm>
          <a:prstGeom prst="line">
            <a:avLst/>
          </a:prstGeom>
          <a:ln w="101600">
            <a:solidFill>
              <a:srgbClr val="262262"/>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114600" y="4386808"/>
            <a:ext cx="914400" cy="914400"/>
          </a:xfrm>
          <a:prstGeom prst="ellipse">
            <a:avLst/>
          </a:prstGeom>
          <a:solidFill>
            <a:srgbClr val="262262"/>
          </a:solidFill>
          <a:ln>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Oval 19"/>
          <p:cNvSpPr/>
          <p:nvPr/>
        </p:nvSpPr>
        <p:spPr>
          <a:xfrm>
            <a:off x="6681736" y="4386808"/>
            <a:ext cx="914400" cy="914400"/>
          </a:xfrm>
          <a:prstGeom prst="ellipse">
            <a:avLst/>
          </a:prstGeom>
          <a:solidFill>
            <a:srgbClr val="2A92D0"/>
          </a:solidFill>
          <a:ln>
            <a:solidFill>
              <a:srgbClr val="2A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Oval 3"/>
          <p:cNvSpPr/>
          <p:nvPr/>
        </p:nvSpPr>
        <p:spPr>
          <a:xfrm>
            <a:off x="1547464" y="4386808"/>
            <a:ext cx="914400" cy="914400"/>
          </a:xfrm>
          <a:prstGeom prst="ellipse">
            <a:avLst/>
          </a:prstGeom>
          <a:solidFill>
            <a:srgbClr val="2A92D0"/>
          </a:solidFill>
          <a:ln>
            <a:solidFill>
              <a:srgbClr val="2A9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Box 7"/>
          <p:cNvSpPr txBox="1"/>
          <p:nvPr/>
        </p:nvSpPr>
        <p:spPr>
          <a:xfrm>
            <a:off x="1492344" y="4551619"/>
            <a:ext cx="1024639" cy="584775"/>
          </a:xfrm>
          <a:prstGeom prst="rect">
            <a:avLst/>
          </a:prstGeom>
          <a:noFill/>
        </p:spPr>
        <p:txBody>
          <a:bodyPr wrap="none" rtlCol="0">
            <a:spAutoFit/>
          </a:bodyPr>
          <a:lstStyle/>
          <a:p>
            <a:r>
              <a:rPr lang="pt-BR" sz="3200" dirty="0" smtClean="0">
                <a:solidFill>
                  <a:srgbClr val="262262"/>
                </a:solidFill>
              </a:rPr>
              <a:t>1560</a:t>
            </a:r>
            <a:endParaRPr lang="pt-BR" sz="3200" dirty="0">
              <a:solidFill>
                <a:srgbClr val="262262"/>
              </a:solidFill>
            </a:endParaRPr>
          </a:p>
        </p:txBody>
      </p:sp>
      <p:sp>
        <p:nvSpPr>
          <p:cNvPr id="25" name="TextBox 24"/>
          <p:cNvSpPr txBox="1"/>
          <p:nvPr/>
        </p:nvSpPr>
        <p:spPr>
          <a:xfrm>
            <a:off x="4059280" y="4551618"/>
            <a:ext cx="1024639" cy="584775"/>
          </a:xfrm>
          <a:prstGeom prst="rect">
            <a:avLst/>
          </a:prstGeom>
          <a:noFill/>
        </p:spPr>
        <p:txBody>
          <a:bodyPr wrap="none" rtlCol="0">
            <a:spAutoFit/>
          </a:bodyPr>
          <a:lstStyle/>
          <a:p>
            <a:r>
              <a:rPr lang="pt-BR" sz="3200" dirty="0" smtClean="0">
                <a:solidFill>
                  <a:srgbClr val="2A92D0"/>
                </a:solidFill>
              </a:rPr>
              <a:t>1570</a:t>
            </a:r>
            <a:endParaRPr lang="pt-BR" sz="3200" dirty="0">
              <a:solidFill>
                <a:srgbClr val="2A92D0"/>
              </a:solidFill>
            </a:endParaRPr>
          </a:p>
        </p:txBody>
      </p:sp>
      <p:sp>
        <p:nvSpPr>
          <p:cNvPr id="26" name="TextBox 25"/>
          <p:cNvSpPr txBox="1"/>
          <p:nvPr/>
        </p:nvSpPr>
        <p:spPr>
          <a:xfrm>
            <a:off x="6626416" y="4551620"/>
            <a:ext cx="1024639" cy="584775"/>
          </a:xfrm>
          <a:prstGeom prst="rect">
            <a:avLst/>
          </a:prstGeom>
          <a:noFill/>
        </p:spPr>
        <p:txBody>
          <a:bodyPr wrap="none" rtlCol="0">
            <a:spAutoFit/>
          </a:bodyPr>
          <a:lstStyle/>
          <a:p>
            <a:r>
              <a:rPr lang="pt-BR" sz="3200" dirty="0" smtClean="0">
                <a:solidFill>
                  <a:srgbClr val="262262"/>
                </a:solidFill>
              </a:rPr>
              <a:t>1580</a:t>
            </a:r>
            <a:endParaRPr lang="pt-BR" sz="3200" dirty="0">
              <a:solidFill>
                <a:srgbClr val="262262"/>
              </a:solidFill>
            </a:endParaRPr>
          </a:p>
        </p:txBody>
      </p:sp>
      <p:sp>
        <p:nvSpPr>
          <p:cNvPr id="30" name="Rectangle 29"/>
          <p:cNvSpPr/>
          <p:nvPr/>
        </p:nvSpPr>
        <p:spPr>
          <a:xfrm>
            <a:off x="3377269" y="3460720"/>
            <a:ext cx="2389061"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1" name="Rectangle 30"/>
          <p:cNvSpPr/>
          <p:nvPr/>
        </p:nvSpPr>
        <p:spPr>
          <a:xfrm>
            <a:off x="810133" y="3460720"/>
            <a:ext cx="2389061"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sp>
        <p:nvSpPr>
          <p:cNvPr id="32" name="Rectangle 31"/>
          <p:cNvSpPr/>
          <p:nvPr/>
        </p:nvSpPr>
        <p:spPr>
          <a:xfrm>
            <a:off x="5944405" y="3460720"/>
            <a:ext cx="2389061" cy="830997"/>
          </a:xfrm>
          <a:prstGeom prst="rect">
            <a:avLst/>
          </a:prstGeom>
        </p:spPr>
        <p:txBody>
          <a:bodyPr wrap="square">
            <a:spAutoFit/>
          </a:bodyPr>
          <a:lstStyle/>
          <a:p>
            <a:pPr algn="ctr"/>
            <a:r>
              <a:rPr lang="pt-BR" sz="1600" dirty="0"/>
              <a:t>Lorem ipsum dolor sit amet, consectetur adipiscing </a:t>
            </a:r>
            <a:r>
              <a:rPr lang="pt-BR" sz="1600" dirty="0" smtClean="0"/>
              <a:t>elit.</a:t>
            </a:r>
            <a:endParaRPr lang="pt-BR" sz="1600" dirty="0"/>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933" y="1660520"/>
            <a:ext cx="2389061" cy="1592707"/>
          </a:xfrm>
          <a:prstGeom prst="rect">
            <a:avLst/>
          </a:prstGeom>
        </p:spPr>
      </p:pic>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7469" y="1660519"/>
            <a:ext cx="2389061" cy="1592707"/>
          </a:xfrm>
          <a:prstGeom prst="rect">
            <a:avLst/>
          </a:prstGeom>
        </p:spPr>
      </p:pic>
      <p:pic>
        <p:nvPicPr>
          <p:cNvPr id="43" name="Picture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4405" y="1660520"/>
            <a:ext cx="2389061" cy="1592707"/>
          </a:xfrm>
          <a:prstGeom prst="rect">
            <a:avLst/>
          </a:prstGeom>
        </p:spPr>
      </p:pic>
      <p:sp>
        <p:nvSpPr>
          <p:cNvPr id="18" name="Rectangle 17"/>
          <p:cNvSpPr/>
          <p:nvPr/>
        </p:nvSpPr>
        <p:spPr>
          <a:xfrm>
            <a:off x="-27058" y="6746552"/>
            <a:ext cx="9171058" cy="111448"/>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2985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7" presetClass="entr" presetSubtype="0"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47" presetClass="entr" presetSubtype="0"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42" presetClass="entr" presetSubtype="0"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anim calcmode="lin" valueType="num">
                                      <p:cBhvr>
                                        <p:cTn id="65" dur="1000" fill="hold"/>
                                        <p:tgtEl>
                                          <p:spTgt spid="20"/>
                                        </p:tgtEl>
                                        <p:attrNameLst>
                                          <p:attrName>ppt_x</p:attrName>
                                        </p:attrNameLst>
                                      </p:cBhvr>
                                      <p:tavLst>
                                        <p:tav tm="0">
                                          <p:val>
                                            <p:strVal val="#ppt_x"/>
                                          </p:val>
                                        </p:tav>
                                        <p:tav tm="100000">
                                          <p:val>
                                            <p:strVal val="#ppt_x"/>
                                          </p:val>
                                        </p:tav>
                                      </p:tavLst>
                                    </p:anim>
                                    <p:anim calcmode="lin" valueType="num">
                                      <p:cBhvr>
                                        <p:cTn id="66" dur="1000" fill="hold"/>
                                        <p:tgtEl>
                                          <p:spTgt spid="20"/>
                                        </p:tgtEl>
                                        <p:attrNameLst>
                                          <p:attrName>ppt_y</p:attrName>
                                        </p:attrNameLst>
                                      </p:cBhvr>
                                      <p:tavLst>
                                        <p:tav tm="0">
                                          <p:val>
                                            <p:strVal val="#ppt_y+.1"/>
                                          </p:val>
                                        </p:tav>
                                        <p:tav tm="100000">
                                          <p:val>
                                            <p:strVal val="#ppt_y"/>
                                          </p:val>
                                        </p:tav>
                                      </p:tavLst>
                                    </p:anim>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1000"/>
                                        <p:tgtEl>
                                          <p:spTgt spid="26"/>
                                        </p:tgtEl>
                                      </p:cBhvr>
                                    </p:animEffect>
                                    <p:anim calcmode="lin" valueType="num">
                                      <p:cBhvr>
                                        <p:cTn id="71" dur="1000" fill="hold"/>
                                        <p:tgtEl>
                                          <p:spTgt spid="26"/>
                                        </p:tgtEl>
                                        <p:attrNameLst>
                                          <p:attrName>ppt_x</p:attrName>
                                        </p:attrNameLst>
                                      </p:cBhvr>
                                      <p:tavLst>
                                        <p:tav tm="0">
                                          <p:val>
                                            <p:strVal val="#ppt_x"/>
                                          </p:val>
                                        </p:tav>
                                        <p:tav tm="100000">
                                          <p:val>
                                            <p:strVal val="#ppt_x"/>
                                          </p:val>
                                        </p:tav>
                                      </p:tavLst>
                                    </p:anim>
                                    <p:anim calcmode="lin" valueType="num">
                                      <p:cBhvr>
                                        <p:cTn id="72" dur="1000" fill="hold"/>
                                        <p:tgtEl>
                                          <p:spTgt spid="26"/>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42" presetClass="entr" presetSubtype="0"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1000" fill="hold"/>
                                        <p:tgtEl>
                                          <p:spTgt spid="32"/>
                                        </p:tgtEl>
                                        <p:attrNameLst>
                                          <p:attrName>ppt_y</p:attrName>
                                        </p:attrNameLst>
                                      </p:cBhvr>
                                      <p:tavLst>
                                        <p:tav tm="0">
                                          <p:val>
                                            <p:strVal val="#ppt_y+.1"/>
                                          </p:val>
                                        </p:tav>
                                        <p:tav tm="100000">
                                          <p:val>
                                            <p:strVal val="#ppt_y"/>
                                          </p:val>
                                        </p:tav>
                                      </p:tavLst>
                                    </p:anim>
                                  </p:childTnLst>
                                </p:cTn>
                              </p:par>
                            </p:childTnLst>
                          </p:cTn>
                        </p:par>
                        <p:par>
                          <p:cTn id="79" fill="hold">
                            <p:stCondLst>
                              <p:cond delay="12000"/>
                            </p:stCondLst>
                            <p:childTnLst>
                              <p:par>
                                <p:cTn id="80" presetID="47" presetClass="entr" presetSubtype="0" fill="hold"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1000"/>
                                        <p:tgtEl>
                                          <p:spTgt spid="43"/>
                                        </p:tgtEl>
                                      </p:cBhvr>
                                    </p:animEffect>
                                    <p:anim calcmode="lin" valueType="num">
                                      <p:cBhvr>
                                        <p:cTn id="83" dur="1000" fill="hold"/>
                                        <p:tgtEl>
                                          <p:spTgt spid="43"/>
                                        </p:tgtEl>
                                        <p:attrNameLst>
                                          <p:attrName>ppt_x</p:attrName>
                                        </p:attrNameLst>
                                      </p:cBhvr>
                                      <p:tavLst>
                                        <p:tav tm="0">
                                          <p:val>
                                            <p:strVal val="#ppt_x"/>
                                          </p:val>
                                        </p:tav>
                                        <p:tav tm="100000">
                                          <p:val>
                                            <p:strVal val="#ppt_x"/>
                                          </p:val>
                                        </p:tav>
                                      </p:tavLst>
                                    </p:anim>
                                    <p:anim calcmode="lin" valueType="num">
                                      <p:cBhvr>
                                        <p:cTn id="8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4" grpId="0" animBg="1"/>
      <p:bldP spid="8" grpId="0"/>
      <p:bldP spid="25" grpId="0"/>
      <p:bldP spid="26" grpId="0"/>
      <p:bldP spid="30" grpId="0"/>
      <p:bldP spid="31" grpId="0"/>
      <p:bldP spid="32" grpId="0"/>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271408"/>
            <a:ext cx="9144000" cy="2315183"/>
          </a:xfrm>
          <a:prstGeom prst="rect">
            <a:avLst/>
          </a:prstGeom>
        </p:spPr>
      </p:pic>
      <p:sp>
        <p:nvSpPr>
          <p:cNvPr id="7" name="TextBox 6"/>
          <p:cNvSpPr txBox="1"/>
          <p:nvPr/>
        </p:nvSpPr>
        <p:spPr>
          <a:xfrm>
            <a:off x="1187624" y="404664"/>
            <a:ext cx="6768752" cy="1446550"/>
          </a:xfrm>
          <a:prstGeom prst="rect">
            <a:avLst/>
          </a:prstGeom>
          <a:noFill/>
        </p:spPr>
        <p:txBody>
          <a:bodyPr wrap="square" rtlCol="0">
            <a:spAutoFit/>
          </a:bodyPr>
          <a:lstStyle/>
          <a:p>
            <a:pPr algn="ctr"/>
            <a:r>
              <a:rPr lang="pt-BR" sz="4400" dirty="0" smtClean="0">
                <a:solidFill>
                  <a:schemeClr val="bg1"/>
                </a:solidFill>
              </a:rPr>
              <a:t>Que bom que você compareceu a esta aula!</a:t>
            </a:r>
            <a:endParaRPr lang="pt-BR" sz="4400" dirty="0">
              <a:solidFill>
                <a:schemeClr val="bg1"/>
              </a:solidFill>
            </a:endParaRPr>
          </a:p>
        </p:txBody>
      </p:sp>
      <p:sp>
        <p:nvSpPr>
          <p:cNvPr id="9" name="TextBox 8"/>
          <p:cNvSpPr txBox="1"/>
          <p:nvPr/>
        </p:nvSpPr>
        <p:spPr>
          <a:xfrm>
            <a:off x="1187624" y="5013176"/>
            <a:ext cx="6768752" cy="1446550"/>
          </a:xfrm>
          <a:prstGeom prst="rect">
            <a:avLst/>
          </a:prstGeom>
          <a:noFill/>
        </p:spPr>
        <p:txBody>
          <a:bodyPr wrap="square" rtlCol="0">
            <a:spAutoFit/>
          </a:bodyPr>
          <a:lstStyle/>
          <a:p>
            <a:pPr algn="ctr"/>
            <a:r>
              <a:rPr lang="pt-BR" sz="4400" dirty="0" smtClean="0">
                <a:solidFill>
                  <a:schemeClr val="bg1"/>
                </a:solidFill>
              </a:rPr>
              <a:t>Que Deus lhe dê</a:t>
            </a:r>
          </a:p>
          <a:p>
            <a:pPr algn="ctr"/>
            <a:r>
              <a:rPr lang="pt-BR" sz="4400" dirty="0" smtClean="0">
                <a:solidFill>
                  <a:schemeClr val="bg1"/>
                </a:solidFill>
              </a:rPr>
              <a:t>uma ótima semana!</a:t>
            </a:r>
            <a:endParaRPr lang="pt-BR" sz="4400" dirty="0">
              <a:solidFill>
                <a:schemeClr val="bg1"/>
              </a:solidFill>
            </a:endParaRPr>
          </a:p>
        </p:txBody>
      </p:sp>
    </p:spTree>
    <p:extLst>
      <p:ext uri="{BB962C8B-B14F-4D97-AF65-F5344CB8AC3E}">
        <p14:creationId xmlns:p14="http://schemas.microsoft.com/office/powerpoint/2010/main" val="39589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9752" y="2622853"/>
            <a:ext cx="4464496" cy="1612293"/>
          </a:xfrm>
          <a:prstGeom prst="rect">
            <a:avLst/>
          </a:prstGeom>
        </p:spPr>
      </p:pic>
    </p:spTree>
    <p:extLst>
      <p:ext uri="{BB962C8B-B14F-4D97-AF65-F5344CB8AC3E}">
        <p14:creationId xmlns:p14="http://schemas.microsoft.com/office/powerpoint/2010/main" val="240533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22784" y="1351671"/>
            <a:ext cx="1905000" cy="2653393"/>
          </a:xfrm>
          <a:prstGeom prst="rect">
            <a:avLst/>
          </a:prstGeom>
          <a:noFill/>
          <a:ln w="9525">
            <a:noFill/>
            <a:miter lim="800000"/>
            <a:headEnd/>
            <a:tailEnd/>
          </a:ln>
        </p:spPr>
      </p:pic>
      <p:pic>
        <p:nvPicPr>
          <p:cNvPr id="1033" name="Picture 9"/>
          <p:cNvPicPr>
            <a:picLocks noChangeAspect="1" noChangeArrowheads="1"/>
          </p:cNvPicPr>
          <p:nvPr/>
        </p:nvPicPr>
        <p:blipFill>
          <a:blip r:embed="rId4" cstate="print"/>
          <a:srcRect/>
          <a:stretch>
            <a:fillRect/>
          </a:stretch>
        </p:blipFill>
        <p:spPr bwMode="auto">
          <a:xfrm>
            <a:off x="3513584" y="4159757"/>
            <a:ext cx="1706488" cy="2581611"/>
          </a:xfrm>
          <a:prstGeom prst="rect">
            <a:avLst/>
          </a:prstGeom>
          <a:noFill/>
          <a:ln w="9525">
            <a:noFill/>
            <a:miter lim="800000"/>
            <a:headEnd/>
            <a:tailEnd/>
          </a:ln>
        </p:spPr>
      </p:pic>
      <p:pic>
        <p:nvPicPr>
          <p:cNvPr id="1034" name="Picture 10"/>
          <p:cNvPicPr>
            <a:picLocks noChangeAspect="1" noChangeArrowheads="1"/>
          </p:cNvPicPr>
          <p:nvPr/>
        </p:nvPicPr>
        <p:blipFill>
          <a:blip r:embed="rId5" cstate="print"/>
          <a:srcRect/>
          <a:stretch>
            <a:fillRect/>
          </a:stretch>
        </p:blipFill>
        <p:spPr bwMode="auto">
          <a:xfrm>
            <a:off x="6172200" y="1484784"/>
            <a:ext cx="1562726" cy="2448272"/>
          </a:xfrm>
          <a:prstGeom prst="rect">
            <a:avLst/>
          </a:prstGeom>
          <a:noFill/>
          <a:ln w="9525">
            <a:noFill/>
            <a:miter lim="800000"/>
            <a:headEnd/>
            <a:tailEnd/>
          </a:ln>
        </p:spPr>
      </p:pic>
      <p:pic>
        <p:nvPicPr>
          <p:cNvPr id="1036" name="Picture 12"/>
          <p:cNvPicPr>
            <a:picLocks noChangeAspect="1" noChangeArrowheads="1"/>
          </p:cNvPicPr>
          <p:nvPr/>
        </p:nvPicPr>
        <p:blipFill>
          <a:blip r:embed="rId6" cstate="print"/>
          <a:srcRect/>
          <a:stretch>
            <a:fillRect/>
          </a:stretch>
        </p:blipFill>
        <p:spPr bwMode="auto">
          <a:xfrm>
            <a:off x="3352800" y="1362447"/>
            <a:ext cx="1962150" cy="2714625"/>
          </a:xfrm>
          <a:prstGeom prst="rect">
            <a:avLst/>
          </a:prstGeom>
          <a:noFill/>
          <a:ln w="9525">
            <a:noFill/>
            <a:miter lim="800000"/>
            <a:headEnd/>
            <a:tailEnd/>
          </a:ln>
        </p:spPr>
      </p:pic>
      <p:pic>
        <p:nvPicPr>
          <p:cNvPr id="7" name="Picture 2"/>
          <p:cNvPicPr>
            <a:picLocks noChangeAspect="1" noChangeArrowheads="1"/>
          </p:cNvPicPr>
          <p:nvPr/>
        </p:nvPicPr>
        <p:blipFill>
          <a:blip r:embed="rId7" cstate="print"/>
          <a:srcRect/>
          <a:stretch>
            <a:fillRect/>
          </a:stretch>
        </p:blipFill>
        <p:spPr bwMode="auto">
          <a:xfrm>
            <a:off x="730880" y="4102510"/>
            <a:ext cx="1752888" cy="2638858"/>
          </a:xfrm>
          <a:prstGeom prst="rect">
            <a:avLst/>
          </a:prstGeom>
          <a:noFill/>
          <a:ln w="9525">
            <a:noFill/>
            <a:miter lim="800000"/>
            <a:headEnd/>
            <a:tailEnd/>
          </a:ln>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10" name="TextBox 9"/>
          <p:cNvSpPr txBox="1"/>
          <p:nvPr/>
        </p:nvSpPr>
        <p:spPr>
          <a:xfrm>
            <a:off x="663984" y="188640"/>
            <a:ext cx="2860754" cy="769441"/>
          </a:xfrm>
          <a:prstGeom prst="rect">
            <a:avLst/>
          </a:prstGeom>
          <a:noFill/>
        </p:spPr>
        <p:txBody>
          <a:bodyPr wrap="none" rtlCol="0">
            <a:spAutoFit/>
          </a:bodyPr>
          <a:lstStyle/>
          <a:p>
            <a:r>
              <a:rPr lang="pt-BR" sz="4400" b="1" dirty="0" smtClean="0">
                <a:solidFill>
                  <a:schemeClr val="bg1"/>
                </a:solidFill>
                <a:latin typeface="+mj-lt"/>
                <a:cs typeface="Arial" pitchFamily="34" charset="0"/>
              </a:rPr>
              <a:t>Bibliografia</a:t>
            </a:r>
            <a:endParaRPr lang="pt-BR" sz="4400" dirty="0">
              <a:solidFill>
                <a:schemeClr val="bg1"/>
              </a:solidFill>
              <a:latin typeface="+mj-lt"/>
              <a:cs typeface="Arial" pitchFamily="34" charset="0"/>
            </a:endParaRPr>
          </a:p>
        </p:txBody>
      </p:sp>
    </p:spTree>
    <p:extLst>
      <p:ext uri="{BB962C8B-B14F-4D97-AF65-F5344CB8AC3E}">
        <p14:creationId xmlns:p14="http://schemas.microsoft.com/office/powerpoint/2010/main" val="1168723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395536" y="5157192"/>
            <a:ext cx="8568952" cy="769441"/>
          </a:xfrm>
          <a:prstGeom prst="rect">
            <a:avLst/>
          </a:prstGeom>
          <a:noFill/>
        </p:spPr>
        <p:txBody>
          <a:bodyPr wrap="square" rtlCol="0">
            <a:spAutoFit/>
          </a:bodyPr>
          <a:lstStyle/>
          <a:p>
            <a:pPr algn="r"/>
            <a:r>
              <a:rPr lang="pt-BR" sz="4400" b="1" dirty="0" smtClean="0">
                <a:solidFill>
                  <a:schemeClr val="bg1"/>
                </a:solidFill>
                <a:latin typeface="+mj-lt"/>
              </a:rPr>
              <a:t>Atos dos Apóstolos</a:t>
            </a:r>
          </a:p>
        </p:txBody>
      </p:sp>
      <p:sp>
        <p:nvSpPr>
          <p:cNvPr id="6" name="Rectangle 5"/>
          <p:cNvSpPr/>
          <p:nvPr/>
        </p:nvSpPr>
        <p:spPr>
          <a:xfrm>
            <a:off x="395535" y="5707208"/>
            <a:ext cx="8568952" cy="646331"/>
          </a:xfrm>
          <a:prstGeom prst="rect">
            <a:avLst/>
          </a:prstGeom>
        </p:spPr>
        <p:txBody>
          <a:bodyPr wrap="square">
            <a:spAutoFit/>
          </a:bodyPr>
          <a:lstStyle/>
          <a:p>
            <a:pPr algn="r"/>
            <a:r>
              <a:rPr lang="pt-BR" sz="3600" spc="-150" dirty="0" smtClean="0">
                <a:solidFill>
                  <a:srgbClr val="63C8DB"/>
                </a:solidFill>
                <a:latin typeface="+mj-lt"/>
              </a:rPr>
              <a:t>O Modelo Bíblico de Igreja Cristã</a:t>
            </a:r>
            <a:endParaRPr lang="pt-BR" sz="3600" spc="-150" dirty="0">
              <a:solidFill>
                <a:srgbClr val="63C8DB"/>
              </a:solidFill>
              <a:latin typeface="+mj-lt"/>
              <a:cs typeface="Myriad Arabic" pitchFamily="50" charset="-78"/>
            </a:endParaRPr>
          </a:p>
        </p:txBody>
      </p:sp>
      <p:sp>
        <p:nvSpPr>
          <p:cNvPr id="10" name="Rectangle 9"/>
          <p:cNvSpPr/>
          <p:nvPr/>
        </p:nvSpPr>
        <p:spPr>
          <a:xfrm>
            <a:off x="3851920" y="836712"/>
            <a:ext cx="5292080" cy="3600400"/>
          </a:xfrm>
          <a:prstGeom prst="rect">
            <a:avLst/>
          </a:prstGeom>
          <a:solidFill>
            <a:srgbClr val="63C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63C8DB"/>
              </a:solidFill>
            </a:endParaRPr>
          </a:p>
        </p:txBody>
      </p:sp>
      <p:sp>
        <p:nvSpPr>
          <p:cNvPr id="11" name="Rectangle 10"/>
          <p:cNvSpPr/>
          <p:nvPr/>
        </p:nvSpPr>
        <p:spPr>
          <a:xfrm>
            <a:off x="279098" y="6218148"/>
            <a:ext cx="8668614" cy="523220"/>
          </a:xfrm>
          <a:prstGeom prst="rect">
            <a:avLst/>
          </a:prstGeom>
        </p:spPr>
        <p:txBody>
          <a:bodyPr wrap="square">
            <a:spAutoFit/>
          </a:bodyPr>
          <a:lstStyle/>
          <a:p>
            <a:pPr algn="r"/>
            <a:r>
              <a:rPr lang="pt-BR" sz="2000" b="1" i="1" dirty="0" smtClean="0">
                <a:solidFill>
                  <a:schemeClr val="bg1"/>
                </a:solidFill>
                <a:latin typeface="+mj-lt"/>
              </a:rPr>
              <a:t>Presb. José Cordeiro Neto</a:t>
            </a:r>
            <a:r>
              <a:rPr lang="pt-BR" sz="2800" dirty="0" smtClean="0">
                <a:solidFill>
                  <a:srgbClr val="63C8DB"/>
                </a:solidFill>
                <a:latin typeface="+mj-lt"/>
                <a:cs typeface="Myriad Arabic"/>
              </a:rPr>
              <a:t>»</a:t>
            </a:r>
            <a:r>
              <a:rPr lang="pt-BR" sz="2000" b="1" i="1" dirty="0" smtClean="0">
                <a:solidFill>
                  <a:schemeClr val="bg1"/>
                </a:solidFill>
                <a:latin typeface="+mj-lt"/>
              </a:rPr>
              <a:t> Diác. Luciano Troncoso</a:t>
            </a:r>
            <a:endParaRPr lang="pt-BR" sz="2000" dirty="0">
              <a:solidFill>
                <a:schemeClr val="bg1"/>
              </a:solidFill>
              <a:latin typeface="+mj-lt"/>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098" y="332656"/>
            <a:ext cx="3932861" cy="4978644"/>
          </a:xfrm>
          <a:prstGeom prst="rect">
            <a:avLst/>
          </a:prstGeom>
        </p:spPr>
      </p:pic>
      <p:sp>
        <p:nvSpPr>
          <p:cNvPr id="8" name="TextBox 7"/>
          <p:cNvSpPr txBox="1"/>
          <p:nvPr/>
        </p:nvSpPr>
        <p:spPr>
          <a:xfrm>
            <a:off x="4314087" y="2221413"/>
            <a:ext cx="4632950" cy="830997"/>
          </a:xfrm>
          <a:prstGeom prst="rect">
            <a:avLst/>
          </a:prstGeom>
          <a:noFill/>
        </p:spPr>
        <p:txBody>
          <a:bodyPr wrap="square" rtlCol="0">
            <a:spAutoFit/>
          </a:bodyPr>
          <a:lstStyle/>
          <a:p>
            <a:pPr algn="r"/>
            <a:r>
              <a:rPr lang="pt-BR" sz="4800" b="1" dirty="0" smtClean="0">
                <a:solidFill>
                  <a:srgbClr val="262262"/>
                </a:solidFill>
                <a:latin typeface="+mj-lt"/>
              </a:rPr>
              <a:t>INTRODUÇÃO</a:t>
            </a:r>
          </a:p>
        </p:txBody>
      </p:sp>
    </p:spTree>
    <p:extLst>
      <p:ext uri="{BB962C8B-B14F-4D97-AF65-F5344CB8AC3E}">
        <p14:creationId xmlns:p14="http://schemas.microsoft.com/office/powerpoint/2010/main" val="138257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10" presetClass="entr" presetSubtype="0" fill="hold" grpId="0" nodeType="afterEffect">
                                  <p:stCondLst>
                                    <p:cond delay="0"/>
                                  </p:stCondLst>
                                  <p:iterate type="wd">
                                    <p:tmPct val="15000"/>
                                  </p:iterate>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par>
                                <p:cTn id="18" presetID="10" presetClass="entr" presetSubtype="0" fill="hold" grpId="0" nodeType="withEffect">
                                  <p:stCondLst>
                                    <p:cond delay="0"/>
                                  </p:stCondLst>
                                  <p:iterate type="wd">
                                    <p:tmPct val="15000"/>
                                  </p:iterate>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iterate type="wd">
                                    <p:tmPct val="15000"/>
                                  </p:iterate>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par>
                                <p:cTn id="24" presetID="10" presetClass="entr" presetSubtype="0" fill="hold" grpId="0" nodeType="withEffect">
                                  <p:stCondLst>
                                    <p:cond delay="500"/>
                                  </p:stCondLst>
                                  <p:iterate type="wd">
                                    <p:tmPct val="25000"/>
                                  </p:iterate>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10" grpId="0" animBg="1"/>
      <p:bldP spid="11" grpId="0"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o-01-o-evangelho-segundo-lucas-1-638.jpg"/>
          <p:cNvPicPr>
            <a:picLocks noChangeAspect="1"/>
          </p:cNvPicPr>
          <p:nvPr/>
        </p:nvPicPr>
        <p:blipFill rotWithShape="1">
          <a:blip r:embed="rId3">
            <a:extLst>
              <a:ext uri="{28A0092B-C50C-407E-A947-70E740481C1C}">
                <a14:useLocalDpi xmlns:a14="http://schemas.microsoft.com/office/drawing/2010/main" val="0"/>
              </a:ext>
            </a:extLst>
          </a:blip>
          <a:srcRect t="14343" r="5269" b="-681"/>
          <a:stretch/>
        </p:blipFill>
        <p:spPr>
          <a:xfrm>
            <a:off x="0" y="1201972"/>
            <a:ext cx="9144000" cy="565602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58" y="-27384"/>
            <a:ext cx="9171058" cy="1678304"/>
          </a:xfrm>
          <a:prstGeom prst="rect">
            <a:avLst/>
          </a:prstGeom>
        </p:spPr>
      </p:pic>
      <p:sp>
        <p:nvSpPr>
          <p:cNvPr id="14" name="TextBox 13"/>
          <p:cNvSpPr txBox="1"/>
          <p:nvPr/>
        </p:nvSpPr>
        <p:spPr>
          <a:xfrm>
            <a:off x="663984" y="139279"/>
            <a:ext cx="4090383" cy="769441"/>
          </a:xfrm>
          <a:prstGeom prst="rect">
            <a:avLst/>
          </a:prstGeom>
          <a:noFill/>
        </p:spPr>
        <p:txBody>
          <a:bodyPr wrap="none" rtlCol="0">
            <a:spAutoFit/>
          </a:bodyPr>
          <a:lstStyle/>
          <a:p>
            <a:r>
              <a:rPr lang="pt-BR" sz="4400" b="1" dirty="0" smtClean="0">
                <a:solidFill>
                  <a:schemeClr val="bg1"/>
                </a:solidFill>
                <a:latin typeface="+mj-lt"/>
                <a:cs typeface="Arial" pitchFamily="34" charset="0"/>
              </a:rPr>
              <a:t>Quem escreveu?</a:t>
            </a:r>
            <a:endParaRPr lang="pt-BR" sz="4400" dirty="0">
              <a:solidFill>
                <a:schemeClr val="bg1"/>
              </a:solidFill>
              <a:latin typeface="+mj-lt"/>
              <a:cs typeface="Arial" pitchFamily="34" charset="0"/>
            </a:endParaRPr>
          </a:p>
        </p:txBody>
      </p:sp>
    </p:spTree>
    <p:extLst>
      <p:ext uri="{BB962C8B-B14F-4D97-AF65-F5344CB8AC3E}">
        <p14:creationId xmlns:p14="http://schemas.microsoft.com/office/powerpoint/2010/main" val="381565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63984" y="139279"/>
            <a:ext cx="4090383" cy="769441"/>
          </a:xfrm>
          <a:prstGeom prst="rect">
            <a:avLst/>
          </a:prstGeom>
          <a:noFill/>
        </p:spPr>
        <p:txBody>
          <a:bodyPr wrap="none" rtlCol="0">
            <a:spAutoFit/>
          </a:bodyPr>
          <a:lstStyle/>
          <a:p>
            <a:r>
              <a:rPr lang="pt-BR" sz="4400" b="1" dirty="0" smtClean="0">
                <a:solidFill>
                  <a:schemeClr val="bg1"/>
                </a:solidFill>
                <a:latin typeface="+mj-lt"/>
                <a:cs typeface="Arial" pitchFamily="34" charset="0"/>
              </a:rPr>
              <a:t>Quem escreveu?</a:t>
            </a:r>
            <a:endParaRPr lang="pt-BR" sz="4400" dirty="0">
              <a:solidFill>
                <a:schemeClr val="bg1"/>
              </a:solidFill>
              <a:latin typeface="+mj-lt"/>
              <a:cs typeface="Arial" pitchFamily="34" charset="0"/>
            </a:endParaRPr>
          </a:p>
        </p:txBody>
      </p:sp>
      <p:pic>
        <p:nvPicPr>
          <p:cNvPr id="3" name="Picture 2" descr="104_1_201504281258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612" y="-126776"/>
            <a:ext cx="6984776" cy="6984776"/>
          </a:xfrm>
          <a:prstGeom prst="rect">
            <a:avLst/>
          </a:prstGeom>
        </p:spPr>
      </p:pic>
    </p:spTree>
    <p:extLst>
      <p:ext uri="{BB962C8B-B14F-4D97-AF65-F5344CB8AC3E}">
        <p14:creationId xmlns:p14="http://schemas.microsoft.com/office/powerpoint/2010/main" val="298903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Tie.thmx</Template>
  <TotalTime>3608</TotalTime>
  <Words>2769</Words>
  <Application>Microsoft Office PowerPoint</Application>
  <PresentationFormat>Apresentação na tela (4:3)</PresentationFormat>
  <Paragraphs>381</Paragraphs>
  <Slides>55</Slides>
  <Notes>48</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55</vt:i4>
      </vt:variant>
    </vt:vector>
  </HeadingPairs>
  <TitlesOfParts>
    <vt:vector size="62" baseType="lpstr">
      <vt:lpstr>Arial</vt:lpstr>
      <vt:lpstr>Times New Roman</vt:lpstr>
      <vt:lpstr>Open Sans</vt:lpstr>
      <vt:lpstr>Chalkboard SE Regular</vt:lpstr>
      <vt:lpstr>Myriad Arabic</vt:lpstr>
      <vt:lpstr>Calibri</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WOBi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Dantas da Silva</dc:creator>
  <cp:lastModifiedBy>Luciano Portilho Troncoso</cp:lastModifiedBy>
  <cp:revision>50</cp:revision>
  <dcterms:created xsi:type="dcterms:W3CDTF">2015-02-04T17:18:02Z</dcterms:created>
  <dcterms:modified xsi:type="dcterms:W3CDTF">2016-02-18T20:02:57Z</dcterms:modified>
</cp:coreProperties>
</file>