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E033A9A-DBDE-9047-8BD5-B4FFE659BF8C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67" autoAdjust="0"/>
  </p:normalViewPr>
  <p:slideViewPr>
    <p:cSldViewPr snapToGrid="0" snapToObjects="1">
      <p:cViewPr>
        <p:scale>
          <a:sx n="40" d="100"/>
          <a:sy n="40" d="100"/>
        </p:scale>
        <p:origin x="-850" y="-30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707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391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98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20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088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01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15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357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2C365-90BD-5747-A67A-AB136BBE80E4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866" y="377779"/>
            <a:ext cx="7772400" cy="135410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AULA 9</a:t>
            </a:r>
            <a:br>
              <a:rPr lang="pt-BR" dirty="0" smtClean="0"/>
            </a:br>
            <a:r>
              <a:rPr lang="pt-BR" dirty="0" smtClean="0"/>
              <a:t>A Glória de Deus e a Salvação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866" y="2007368"/>
            <a:ext cx="6400800" cy="1752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FFFF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Romanos 11: 33 – 36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96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Proposição de </a:t>
            </a:r>
            <a:r>
              <a:rPr lang="pt-BR" dirty="0" err="1" smtClean="0"/>
              <a:t>Packer</a:t>
            </a:r>
            <a:r>
              <a:rPr lang="pt-BR" dirty="0" smtClean="0"/>
              <a:t> -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1) A graça de Deus e a Sua soberania, não compromete nada sobre </a:t>
            </a:r>
            <a:r>
              <a:rPr lang="pt-BR" b="1" u="sng" dirty="0" smtClean="0"/>
              <a:t>a natureza</a:t>
            </a:r>
            <a:r>
              <a:rPr lang="pt-BR" dirty="0" smtClean="0"/>
              <a:t> da evangelização. Evangelizar é necessário. Nenhum ser humano pode ser salvo sem evangelização. (</a:t>
            </a:r>
            <a:r>
              <a:rPr lang="pt-BR" dirty="0" err="1" smtClean="0"/>
              <a:t>Rm</a:t>
            </a:r>
            <a:r>
              <a:rPr lang="pt-BR" dirty="0" smtClean="0"/>
              <a:t> 10.9-12). Quando Deus nos envia para pregar isto faz parte do seu propósito e estratégia para salvar a humanidade. Jesus cria na soberania de Deus, e pregava a salvação.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Proposição de </a:t>
            </a:r>
            <a:r>
              <a:rPr lang="pt-BR" dirty="0" err="1" smtClean="0"/>
              <a:t>Packer</a:t>
            </a:r>
            <a:r>
              <a:rPr lang="pt-BR" dirty="0" smtClean="0"/>
              <a:t> -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2) A crença de que Deus é soberano, não afeta a </a:t>
            </a:r>
            <a:r>
              <a:rPr lang="pt-BR" b="1" u="sng" dirty="0" smtClean="0"/>
              <a:t>urgência</a:t>
            </a:r>
            <a:r>
              <a:rPr lang="pt-BR" dirty="0" smtClean="0"/>
              <a:t> da evangelização. Sem Jesus, o homem está perdido e só lhe resta a condenação e o inferno. “Os campos estão brancos” – é tempo de colher, precisamos participar!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Proposição de </a:t>
            </a:r>
            <a:r>
              <a:rPr lang="pt-BR" dirty="0" err="1" smtClean="0"/>
              <a:t>Packer</a:t>
            </a:r>
            <a:r>
              <a:rPr lang="pt-BR" dirty="0" smtClean="0"/>
              <a:t> - III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3) A </a:t>
            </a:r>
            <a:r>
              <a:rPr lang="pt-BR" dirty="0" err="1" smtClean="0"/>
              <a:t>A</a:t>
            </a:r>
            <a:r>
              <a:rPr lang="pt-BR" dirty="0" smtClean="0"/>
              <a:t> crença na soberania não afeta </a:t>
            </a:r>
            <a:r>
              <a:rPr lang="pt-BR" b="1" u="sng" dirty="0" smtClean="0"/>
              <a:t>a sinceridade</a:t>
            </a:r>
            <a:r>
              <a:rPr lang="pt-BR" dirty="0" smtClean="0"/>
              <a:t> do apelo. Nós não somos hipócritas, mesmo quando sabemos que salvação é obra de Deus no coração do pecador, apelamos por sua conversão. “Todo aquele que invocar o nome do Senhor, será salvo” (</a:t>
            </a:r>
            <a:r>
              <a:rPr lang="pt-BR" dirty="0" err="1" smtClean="0"/>
              <a:t>Rm</a:t>
            </a:r>
            <a:r>
              <a:rPr lang="pt-BR" dirty="0" smtClean="0"/>
              <a:t> 10.13), e o método de Deus é usar seus servos: “Como crerão se não há quem pregue?”.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Proposição de </a:t>
            </a:r>
            <a:r>
              <a:rPr lang="pt-BR" dirty="0" err="1" smtClean="0"/>
              <a:t>Packer</a:t>
            </a:r>
            <a:r>
              <a:rPr lang="pt-BR" dirty="0" smtClean="0"/>
              <a:t> -IV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4) A crença na soberania não afeta a </a:t>
            </a:r>
            <a:r>
              <a:rPr lang="pt-BR" b="1" u="sng" dirty="0" smtClean="0"/>
              <a:t>responsabilidade</a:t>
            </a:r>
            <a:r>
              <a:rPr lang="pt-BR" dirty="0" smtClean="0"/>
              <a:t> do pecador. Em toda Escritura vemos que homem está perdido se rejeitar a salvação. </a:t>
            </a:r>
            <a:r>
              <a:rPr lang="pt-BR" dirty="0" err="1" smtClean="0"/>
              <a:t>Ez</a:t>
            </a:r>
            <a:r>
              <a:rPr lang="pt-BR" dirty="0" smtClean="0"/>
              <a:t> 18.31; </a:t>
            </a:r>
            <a:r>
              <a:rPr lang="pt-BR" dirty="0" err="1" smtClean="0"/>
              <a:t>Jo</a:t>
            </a:r>
            <a:r>
              <a:rPr lang="pt-BR" dirty="0" smtClean="0"/>
              <a:t> 3.19; 5.40. </a:t>
            </a:r>
            <a:r>
              <a:rPr lang="pt-BR" dirty="0" err="1" smtClean="0"/>
              <a:t>Hb</a:t>
            </a:r>
            <a:r>
              <a:rPr lang="pt-BR" dirty="0" smtClean="0"/>
              <a:t> 2.3: “</a:t>
            </a:r>
            <a:r>
              <a:rPr lang="pt-BR" i="1" dirty="0" smtClean="0"/>
              <a:t>Como escaparemos se negligenciarmos tão grande salvação</a:t>
            </a:r>
            <a:r>
              <a:rPr lang="pt-BR" dirty="0" smtClean="0"/>
              <a:t>?”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Proposição de </a:t>
            </a:r>
            <a:r>
              <a:rPr lang="pt-BR" dirty="0" err="1" smtClean="0"/>
              <a:t>Packer</a:t>
            </a:r>
            <a:r>
              <a:rPr lang="pt-BR" dirty="0" smtClean="0"/>
              <a:t> - V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5) A soberania nos fornece a </a:t>
            </a:r>
            <a:r>
              <a:rPr lang="pt-BR" b="1" u="sng" dirty="0" smtClean="0"/>
              <a:t>única esperança de sucesso</a:t>
            </a:r>
            <a:r>
              <a:rPr lang="pt-BR" dirty="0" smtClean="0"/>
              <a:t> na Evangelização. Por que haverá colheitas? Porque há eleitos. O homem carnal, sem a operação do Espírito Santo, não pode entender, nem aceitar as coisas do Espírito. Como empreendimento humano, a tarefa da evangelização é impossível. Fé é dom de Deus (</a:t>
            </a:r>
            <a:r>
              <a:rPr lang="pt-BR" dirty="0" err="1" smtClean="0"/>
              <a:t>Ef</a:t>
            </a:r>
            <a:r>
              <a:rPr lang="pt-BR" dirty="0" smtClean="0"/>
              <a:t> 2.8-9; </a:t>
            </a:r>
            <a:r>
              <a:rPr lang="pt-BR" dirty="0" err="1" smtClean="0"/>
              <a:t>At</a:t>
            </a:r>
            <a:r>
              <a:rPr lang="pt-BR" dirty="0" smtClean="0"/>
              <a:t> 11.18; 18.9; </a:t>
            </a:r>
            <a:r>
              <a:rPr lang="pt-BR" dirty="0" err="1" smtClean="0"/>
              <a:t>Jo</a:t>
            </a:r>
            <a:r>
              <a:rPr lang="pt-BR" dirty="0" smtClean="0"/>
              <a:t> 6.44)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Proposição de </a:t>
            </a:r>
            <a:r>
              <a:rPr lang="pt-BR" dirty="0" err="1" smtClean="0"/>
              <a:t>Packer</a:t>
            </a:r>
            <a:r>
              <a:rPr lang="pt-BR" dirty="0" smtClean="0"/>
              <a:t> - VI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6) Ao evangelizarmos a nossa confiança deve estar depositada no Deus que ressuscita mortos, e transforma os corações dos homens no tempo que lhe aprouver. Esta certeza e confiança muda a nossa atitude, tira o foco no método e focaliza em Deus como fonte, meio e fim da salvação.   É d’Ele a promessa de que o nosso trabalho nunca será em vão.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Proposição de </a:t>
            </a:r>
            <a:r>
              <a:rPr lang="pt-BR" dirty="0" err="1" smtClean="0"/>
              <a:t>Packer</a:t>
            </a:r>
            <a:r>
              <a:rPr lang="pt-BR" dirty="0" smtClean="0"/>
              <a:t> VII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a) A promessa de Deus nos torna ousados – O homem  eleito, quando tocado pelo Espírito Santo, responderá a este chamado que Deus lhe faz. Portanto,  a graça de Deus pode salvar qualquer homem em qualquer circunstância. 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Proposição de </a:t>
            </a:r>
            <a:r>
              <a:rPr lang="pt-BR" dirty="0" err="1" smtClean="0"/>
              <a:t>Packer</a:t>
            </a:r>
            <a:r>
              <a:rPr lang="pt-BR" dirty="0" smtClean="0"/>
              <a:t> VIII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b) A promessa de Deus nos torna pacientes – Deus salva a seu tempo. Enquanto isto, semeamos com lágrimas e oramos pelos pecadores (</a:t>
            </a:r>
            <a:r>
              <a:rPr lang="pt-BR" dirty="0" err="1" smtClean="0"/>
              <a:t>Rm</a:t>
            </a:r>
            <a:r>
              <a:rPr lang="pt-BR" dirty="0" smtClean="0"/>
              <a:t> 10.1).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Proposição de </a:t>
            </a:r>
            <a:r>
              <a:rPr lang="pt-BR" dirty="0" err="1" smtClean="0"/>
              <a:t>Packer</a:t>
            </a:r>
            <a:r>
              <a:rPr lang="pt-BR" dirty="0" smtClean="0"/>
              <a:t> IX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c) A promessa de Deus nos torna homens ou mulheres de oração – Oração é a confissão de nossa impotência e necessidade (2 </a:t>
            </a:r>
            <a:r>
              <a:rPr lang="pt-BR" dirty="0" err="1" smtClean="0"/>
              <a:t>Ts</a:t>
            </a:r>
            <a:r>
              <a:rPr lang="pt-BR" dirty="0" smtClean="0"/>
              <a:t> 3.1). Pregação e oração devem andar juntas.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Perguntaram a Adoniram </a:t>
            </a:r>
            <a:r>
              <a:rPr lang="pt-BR" dirty="0" err="1" smtClean="0"/>
              <a:t>Judson</a:t>
            </a:r>
            <a:r>
              <a:rPr lang="pt-BR" dirty="0" smtClean="0"/>
              <a:t>, numa das masmorras da antiga Birmânia (atual Mianmar), quais as possibilidades do evangelho fazer qualquer diferença na vida dos homens pecadores e depravados, e elas se converterem? Sua resposta foi: “As possibilidades são tão grande quanto as promessas de Deus”.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02" y="85706"/>
            <a:ext cx="7584798" cy="1143000"/>
          </a:xfrm>
        </p:spPr>
        <p:txBody>
          <a:bodyPr/>
          <a:lstStyle/>
          <a:p>
            <a:pPr algn="l"/>
            <a:r>
              <a:rPr lang="pt-BR" dirty="0" smtClean="0"/>
              <a:t>A Glória de Deus e a Salvação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002" y="1600200"/>
            <a:ext cx="7584797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“É importante observarmos... que nunca se deveria separar a teologia (nossa crença em Deus) da </a:t>
            </a:r>
            <a:r>
              <a:rPr lang="pt-BR" dirty="0" err="1" smtClean="0"/>
              <a:t>doxologia</a:t>
            </a:r>
            <a:r>
              <a:rPr lang="pt-BR" dirty="0" smtClean="0"/>
              <a:t> (nosso culto a Deus). (...) Foram as surpreendentes verdades de Romanos 1 a 11 que provocaram em Paulo essa explosão de louvor. A adoração a Deus é  evocada, informada e inspirada pela visão de Deus. (</a:t>
            </a:r>
            <a:r>
              <a:rPr lang="pt-BR" dirty="0" err="1" smtClean="0"/>
              <a:t>Stott</a:t>
            </a:r>
            <a:r>
              <a:rPr lang="pt-BR" dirty="0" smtClean="0"/>
              <a:t>, 375)”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7632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02" y="85706"/>
            <a:ext cx="7584798" cy="1143000"/>
          </a:xfrm>
        </p:spPr>
        <p:txBody>
          <a:bodyPr/>
          <a:lstStyle/>
          <a:p>
            <a:pPr algn="l"/>
            <a:r>
              <a:rPr lang="pt-BR" dirty="0" smtClean="0"/>
              <a:t>A Glória de Deus e a Salvação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002" y="1600200"/>
            <a:ext cx="7584797" cy="4525963"/>
          </a:xfrm>
        </p:spPr>
        <p:txBody>
          <a:bodyPr/>
          <a:lstStyle/>
          <a:p>
            <a:pPr>
              <a:buNone/>
            </a:pPr>
            <a:r>
              <a:rPr lang="pt-BR" dirty="0" err="1" smtClean="0"/>
              <a:t>Hendriksen</a:t>
            </a:r>
            <a:r>
              <a:rPr lang="pt-BR" dirty="0" smtClean="0"/>
              <a:t> propõe uma divisão em três partes, que vamos seguir: </a:t>
            </a:r>
          </a:p>
          <a:p>
            <a:pPr marL="571500" lvl="0" indent="-571500">
              <a:buFont typeface="+mj-lt"/>
              <a:buAutoNum type="romanUcPeriod"/>
            </a:pPr>
            <a:r>
              <a:rPr lang="pt-BR" dirty="0" smtClean="0"/>
              <a:t>Versículo 32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i="1" dirty="0" smtClean="0"/>
              <a:t>Ó profundidade da riqueza da sabedoria e do conhecimento de Deus! </a:t>
            </a:r>
          </a:p>
          <a:p>
            <a:pPr>
              <a:buNone/>
            </a:pPr>
            <a:r>
              <a:rPr lang="pt-BR" i="1" dirty="0" smtClean="0"/>
              <a:t>	Quão insondáveis são os seus juízos e inescrutáveis os seus caminhos! </a:t>
            </a:r>
          </a:p>
        </p:txBody>
      </p:sp>
    </p:spTree>
    <p:extLst>
      <p:ext uri="{BB962C8B-B14F-4D97-AF65-F5344CB8AC3E}">
        <p14:creationId xmlns="" xmlns:p14="http://schemas.microsoft.com/office/powerpoint/2010/main" val="37632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02" y="85706"/>
            <a:ext cx="7584798" cy="1143000"/>
          </a:xfrm>
        </p:spPr>
        <p:txBody>
          <a:bodyPr/>
          <a:lstStyle/>
          <a:p>
            <a:pPr marL="857250" lvl="0" indent="-857250">
              <a:buFont typeface="+mj-lt"/>
              <a:buAutoNum type="romanUcPeriod"/>
            </a:pPr>
            <a:r>
              <a:rPr lang="pt-BR" dirty="0" smtClean="0"/>
              <a:t>Versículo 32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002" y="1600200"/>
            <a:ext cx="7584797" cy="4525963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A salvação é uma dádiva das riquezas de Deus e que ela enriquece aqueles a quem é concedida. (</a:t>
            </a:r>
            <a:r>
              <a:rPr lang="pt-BR" dirty="0" err="1" smtClean="0"/>
              <a:t>Stott</a:t>
            </a:r>
            <a:r>
              <a:rPr lang="pt-BR" dirty="0" smtClean="0"/>
              <a:t>, p 376)</a:t>
            </a:r>
          </a:p>
          <a:p>
            <a:r>
              <a:rPr lang="pt-BR" dirty="0" smtClean="0"/>
              <a:t>A sabedoria de Deus é a sua capacidade de selecionar os melhores meios para a obtenção do alvo mais elevado (Eficiência Divina).  (</a:t>
            </a:r>
            <a:r>
              <a:rPr lang="pt-BR" dirty="0" err="1" smtClean="0"/>
              <a:t>Hendriksen</a:t>
            </a:r>
            <a:r>
              <a:rPr lang="pt-BR" dirty="0" smtClean="0"/>
              <a:t>, 487)</a:t>
            </a:r>
          </a:p>
          <a:p>
            <a:r>
              <a:rPr lang="pt-BR" dirty="0" smtClean="0"/>
              <a:t>Equivale no novo testamento ao texto de Is. 55:8ss. Sua mente (aquilo que ele pensa) e seu agir (o que ele faz) estão completamente além do nosso alcance (</a:t>
            </a:r>
            <a:r>
              <a:rPr lang="pt-BR" dirty="0" err="1" smtClean="0"/>
              <a:t>Stott</a:t>
            </a:r>
            <a:r>
              <a:rPr lang="pt-BR" dirty="0" smtClean="0"/>
              <a:t>, p 376)</a:t>
            </a:r>
          </a:p>
          <a:p>
            <a:r>
              <a:rPr lang="pt-BR" dirty="0" smtClean="0"/>
              <a:t>O termo conhecimento deve ser aqui considerado como sua visão da própria essência das coisas sua onisciência</a:t>
            </a:r>
          </a:p>
          <a:p>
            <a:r>
              <a:rPr lang="pt-BR" dirty="0" smtClean="0"/>
              <a:t>“Quão insondáveis são seus juízos”  as soberanas decisões, decretos e disposições de Deus, especialmente aqueles revelados no plano divino da salvação e na efetuação desse plano.</a:t>
            </a:r>
          </a:p>
          <a:p>
            <a:r>
              <a:rPr lang="pt-BR" dirty="0" smtClean="0"/>
              <a:t>“e inescrutáveis são seus caminhos” é impossível traçar e rastrear os meios que Deus usa para pôr suas decisões em execução. ( </a:t>
            </a:r>
            <a:r>
              <a:rPr lang="pt-BR" dirty="0" err="1" smtClean="0"/>
              <a:t>excertados</a:t>
            </a:r>
            <a:r>
              <a:rPr lang="pt-BR" dirty="0" smtClean="0"/>
              <a:t> de </a:t>
            </a:r>
            <a:r>
              <a:rPr lang="pt-BR" dirty="0" err="1" smtClean="0"/>
              <a:t>Hedrinksen</a:t>
            </a:r>
            <a:r>
              <a:rPr lang="pt-BR" dirty="0" smtClean="0"/>
              <a:t>, p 487)</a:t>
            </a:r>
          </a:p>
        </p:txBody>
      </p:sp>
    </p:spTree>
    <p:extLst>
      <p:ext uri="{BB962C8B-B14F-4D97-AF65-F5344CB8AC3E}">
        <p14:creationId xmlns="" xmlns:p14="http://schemas.microsoft.com/office/powerpoint/2010/main" val="37632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02" y="85706"/>
            <a:ext cx="7584798" cy="1143000"/>
          </a:xfrm>
        </p:spPr>
        <p:txBody>
          <a:bodyPr>
            <a:normAutofit/>
          </a:bodyPr>
          <a:lstStyle/>
          <a:p>
            <a:pPr marL="857250" lvl="0" indent="-857250"/>
            <a:r>
              <a:rPr lang="pt-BR" dirty="0" smtClean="0"/>
              <a:t>II. Versículos 34-35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003" y="1600200"/>
            <a:ext cx="7584797" cy="4525963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34 "Quem conheceu a mente do Senhor? Ou quem foi seu conselheiro?" </a:t>
            </a:r>
          </a:p>
          <a:p>
            <a:pPr>
              <a:buNone/>
            </a:pPr>
            <a:r>
              <a:rPr lang="pt-BR" dirty="0" smtClean="0"/>
              <a:t>35 "Quem primeiro lhe deu, para que ele o recompense?"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32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II. Versículos 34-35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 O verso 34 é eco de Isaías 40:13: "Quem guiou o Espírito do Senhor? ou, como seu conselheiro, o ensinou?"</a:t>
            </a:r>
          </a:p>
          <a:p>
            <a:r>
              <a:rPr lang="pt-BR" dirty="0" smtClean="0"/>
              <a:t>O verso 35 é eco de </a:t>
            </a:r>
            <a:r>
              <a:rPr lang="pt-BR" dirty="0" err="1" smtClean="0"/>
              <a:t>Jó</a:t>
            </a:r>
            <a:r>
              <a:rPr lang="pt-BR" dirty="0" smtClean="0"/>
              <a:t> 41:11: "Quem primeiro me deu a mim, para que eu haja de retribuir-lhe?"</a:t>
            </a:r>
          </a:p>
          <a:p>
            <a:r>
              <a:rPr lang="pt-BR" dirty="0" smtClean="0"/>
              <a:t>	“Os mistérios do cérebro humano já descobertos nos levam a dizer ‘Quão grande é Deus!’  ... Deus é maravilhoso e incompreensível na obra da criação, não é ele, pelo menos, igualmente assustador em sua obra de redenção? ... Aliás quem já foi capaz de sondar a mente de Deus?” (</a:t>
            </a:r>
            <a:r>
              <a:rPr lang="pt-BR" dirty="0" err="1" smtClean="0"/>
              <a:t>Hendriksen</a:t>
            </a:r>
            <a:r>
              <a:rPr lang="pt-BR" dirty="0" smtClean="0"/>
              <a:t>, 488)</a:t>
            </a:r>
          </a:p>
          <a:p>
            <a:r>
              <a:rPr lang="pt-BR" dirty="0" smtClean="0"/>
              <a:t>Nós dependemos inteiramente de Deus para nos ensinar e salvar. Tentar inverter os papéis é querer destronar Deus e divinizar a nós mesmos. A resposta para todas as questões é NINGUÉM!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III. Versículo 36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i="1" dirty="0" smtClean="0"/>
              <a:t>“Pois dele, por ele e para ele são todas as coisas. A ele seja a glória para sempre! Amém.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III. Versículo 36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Neste verso há três preposições  </a:t>
            </a:r>
            <a:r>
              <a:rPr lang="pt-BR" b="1" dirty="0" err="1" smtClean="0"/>
              <a:t>ek</a:t>
            </a:r>
            <a:r>
              <a:rPr lang="pt-BR" i="1" dirty="0" smtClean="0"/>
              <a:t> = “de”, </a:t>
            </a:r>
            <a:r>
              <a:rPr lang="pt-BR" b="1" i="1" dirty="0" smtClean="0"/>
              <a:t>dia </a:t>
            </a:r>
            <a:r>
              <a:rPr lang="pt-BR" i="1" dirty="0" smtClean="0"/>
              <a:t>= “através de” </a:t>
            </a:r>
            <a:r>
              <a:rPr lang="pt-BR" dirty="0" smtClean="0"/>
              <a:t>e</a:t>
            </a:r>
            <a:r>
              <a:rPr lang="pt-BR" i="1" dirty="0" smtClean="0"/>
              <a:t> </a:t>
            </a:r>
            <a:r>
              <a:rPr lang="pt-BR" b="1" i="1" dirty="0" smtClean="0"/>
              <a:t>eis</a:t>
            </a:r>
            <a:r>
              <a:rPr lang="pt-BR" i="1" dirty="0" smtClean="0"/>
              <a:t>= “por” </a:t>
            </a:r>
            <a:r>
              <a:rPr lang="pt-BR" dirty="0" smtClean="0"/>
              <a:t>ou “para” e indicam que Deus é o criador, sustentador e herdeiro de tudo, sua fonte, seu meio e seu fim. </a:t>
            </a:r>
          </a:p>
          <a:p>
            <a:r>
              <a:rPr lang="pt-BR" dirty="0" smtClean="0"/>
              <a:t>	Deus é a fonte da nossa salvação; é por meio de sua graça e poder que a salvação se torna realidade em nossa vida; e a Ele </a:t>
            </a:r>
            <a:r>
              <a:rPr lang="pt-BR" dirty="0" err="1" smtClean="0"/>
              <a:t>consequentemente</a:t>
            </a:r>
            <a:r>
              <a:rPr lang="pt-BR" dirty="0" smtClean="0"/>
              <a:t> se deve toda a glória. Ele é a fonte, o realizador e o alvo da nossa salvação, somos salvos para sua glória.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 Práticas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J.I.</a:t>
            </a:r>
            <a:r>
              <a:rPr lang="pt-BR" dirty="0" smtClean="0"/>
              <a:t> </a:t>
            </a:r>
            <a:r>
              <a:rPr lang="pt-BR" dirty="0" err="1" smtClean="0"/>
              <a:t>Packer</a:t>
            </a:r>
            <a:r>
              <a:rPr lang="pt-BR" dirty="0" smtClean="0"/>
              <a:t> elabora algumas proposições práticas,  umas positivas e outras negativas.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d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ebd2013</Template>
  <TotalTime>120</TotalTime>
  <Words>1037</Words>
  <Application>Microsoft Office PowerPoint</Application>
  <PresentationFormat>Apresentação na tela (4:3)</PresentationFormat>
  <Paragraphs>51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ebd2013</vt:lpstr>
      <vt:lpstr>AULA 9 A Glória de Deus e a Salvação</vt:lpstr>
      <vt:lpstr>A Glória de Deus e a Salvação</vt:lpstr>
      <vt:lpstr>A Glória de Deus e a Salvação</vt:lpstr>
      <vt:lpstr>Versículo 32</vt:lpstr>
      <vt:lpstr>II. Versículos 34-35</vt:lpstr>
      <vt:lpstr>II. Versículos 34-35</vt:lpstr>
      <vt:lpstr>III. Versículo 36</vt:lpstr>
      <vt:lpstr>III. Versículo 36</vt:lpstr>
      <vt:lpstr>Aplicações Práticas</vt:lpstr>
      <vt:lpstr>Proposição de Packer - I</vt:lpstr>
      <vt:lpstr>Proposição de Packer - II</vt:lpstr>
      <vt:lpstr>Proposição de Packer - III</vt:lpstr>
      <vt:lpstr>Proposição de Packer -IV</vt:lpstr>
      <vt:lpstr>Proposição de Packer - V</vt:lpstr>
      <vt:lpstr>Proposição de Packer - VI</vt:lpstr>
      <vt:lpstr>Proposição de Packer VII</vt:lpstr>
      <vt:lpstr>Proposição de Packer VIII</vt:lpstr>
      <vt:lpstr>Proposição de Packer IX</vt:lpstr>
      <vt:lpstr>Conclusão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Compaq</cp:lastModifiedBy>
  <cp:revision>9</cp:revision>
  <dcterms:created xsi:type="dcterms:W3CDTF">2013-01-31T12:49:02Z</dcterms:created>
  <dcterms:modified xsi:type="dcterms:W3CDTF">2013-04-14T14:56:38Z</dcterms:modified>
</cp:coreProperties>
</file>