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7" r:id="rId2"/>
    <p:sldId id="304" r:id="rId3"/>
    <p:sldId id="305" r:id="rId4"/>
    <p:sldId id="259" r:id="rId5"/>
    <p:sldId id="329" r:id="rId6"/>
    <p:sldId id="260" r:id="rId7"/>
    <p:sldId id="337" r:id="rId8"/>
    <p:sldId id="344" r:id="rId9"/>
    <p:sldId id="333" r:id="rId10"/>
    <p:sldId id="346" r:id="rId11"/>
    <p:sldId id="345" r:id="rId12"/>
    <p:sldId id="334" r:id="rId13"/>
    <p:sldId id="348" r:id="rId14"/>
    <p:sldId id="349" r:id="rId15"/>
    <p:sldId id="343" r:id="rId16"/>
    <p:sldId id="287" r:id="rId17"/>
    <p:sldId id="301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448"/>
    <a:srgbClr val="2C5D7B"/>
    <a:srgbClr val="262262"/>
    <a:srgbClr val="2C91D0"/>
    <a:srgbClr val="63C8DB"/>
    <a:srgbClr val="A97B45"/>
    <a:srgbClr val="EE6031"/>
    <a:srgbClr val="F89B33"/>
    <a:srgbClr val="74B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0" autoAdjust="0"/>
  </p:normalViewPr>
  <p:slideViewPr>
    <p:cSldViewPr showGuides="1">
      <p:cViewPr varScale="1">
        <p:scale>
          <a:sx n="68" d="100"/>
          <a:sy n="68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4338-CFCF-4AE1-915C-E1B9DDB84043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B6D5-91E4-4133-9B58-9EFB116F0E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2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578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6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8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98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8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7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0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FABD-5482-4F11-95AB-3C566611D801}" type="datetimeFigureOut">
              <a:rPr lang="pt-BR" smtClean="0"/>
              <a:t>21/06/2015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296" y="2132856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2110" r="9831"/>
          <a:stretch/>
        </p:blipFill>
        <p:spPr>
          <a:xfrm>
            <a:off x="323529" y="980728"/>
            <a:ext cx="8496943" cy="596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9" y="-27384"/>
            <a:ext cx="9171058" cy="16783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01050" y="1700808"/>
            <a:ext cx="7341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23 Cantai ao SENHOR, todas as terras; proclamai a sua salvação, dia após dia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24 Anunciai entre as nações a sua glória, entre todos os povos, as suas maravilhas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25 porque grande é o SENHOR e mui digno de ser louvado, temível mais do que todos os deuses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26 Porque todos os deuses dos povos são ídolos; o SENHOR, porém, fez os céus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27 Glória e majestade estão diante dele, força e formosura, no seu santuário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28 Tributai ao SENHOR, ó famílias dos povos, tributai ao SENHOR glória e força.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635792" y="260648"/>
            <a:ext cx="590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</a:rPr>
              <a:t>Paralelo – 1 Crônicas 16.23-33</a:t>
            </a:r>
          </a:p>
        </p:txBody>
      </p:sp>
    </p:spTree>
    <p:extLst>
      <p:ext uri="{BB962C8B-B14F-4D97-AF65-F5344CB8AC3E}">
        <p14:creationId xmlns:p14="http://schemas.microsoft.com/office/powerpoint/2010/main" val="12314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2110" r="9831"/>
          <a:stretch/>
        </p:blipFill>
        <p:spPr>
          <a:xfrm>
            <a:off x="-180528" y="1203558"/>
            <a:ext cx="9324528" cy="4961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9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590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</a:rPr>
              <a:t>Paralelo – 1 Crônicas 16.23-33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67544" y="1917987"/>
            <a:ext cx="82089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29 Tributai ao SENHOR a glória devida ao seu nome; trazei oferendas e entrai nos seus átrios; adorai o SENHOR na beleza da sua santidade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30 Tremei diante dele, todas as terras, pois ele firmou o mundo para que não se abale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31 Alegrem-se os céus, e a terra exulte; diga-se entre as nações: Reina o SENHOR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32 Ruja o mar e a sua plenitude; folgue o campo e tudo o que nele há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33 Regozijem-se as árvores do bosque na presença do SENHOR, porque vem a julgar a terra.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67544" y="6165304"/>
            <a:ext cx="8208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Ocasião: Transporte da Arca da Aliança para Jerusalém</a:t>
            </a:r>
          </a:p>
        </p:txBody>
      </p:sp>
    </p:spTree>
    <p:extLst>
      <p:ext uri="{BB962C8B-B14F-4D97-AF65-F5344CB8AC3E}">
        <p14:creationId xmlns:p14="http://schemas.microsoft.com/office/powerpoint/2010/main" val="17326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897" y="260648"/>
            <a:ext cx="6260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</a:rPr>
              <a:t>Parte 1 – Convocação ao Louvor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23528" y="2204864"/>
            <a:ext cx="8496944" cy="20882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ctr"/>
            <a:r>
              <a:rPr lang="pt-BR" dirty="0">
                <a:latin typeface="Century Gothic" panose="020B0502020202020204" pitchFamily="34" charset="0"/>
              </a:rPr>
              <a:t>1 Cantai ao SENHOR um cântico novo, cantai ao SENHOR, </a:t>
            </a:r>
            <a:r>
              <a:rPr lang="pt-BR" b="1" dirty="0">
                <a:latin typeface="Century Gothic" panose="020B0502020202020204" pitchFamily="34" charset="0"/>
              </a:rPr>
              <a:t>todas as terras</a:t>
            </a:r>
            <a:r>
              <a:rPr lang="pt-BR" dirty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dirty="0">
              <a:latin typeface="Century Gothic" panose="020B0502020202020204" pitchFamily="34" charset="0"/>
            </a:endParaRPr>
          </a:p>
          <a:p>
            <a:pPr algn="ctr"/>
            <a:r>
              <a:rPr lang="pt-BR" dirty="0">
                <a:latin typeface="Century Gothic" panose="020B0502020202020204" pitchFamily="34" charset="0"/>
              </a:rPr>
              <a:t>2 Cantai ao SENHOR, bendizei o seu nome; </a:t>
            </a:r>
            <a:r>
              <a:rPr lang="pt-BR" b="1" dirty="0">
                <a:latin typeface="Century Gothic" panose="020B0502020202020204" pitchFamily="34" charset="0"/>
              </a:rPr>
              <a:t>proclamai a sua </a:t>
            </a:r>
            <a:r>
              <a:rPr lang="pt-BR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salvação </a:t>
            </a:r>
            <a:r>
              <a:rPr lang="pt-B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*</a:t>
            </a:r>
            <a:r>
              <a:rPr lang="pt-BR" dirty="0" smtClean="0">
                <a:latin typeface="Century Gothic" panose="020B0502020202020204" pitchFamily="34" charset="0"/>
              </a:rPr>
              <a:t>, </a:t>
            </a:r>
            <a:r>
              <a:rPr lang="pt-BR" dirty="0">
                <a:latin typeface="Century Gothic" panose="020B0502020202020204" pitchFamily="34" charset="0"/>
              </a:rPr>
              <a:t>dia após dia.</a:t>
            </a:r>
          </a:p>
          <a:p>
            <a:pPr algn="ctr"/>
            <a:endParaRPr lang="pt-BR" dirty="0">
              <a:latin typeface="Century Gothic" panose="020B0502020202020204" pitchFamily="34" charset="0"/>
            </a:endParaRPr>
          </a:p>
          <a:p>
            <a:pPr algn="ctr"/>
            <a:r>
              <a:rPr lang="pt-BR" dirty="0">
                <a:latin typeface="Century Gothic" panose="020B0502020202020204" pitchFamily="34" charset="0"/>
              </a:rPr>
              <a:t>3 </a:t>
            </a:r>
            <a:r>
              <a:rPr lang="pt-BR" b="1" dirty="0">
                <a:latin typeface="Century Gothic" panose="020B0502020202020204" pitchFamily="34" charset="0"/>
              </a:rPr>
              <a:t>Anunciai entre as nações a sua glória, entre todos os </a:t>
            </a:r>
            <a:r>
              <a:rPr lang="pt-BR" b="1" dirty="0" smtClean="0">
                <a:latin typeface="Century Gothic" panose="020B0502020202020204" pitchFamily="34" charset="0"/>
              </a:rPr>
              <a:t>povos**</a:t>
            </a:r>
            <a:r>
              <a:rPr lang="pt-BR" dirty="0" smtClean="0">
                <a:latin typeface="Century Gothic" panose="020B0502020202020204" pitchFamily="34" charset="0"/>
              </a:rPr>
              <a:t>, </a:t>
            </a:r>
            <a:r>
              <a:rPr lang="pt-BR" dirty="0">
                <a:latin typeface="Century Gothic" panose="020B0502020202020204" pitchFamily="34" charset="0"/>
              </a:rPr>
              <a:t>as suas maravilhas.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943708" y="4795411"/>
            <a:ext cx="5256584" cy="1484784"/>
            <a:chOff x="179512" y="5094230"/>
            <a:chExt cx="5256584" cy="1484784"/>
          </a:xfrm>
        </p:grpSpPr>
        <p:sp>
          <p:nvSpPr>
            <p:cNvPr id="11" name="Retângulo 10"/>
            <p:cNvSpPr/>
            <p:nvPr/>
          </p:nvSpPr>
          <p:spPr>
            <a:xfrm>
              <a:off x="179512" y="5094230"/>
              <a:ext cx="5256584" cy="1484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23528" y="5374957"/>
              <a:ext cx="496855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* - Escatológico: </a:t>
              </a:r>
              <a:r>
                <a:rPr lang="pt-BR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Ap</a:t>
              </a:r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5.9 e 14.3</a:t>
              </a:r>
            </a:p>
            <a:p>
              <a:pPr marL="285750" indent="-285750" algn="ctr">
                <a:buFont typeface="Arial" charset="0"/>
                <a:buChar char="•"/>
              </a:pPr>
              <a:endParaRPr lang="pt-BR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** - 1º chamado missionário - </a:t>
              </a:r>
              <a:r>
                <a:rPr lang="pt-BR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Mt</a:t>
              </a:r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28.16-20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3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897" y="260648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Parte 2 – A majestade do Senhor</a:t>
            </a:r>
            <a:endParaRPr lang="pt-B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688124" y="6012577"/>
            <a:ext cx="576775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ctr"/>
            <a:r>
              <a:rPr lang="pt-BR" sz="3200" b="1" dirty="0" err="1" smtClean="0">
                <a:latin typeface="Century Gothic" panose="020B0502020202020204" pitchFamily="34" charset="0"/>
              </a:rPr>
              <a:t>Elohim</a:t>
            </a:r>
            <a:r>
              <a:rPr lang="pt-BR" sz="3200" b="1" dirty="0">
                <a:latin typeface="Century Gothic" panose="020B0502020202020204" pitchFamily="34" charset="0"/>
              </a:rPr>
              <a:t> </a:t>
            </a:r>
            <a:r>
              <a:rPr lang="pt-BR" sz="3200" b="1" dirty="0" smtClean="0">
                <a:latin typeface="Century Gothic" panose="020B0502020202020204" pitchFamily="34" charset="0"/>
              </a:rPr>
              <a:t>  X   </a:t>
            </a:r>
            <a:r>
              <a:rPr lang="pt-BR" sz="3200" b="1" dirty="0" err="1" smtClean="0">
                <a:latin typeface="Century Gothic" panose="020B0502020202020204" pitchFamily="34" charset="0"/>
              </a:rPr>
              <a:t>Elilim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404664"/>
            <a:ext cx="7668344" cy="57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897" y="260648"/>
            <a:ext cx="5902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</a:rPr>
              <a:t>Parte 3 – Convocação ao culto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21922" y="1700808"/>
            <a:ext cx="8842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7 Tributai ao SENHOR, </a:t>
            </a:r>
            <a:r>
              <a:rPr lang="pt-BR" b="1" dirty="0">
                <a:latin typeface="Century Gothic" panose="020B0502020202020204" pitchFamily="34" charset="0"/>
              </a:rPr>
              <a:t>ó famílias dos povos</a:t>
            </a:r>
            <a:r>
              <a:rPr lang="pt-BR" dirty="0">
                <a:latin typeface="Century Gothic" panose="020B0502020202020204" pitchFamily="34" charset="0"/>
              </a:rPr>
              <a:t>, tributai ao SENHOR glória e força</a:t>
            </a:r>
            <a:r>
              <a:rPr lang="pt-BR" dirty="0" smtClean="0">
                <a:latin typeface="Century Gothic" panose="020B0502020202020204" pitchFamily="34" charset="0"/>
              </a:rPr>
              <a:t>.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8 Tributai ao SENHOR a glória devida ao seu nome; trazei oferendas e entrai nos seus átrios</a:t>
            </a:r>
            <a:r>
              <a:rPr lang="pt-BR" dirty="0" smtClean="0">
                <a:latin typeface="Century Gothic" panose="020B0502020202020204" pitchFamily="34" charset="0"/>
              </a:rPr>
              <a:t>.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1922" y="3068960"/>
            <a:ext cx="5674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entury Gothic" panose="020B0502020202020204" pitchFamily="34" charset="0"/>
              </a:rPr>
              <a:t>9 </a:t>
            </a:r>
            <a:r>
              <a:rPr lang="pt-BR" dirty="0">
                <a:latin typeface="Century Gothic" panose="020B0502020202020204" pitchFamily="34" charset="0"/>
              </a:rPr>
              <a:t>Adorai o SENHOR na beleza da sua santidade; tremei diante dele, </a:t>
            </a:r>
            <a:r>
              <a:rPr lang="pt-BR" b="1" dirty="0">
                <a:latin typeface="Century Gothic" panose="020B0502020202020204" pitchFamily="34" charset="0"/>
              </a:rPr>
              <a:t>todas as terras</a:t>
            </a:r>
            <a:r>
              <a:rPr lang="pt-BR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11760" y="6309320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 err="1">
                <a:latin typeface="Century Gothic" panose="020B0502020202020204" pitchFamily="34" charset="0"/>
              </a:rPr>
              <a:t>Mt</a:t>
            </a:r>
            <a:r>
              <a:rPr lang="pt-BR" sz="1600" dirty="0">
                <a:latin typeface="Century Gothic" panose="020B0502020202020204" pitchFamily="34" charset="0"/>
              </a:rPr>
              <a:t> 3.2; </a:t>
            </a:r>
            <a:r>
              <a:rPr lang="pt-BR" sz="1600" dirty="0" err="1">
                <a:latin typeface="Century Gothic" panose="020B0502020202020204" pitchFamily="34" charset="0"/>
              </a:rPr>
              <a:t>Gn</a:t>
            </a:r>
            <a:r>
              <a:rPr lang="pt-BR" sz="1600" dirty="0">
                <a:latin typeface="Century Gothic" panose="020B0502020202020204" pitchFamily="34" charset="0"/>
              </a:rPr>
              <a:t> 12.3; </a:t>
            </a:r>
            <a:r>
              <a:rPr lang="pt-BR" sz="1600" dirty="0" err="1">
                <a:latin typeface="Century Gothic" panose="020B0502020202020204" pitchFamily="34" charset="0"/>
              </a:rPr>
              <a:t>Gn</a:t>
            </a:r>
            <a:r>
              <a:rPr lang="pt-BR" sz="1600" dirty="0">
                <a:latin typeface="Century Gothic" panose="020B0502020202020204" pitchFamily="34" charset="0"/>
              </a:rPr>
              <a:t> 22.18; </a:t>
            </a:r>
            <a:r>
              <a:rPr lang="pt-BR" sz="1600" dirty="0" err="1">
                <a:latin typeface="Century Gothic" panose="020B0502020202020204" pitchFamily="34" charset="0"/>
              </a:rPr>
              <a:t>Gl</a:t>
            </a:r>
            <a:r>
              <a:rPr lang="pt-BR" sz="1600" dirty="0">
                <a:latin typeface="Century Gothic" panose="020B0502020202020204" pitchFamily="34" charset="0"/>
              </a:rPr>
              <a:t> 3.10-14; </a:t>
            </a:r>
            <a:r>
              <a:rPr lang="pt-BR" sz="1600" dirty="0" err="1" smtClean="0">
                <a:latin typeface="Century Gothic" panose="020B0502020202020204" pitchFamily="34" charset="0"/>
              </a:rPr>
              <a:t>Rm</a:t>
            </a:r>
            <a:r>
              <a:rPr lang="pt-BR" sz="1600" dirty="0" smtClean="0">
                <a:latin typeface="Century Gothic" panose="020B0502020202020204" pitchFamily="34" charset="0"/>
              </a:rPr>
              <a:t> </a:t>
            </a:r>
            <a:r>
              <a:rPr lang="pt-BR" sz="1600" dirty="0">
                <a:latin typeface="Century Gothic" panose="020B0502020202020204" pitchFamily="34" charset="0"/>
              </a:rPr>
              <a:t>12.1; </a:t>
            </a:r>
            <a:r>
              <a:rPr lang="pt-BR" sz="1600" dirty="0" err="1">
                <a:latin typeface="Century Gothic" panose="020B0502020202020204" pitchFamily="34" charset="0"/>
              </a:rPr>
              <a:t>Ef</a:t>
            </a:r>
            <a:r>
              <a:rPr lang="pt-BR" sz="1600" dirty="0">
                <a:latin typeface="Century Gothic" panose="020B0502020202020204" pitchFamily="34" charset="0"/>
              </a:rPr>
              <a:t> 5.27</a:t>
            </a:r>
          </a:p>
        </p:txBody>
      </p:sp>
    </p:spTree>
    <p:extLst>
      <p:ext uri="{BB962C8B-B14F-4D97-AF65-F5344CB8AC3E}">
        <p14:creationId xmlns:p14="http://schemas.microsoft.com/office/powerpoint/2010/main" val="38288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46" r="6920"/>
          <a:stretch/>
        </p:blipFill>
        <p:spPr>
          <a:xfrm>
            <a:off x="-681913" y="-27384"/>
            <a:ext cx="9825913" cy="6916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7026" y="334397"/>
            <a:ext cx="6142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</a:rPr>
              <a:t>Parte 4 – Alegria para o Mundo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71462" y="1844824"/>
            <a:ext cx="86010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10 Dizei entre as nações: Reina o SENHOR. Ele firmou o mundo para que não </a:t>
            </a:r>
            <a:r>
              <a:rPr lang="pt-BR" b="1" dirty="0" smtClean="0">
                <a:latin typeface="Century Gothic" panose="020B0502020202020204" pitchFamily="34" charset="0"/>
              </a:rPr>
              <a:t>se abale </a:t>
            </a:r>
            <a:r>
              <a:rPr lang="pt-BR" b="1" dirty="0">
                <a:latin typeface="Century Gothic" panose="020B0502020202020204" pitchFamily="34" charset="0"/>
              </a:rPr>
              <a:t>e julga os povos com equidade</a:t>
            </a:r>
            <a:r>
              <a:rPr lang="pt-BR" b="1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latin typeface="Century Gothic" panose="020B0502020202020204" pitchFamily="34" charset="0"/>
              </a:rPr>
              <a:t>11 Alegrem-se os céus, e a terra exulte; ruja o mar e a sua plenitude</a:t>
            </a:r>
            <a:r>
              <a:rPr lang="pt-BR" b="1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 smtClean="0">
              <a:latin typeface="Century Gothic" panose="020B0502020202020204" pitchFamily="34" charset="0"/>
            </a:endParaRPr>
          </a:p>
          <a:p>
            <a:pPr algn="ctr"/>
            <a:endParaRPr lang="pt-BR" b="1" dirty="0"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latin typeface="Century Gothic" panose="020B0502020202020204" pitchFamily="34" charset="0"/>
              </a:rPr>
              <a:t>12 Folgue o campo e tudo o que nele há; regozijem-se todas as árvores do bosque</a:t>
            </a:r>
            <a:r>
              <a:rPr lang="pt-BR" b="1" dirty="0" smtClean="0">
                <a:latin typeface="Century Gothic" panose="020B0502020202020204" pitchFamily="34" charset="0"/>
              </a:rPr>
              <a:t>,</a:t>
            </a:r>
          </a:p>
          <a:p>
            <a:pPr algn="ctr"/>
            <a:endParaRPr lang="pt-BR" b="1" dirty="0"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latin typeface="Century Gothic" panose="020B0502020202020204" pitchFamily="34" charset="0"/>
              </a:rPr>
              <a:t>13 na presença do SENHOR, porque vem, vem julgar a terra; julgará o mundo com justiça e os povos, consoante a sua fidelidade.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6512" y="5571374"/>
            <a:ext cx="2705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CRIADOR</a:t>
            </a:r>
            <a:endParaRPr lang="pt-BR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915816" y="5562218"/>
            <a:ext cx="3312368" cy="603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SUSTENTADOR</a:t>
            </a:r>
            <a:endParaRPr lang="pt-BR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156429" y="5571374"/>
            <a:ext cx="3024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JULGADOR</a:t>
            </a:r>
            <a:endParaRPr lang="pt-BR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0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408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04664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bom que você compareceu a esta aula!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1317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Deus lhe dê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uma ótima semana!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622853"/>
            <a:ext cx="4464496" cy="16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297230"/>
            <a:ext cx="676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EBD</a:t>
            </a:r>
            <a:r>
              <a:rPr lang="pt-BR" sz="6600" dirty="0" smtClean="0">
                <a:solidFill>
                  <a:schemeClr val="bg1"/>
                </a:solidFill>
              </a:rPr>
              <a:t> </a:t>
            </a:r>
            <a:r>
              <a:rPr lang="pt-BR" sz="6600" b="1" dirty="0" smtClean="0">
                <a:solidFill>
                  <a:schemeClr val="bg1"/>
                </a:solidFill>
              </a:rPr>
              <a:t>CONSOLIDAÇÃO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395863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2015 – O Ano da Adoração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947" y="1988840"/>
            <a:ext cx="9144000" cy="277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3C8D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7" y="2941493"/>
            <a:ext cx="643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Salmos de Adoração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0"/>
          <a:stretch/>
        </p:blipFill>
        <p:spPr>
          <a:xfrm>
            <a:off x="0" y="2093805"/>
            <a:ext cx="2275442" cy="2526373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1112736" y="5264040"/>
            <a:ext cx="77797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3000" i="1" dirty="0" smtClean="0">
                <a:solidFill>
                  <a:schemeClr val="bg1"/>
                </a:solidFill>
                <a:latin typeface="+mj-lt"/>
              </a:rPr>
              <a:t>Professor </a:t>
            </a:r>
            <a:r>
              <a:rPr lang="pt-BR" sz="3000" i="1" dirty="0">
                <a:solidFill>
                  <a:schemeClr val="bg1"/>
                </a:solidFill>
                <a:latin typeface="+mj-lt"/>
              </a:rPr>
              <a:t>1: Rev. Geraldo Ferreira da Silva</a:t>
            </a:r>
            <a:endParaRPr lang="pt-BR" sz="3000" i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Professor 2: </a:t>
            </a:r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Sem</a:t>
            </a:r>
            <a:r>
              <a:rPr lang="en-US" sz="3000" i="1" dirty="0">
                <a:solidFill>
                  <a:schemeClr val="bg1"/>
                </a:solidFill>
                <a:latin typeface="+mj-lt"/>
              </a:rPr>
              <a:t>. Francisco Costa </a:t>
            </a:r>
            <a:r>
              <a:rPr lang="en-US" sz="3000" i="1" dirty="0" err="1" smtClean="0">
                <a:solidFill>
                  <a:schemeClr val="bg1"/>
                </a:solidFill>
                <a:latin typeface="+mj-lt"/>
              </a:rPr>
              <a:t>Neto</a:t>
            </a:r>
            <a:endParaRPr lang="en-US" sz="30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49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0" y="404664"/>
            <a:ext cx="3806970" cy="4819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7984" y="2033553"/>
            <a:ext cx="4519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rgbClr val="1C9448"/>
                </a:solidFill>
                <a:latin typeface="+mj-lt"/>
              </a:rPr>
              <a:t>SALMO 96</a:t>
            </a:r>
            <a:endParaRPr lang="pt-BR" sz="4800" b="1" dirty="0" smtClean="0">
              <a:solidFill>
                <a:srgbClr val="1C9448"/>
              </a:solidFill>
            </a:endParaRPr>
          </a:p>
          <a:p>
            <a:pPr algn="r"/>
            <a:r>
              <a:rPr lang="pt-BR" sz="3200" dirty="0">
                <a:solidFill>
                  <a:srgbClr val="1C9448"/>
                </a:solidFill>
                <a:latin typeface="+mj-lt"/>
              </a:rPr>
              <a:t>Um chamado missionário</a:t>
            </a:r>
          </a:p>
        </p:txBody>
      </p:sp>
    </p:spTree>
    <p:extLst>
      <p:ext uri="{BB962C8B-B14F-4D97-AF65-F5344CB8AC3E}">
        <p14:creationId xmlns:p14="http://schemas.microsoft.com/office/powerpoint/2010/main" val="2381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279408" y="260648"/>
            <a:ext cx="56746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“Porque a palavra de Deus é viva e eficaz, e mais cortante do que qualquer espada de dois gumes, e penetra até ao ponto de dividir alma e espírito, juntas e medulas, e é apta para discernir os pensamentos e propósitos do coração.”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015713" y="4892967"/>
            <a:ext cx="5876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“E não há criatura que não seja manifesta na sua presença; pelo contrário, todas as coisas estão descobertas e patentes aos olhos daquele a quem temos de prestar contas.”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3563888" y="6228020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HEBREUS 4.12-13’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2110" r="9831"/>
          <a:stretch/>
        </p:blipFill>
        <p:spPr>
          <a:xfrm>
            <a:off x="323529" y="980728"/>
            <a:ext cx="8496943" cy="596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9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01050" y="1652022"/>
            <a:ext cx="7341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 Cantai ao SENHOR um cântico novo, cantai ao SENHOR, todas as terras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2 Cantai ao SENHOR, bendizei o seu nome; proclamai a sua salvação, dia após dia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3 Anunciai entre as nações a sua glória, entre todos os povos, as suas maravilhas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4 Porque grande é o SENHOR e mui digno de ser louvado, temível mais que todos os deuses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5 Porque todos os deuses dos povos não passam de ídolos; o SENHOR, porém, fez os céus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6 Glória e majestade estão diante dele, força e formosura, no seu santuário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2110" r="9831"/>
          <a:stretch/>
        </p:blipFill>
        <p:spPr>
          <a:xfrm>
            <a:off x="323529" y="980728"/>
            <a:ext cx="8496943" cy="596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9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30500" y="2132856"/>
            <a:ext cx="748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7 Tributai ao SENHOR, ó famílias dos povos, tributai ao SENHOR glória e força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8 Tributai ao SENHOR a glória devida ao seu nome; trazei oferendas e entrai nos seus átrios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9 Adorai o SENHOR na beleza da sua santidade; tremei diante dele, todas as terras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10 Dizei entre as nações: Reina o SENHOR. Ele firmou o mundo para que não se abale e julga os povos com equidade.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11 Alegrem-se os céus, e a terra exulte; ruja o mar e a sua plenitude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2110" r="9831"/>
          <a:stretch/>
        </p:blipFill>
        <p:spPr>
          <a:xfrm>
            <a:off x="323529" y="1059542"/>
            <a:ext cx="8496943" cy="5753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9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260361" y="3042826"/>
            <a:ext cx="66960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 </a:t>
            </a:r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Folgue o campo e tudo o que nele há; regozijem-se todas as árvores do bosque,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13 na presença do SENHOR, porque vem, vem julgar a terra; julgará o mundo com justiça e os povos, consoante a sua fidelidade.</a:t>
            </a:r>
          </a:p>
        </p:txBody>
      </p:sp>
    </p:spTree>
    <p:extLst>
      <p:ext uri="{BB962C8B-B14F-4D97-AF65-F5344CB8AC3E}">
        <p14:creationId xmlns:p14="http://schemas.microsoft.com/office/powerpoint/2010/main" val="33873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 partes do Salmo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39552" y="2151529"/>
            <a:ext cx="806489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Tributo à glória e majestade de Deus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0" b="22539"/>
          <a:stretch/>
        </p:blipFill>
        <p:spPr>
          <a:xfrm>
            <a:off x="0" y="2941307"/>
            <a:ext cx="9144000" cy="25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911</Words>
  <Application>Microsoft Office PowerPoint</Application>
  <PresentationFormat>Apresentação na tela (4:3)</PresentationFormat>
  <Paragraphs>103</Paragraphs>
  <Slides>17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WOBi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Dantas da Silva</dc:creator>
  <cp:lastModifiedBy>usuario</cp:lastModifiedBy>
  <cp:revision>166</cp:revision>
  <dcterms:created xsi:type="dcterms:W3CDTF">2015-02-04T17:18:02Z</dcterms:created>
  <dcterms:modified xsi:type="dcterms:W3CDTF">2015-06-21T14:53:01Z</dcterms:modified>
</cp:coreProperties>
</file>