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AEA3-3397-4069-A942-7C0E911A1541}" type="datetimeFigureOut">
              <a:rPr lang="pt-BR" smtClean="0"/>
              <a:pPr/>
              <a:t>17/02/2013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97B3-2054-4EAD-901D-6383BCBFAAA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11707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AEA3-3397-4069-A942-7C0E911A1541}" type="datetimeFigureOut">
              <a:rPr lang="pt-BR" smtClean="0"/>
              <a:pPr/>
              <a:t>17/02/2013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97B3-2054-4EAD-901D-6383BCBFAAA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193910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AEA3-3397-4069-A942-7C0E911A1541}" type="datetimeFigureOut">
              <a:rPr lang="pt-BR" smtClean="0"/>
              <a:pPr/>
              <a:t>17/02/2013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97B3-2054-4EAD-901D-6383BCBFAAA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50983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AEA3-3397-4069-A942-7C0E911A1541}" type="datetimeFigureOut">
              <a:rPr lang="pt-BR" smtClean="0"/>
              <a:pPr/>
              <a:t>17/02/2013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97B3-2054-4EAD-901D-6383BCBFAAA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132031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AEA3-3397-4069-A942-7C0E911A1541}" type="datetimeFigureOut">
              <a:rPr lang="pt-BR" smtClean="0"/>
              <a:pPr/>
              <a:t>17/02/2013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97B3-2054-4EAD-901D-6383BCBFAAA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53088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AEA3-3397-4069-A942-7C0E911A1541}" type="datetimeFigureOut">
              <a:rPr lang="pt-BR" smtClean="0"/>
              <a:pPr/>
              <a:t>17/02/2013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97B3-2054-4EAD-901D-6383BCBFAAA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90159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AEA3-3397-4069-A942-7C0E911A1541}" type="datetimeFigureOut">
              <a:rPr lang="pt-BR" smtClean="0"/>
              <a:pPr/>
              <a:t>17/02/2013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97B3-2054-4EAD-901D-6383BCBFAAA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97151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AEA3-3397-4069-A942-7C0E911A1541}" type="datetimeFigureOut">
              <a:rPr lang="pt-BR" smtClean="0"/>
              <a:pPr/>
              <a:t>17/02/2013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97B3-2054-4EAD-901D-6383BCBFAAA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51357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8562"/>
            <a:ext cx="8229600" cy="9562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4384" y="1600200"/>
            <a:ext cx="760241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3AEA3-3397-4069-A942-7C0E911A1541}" type="datetimeFigureOut">
              <a:rPr lang="pt-BR" smtClean="0"/>
              <a:pPr/>
              <a:t>17/02/2013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097B3-2054-4EAD-901D-6383BCBFAAA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67025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COMO </a:t>
            </a:r>
            <a:r>
              <a:rPr lang="pt-BR" dirty="0" smtClean="0">
                <a:solidFill>
                  <a:srgbClr val="FF0000"/>
                </a:solidFill>
              </a:rPr>
              <a:t>(NÃO)</a:t>
            </a:r>
            <a:r>
              <a:rPr lang="pt-BR" dirty="0" smtClean="0"/>
              <a:t> ESCOLHER SEU CÔNJUGE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Aula 02 – A Família Cristã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BUSCANDO O NOVO AMOR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Sem confiança</a:t>
            </a:r>
          </a:p>
          <a:p>
            <a:pPr lvl="1"/>
            <a:r>
              <a:rPr lang="pt-BR" dirty="0" smtClean="0"/>
              <a:t>As mentiras de Sansão</a:t>
            </a:r>
          </a:p>
          <a:p>
            <a:pPr lvl="1"/>
            <a:r>
              <a:rPr lang="pt-BR" dirty="0" smtClean="0"/>
              <a:t>A traição secreta de Dalila</a:t>
            </a:r>
          </a:p>
          <a:p>
            <a:r>
              <a:rPr lang="pt-BR" dirty="0" smtClean="0"/>
              <a:t>“Afeiçoou”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amor familiar, desejo sexual</a:t>
            </a:r>
          </a:p>
          <a:p>
            <a:r>
              <a:rPr lang="pt-BR" dirty="0" smtClean="0"/>
              <a:t>Sansão queria formar um lar</a:t>
            </a:r>
          </a:p>
          <a:p>
            <a:r>
              <a:rPr lang="pt-BR" dirty="0" smtClean="0"/>
              <a:t>Dalila não o amava</a:t>
            </a:r>
          </a:p>
          <a:p>
            <a:r>
              <a:rPr lang="pt-BR" dirty="0" smtClean="0"/>
              <a:t>Amor cego</a:t>
            </a:r>
          </a:p>
          <a:p>
            <a:r>
              <a:rPr lang="pt-BR" b="1" u="sng" dirty="0" smtClean="0">
                <a:solidFill>
                  <a:srgbClr val="FF0000"/>
                </a:solidFill>
              </a:rPr>
              <a:t>Resultado </a:t>
            </a:r>
            <a:r>
              <a:rPr lang="pt-BR" b="1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→  </a:t>
            </a:r>
            <a:r>
              <a:rPr lang="pt-BR" b="1" u="sng" dirty="0" smtClean="0">
                <a:solidFill>
                  <a:srgbClr val="FF0000"/>
                </a:solidFill>
              </a:rPr>
              <a:t>Deus se retirou de Sansão</a:t>
            </a:r>
            <a:endParaRPr lang="pt-BR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REFLETINDO...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Só ser salvo(a) é suficiente para namorar?</a:t>
            </a:r>
          </a:p>
          <a:p>
            <a:r>
              <a:rPr lang="pt-BR" dirty="0" smtClean="0"/>
              <a:t>Um(a) salvo(a) que não é maduro vale a pena?</a:t>
            </a:r>
          </a:p>
          <a:p>
            <a:r>
              <a:rPr lang="pt-BR" dirty="0" smtClean="0"/>
              <a:t>E namorar quem não é crente, vale?</a:t>
            </a:r>
          </a:p>
          <a:p>
            <a:r>
              <a:rPr lang="pt-BR" dirty="0" smtClean="0"/>
              <a:t>O verdadeiro amor é aquele que acontece à primeira vista?</a:t>
            </a:r>
          </a:p>
          <a:p>
            <a:r>
              <a:rPr lang="pt-BR" dirty="0" smtClean="0"/>
              <a:t>Só o sentimento é suficiente?</a:t>
            </a:r>
          </a:p>
          <a:p>
            <a:r>
              <a:rPr lang="pt-BR" dirty="0" smtClean="0"/>
              <a:t>Sexo segura casamento?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REFLETINDO...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impureza sexual compensa?</a:t>
            </a:r>
          </a:p>
          <a:p>
            <a:r>
              <a:rPr lang="pt-BR" dirty="0" smtClean="0"/>
              <a:t>Qual o seu padrão de relacionamentos? Em que direção ele progride: rumo à santidade ou rumo ao pecado?</a:t>
            </a:r>
          </a:p>
          <a:p>
            <a:r>
              <a:rPr lang="pt-BR" dirty="0" smtClean="0"/>
              <a:t>O verdadeiro amor é cego?</a:t>
            </a:r>
          </a:p>
          <a:p>
            <a:r>
              <a:rPr lang="pt-BR" dirty="0" smtClean="0"/>
              <a:t>Como reagir quando a “traição” e a falta de confiança são uma constante?</a:t>
            </a:r>
          </a:p>
          <a:p>
            <a:r>
              <a:rPr lang="pt-BR" dirty="0" smtClean="0"/>
              <a:t>Você deseja um cônjuge Sansão/Dalila?</a:t>
            </a:r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RECAPITULANDO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Família de hoje</a:t>
            </a:r>
          </a:p>
          <a:p>
            <a:pPr lvl="1"/>
            <a:r>
              <a:rPr lang="pt-BR" dirty="0" smtClean="0"/>
              <a:t>Compromisso menor </a:t>
            </a:r>
            <a:r>
              <a:rPr lang="pt-BR" dirty="0" smtClean="0">
                <a:latin typeface="Times New Roman"/>
                <a:cs typeface="Times New Roman"/>
              </a:rPr>
              <a:t>→ </a:t>
            </a:r>
            <a:r>
              <a:rPr lang="pt-BR" dirty="0" smtClean="0"/>
              <a:t>divórcios, união estável, ficar, casamentos tardios</a:t>
            </a:r>
          </a:p>
          <a:p>
            <a:pPr lvl="1"/>
            <a:r>
              <a:rPr lang="pt-BR" dirty="0" smtClean="0"/>
              <a:t>Novas famílias</a:t>
            </a:r>
            <a:r>
              <a:rPr lang="pt-BR" dirty="0" smtClean="0">
                <a:latin typeface="Times New Roman"/>
                <a:cs typeface="Times New Roman"/>
              </a:rPr>
              <a:t> →</a:t>
            </a:r>
            <a:r>
              <a:rPr lang="pt-BR" dirty="0" smtClean="0"/>
              <a:t> homossexualismo, múltiplos pais, mães e pais solteiros, </a:t>
            </a:r>
            <a:r>
              <a:rPr lang="pt-BR" dirty="0" err="1" smtClean="0"/>
              <a:t>etc</a:t>
            </a:r>
            <a:endParaRPr lang="pt-BR" dirty="0" smtClean="0"/>
          </a:p>
          <a:p>
            <a:r>
              <a:rPr lang="pt-BR" dirty="0" smtClean="0"/>
              <a:t>Homens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garotos que se barbeiam</a:t>
            </a:r>
          </a:p>
          <a:p>
            <a:pPr lvl="1"/>
            <a:r>
              <a:rPr lang="pt-BR" dirty="0" smtClean="0"/>
              <a:t>Centrados na diversão</a:t>
            </a:r>
          </a:p>
          <a:p>
            <a:pPr lvl="1"/>
            <a:r>
              <a:rPr lang="pt-BR" dirty="0" smtClean="0"/>
              <a:t>Sensuais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influenciados pela pornografia</a:t>
            </a:r>
          </a:p>
          <a:p>
            <a:pPr lvl="1"/>
            <a:r>
              <a:rPr lang="pt-BR" dirty="0" smtClean="0"/>
              <a:t>Acomodados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sem iniciativas e ambições, apáticos</a:t>
            </a:r>
          </a:p>
          <a:p>
            <a:endParaRPr lang="pt-BR" dirty="0"/>
          </a:p>
        </p:txBody>
      </p:sp>
      <p:pic>
        <p:nvPicPr>
          <p:cNvPr id="4" name="Imagem 3" descr="garotoquesebarbe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71792" y="0"/>
            <a:ext cx="1872208" cy="1872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RECAPITULANDO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Mulheres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em busca do “Barbie </a:t>
            </a:r>
            <a:r>
              <a:rPr lang="pt-BR" dirty="0" err="1" smtClean="0"/>
              <a:t>dream</a:t>
            </a:r>
            <a:r>
              <a:rPr lang="pt-BR" dirty="0" smtClean="0"/>
              <a:t>”</a:t>
            </a:r>
          </a:p>
          <a:p>
            <a:pPr lvl="1"/>
            <a:r>
              <a:rPr lang="pt-BR" dirty="0" smtClean="0"/>
              <a:t>Visão irreal de relacionamentos</a:t>
            </a:r>
          </a:p>
          <a:p>
            <a:pPr lvl="1"/>
            <a:r>
              <a:rPr lang="pt-BR" dirty="0" smtClean="0"/>
              <a:t>Sensuais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o uso do corpo</a:t>
            </a:r>
          </a:p>
          <a:p>
            <a:pPr lvl="1"/>
            <a:r>
              <a:rPr lang="pt-BR" dirty="0" smtClean="0"/>
              <a:t>Luta pelo poder</a:t>
            </a:r>
          </a:p>
          <a:p>
            <a:r>
              <a:rPr lang="pt-BR" dirty="0" smtClean="0"/>
              <a:t>Padrão Bíblico:</a:t>
            </a:r>
          </a:p>
          <a:p>
            <a:pPr lvl="1"/>
            <a:r>
              <a:rPr lang="pt-BR" dirty="0" smtClean="0"/>
              <a:t>Homens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Cristo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liderança amorosa e sábia</a:t>
            </a:r>
          </a:p>
          <a:p>
            <a:pPr lvl="1"/>
            <a:r>
              <a:rPr lang="pt-BR" dirty="0" smtClean="0"/>
              <a:t>Mulheres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Igreja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submissão pura e sem ansiedade</a:t>
            </a:r>
            <a:endParaRPr lang="pt-BR" dirty="0"/>
          </a:p>
        </p:txBody>
      </p:sp>
      <p:pic>
        <p:nvPicPr>
          <p:cNvPr id="4" name="Imagem 3" descr="barb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59216" y="0"/>
            <a:ext cx="1484784" cy="14847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PRÍNCIPE DE DÃ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Jz</a:t>
            </a:r>
            <a:r>
              <a:rPr lang="pt-BR" dirty="0" smtClean="0"/>
              <a:t> 13:1-7</a:t>
            </a:r>
          </a:p>
          <a:p>
            <a:r>
              <a:rPr lang="pt-BR" dirty="0" smtClean="0"/>
              <a:t>Puro 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sem contato com a bebida e com o que é imundo (v.5)</a:t>
            </a:r>
          </a:p>
          <a:p>
            <a:r>
              <a:rPr lang="pt-BR" dirty="0" smtClean="0"/>
              <a:t>Santo 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consagrado a Deus desde o ventre (v.5)</a:t>
            </a:r>
          </a:p>
          <a:p>
            <a:r>
              <a:rPr lang="pt-BR" dirty="0" smtClean="0"/>
              <a:t>Futuro brilhante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livrar a Israel dos filisteus</a:t>
            </a:r>
          </a:p>
          <a:p>
            <a:endParaRPr lang="pt-BR" dirty="0"/>
          </a:p>
        </p:txBody>
      </p:sp>
      <p:pic>
        <p:nvPicPr>
          <p:cNvPr id="4" name="Imagem 3" descr="sansã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5005760"/>
            <a:ext cx="2469653" cy="1852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EM BUSCA DA PRINCESA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84385" y="1600200"/>
            <a:ext cx="3991672" cy="4525963"/>
          </a:xfrm>
        </p:spPr>
        <p:txBody>
          <a:bodyPr>
            <a:normAutofit lnSpcReduction="10000"/>
          </a:bodyPr>
          <a:lstStyle/>
          <a:p>
            <a:r>
              <a:rPr lang="pt-BR" dirty="0" err="1" smtClean="0"/>
              <a:t>Jz</a:t>
            </a:r>
            <a:r>
              <a:rPr lang="pt-BR" dirty="0" smtClean="0"/>
              <a:t> 14:1-4</a:t>
            </a:r>
          </a:p>
          <a:p>
            <a:r>
              <a:rPr lang="pt-BR" dirty="0" smtClean="0"/>
              <a:t>Amor à primeira vista </a:t>
            </a:r>
            <a:r>
              <a:rPr lang="pt-BR" dirty="0" smtClean="0">
                <a:latin typeface="Times New Roman"/>
                <a:cs typeface="Times New Roman"/>
              </a:rPr>
              <a:t>→ </a:t>
            </a:r>
            <a:r>
              <a:rPr lang="pt-BR" dirty="0" smtClean="0"/>
              <a:t>“viu”</a:t>
            </a:r>
          </a:p>
          <a:p>
            <a:r>
              <a:rPr lang="pt-BR" dirty="0" smtClean="0"/>
              <a:t>Identidade </a:t>
            </a:r>
            <a:r>
              <a:rPr lang="pt-BR" dirty="0" smtClean="0">
                <a:latin typeface="Times New Roman"/>
                <a:cs typeface="Times New Roman"/>
              </a:rPr>
              <a:t>→ </a:t>
            </a:r>
            <a:r>
              <a:rPr lang="pt-BR" dirty="0" smtClean="0"/>
              <a:t>“uma mulher”</a:t>
            </a:r>
          </a:p>
          <a:p>
            <a:r>
              <a:rPr lang="pt-BR" dirty="0" smtClean="0"/>
              <a:t>De outro povo </a:t>
            </a:r>
            <a:r>
              <a:rPr lang="pt-BR" dirty="0" smtClean="0">
                <a:latin typeface="Times New Roman"/>
                <a:cs typeface="Times New Roman"/>
              </a:rPr>
              <a:t>→ </a:t>
            </a:r>
            <a:r>
              <a:rPr lang="pt-BR" dirty="0" smtClean="0"/>
              <a:t>“filha dos filisteus”</a:t>
            </a:r>
          </a:p>
          <a:p>
            <a:r>
              <a:rPr lang="pt-BR" dirty="0" smtClean="0"/>
              <a:t>Obsessão </a:t>
            </a:r>
            <a:r>
              <a:rPr lang="pt-BR" dirty="0" smtClean="0">
                <a:latin typeface="Times New Roman"/>
                <a:cs typeface="Times New Roman"/>
              </a:rPr>
              <a:t>→ </a:t>
            </a:r>
            <a:r>
              <a:rPr lang="pt-BR" dirty="0" smtClean="0"/>
              <a:t>“só desta me agrado”</a:t>
            </a:r>
          </a:p>
          <a:p>
            <a:endParaRPr lang="pt-BR" dirty="0"/>
          </a:p>
        </p:txBody>
      </p:sp>
      <p:pic>
        <p:nvPicPr>
          <p:cNvPr id="4" name="Imagem 3" descr="lobobabã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2132856"/>
            <a:ext cx="2838316" cy="30963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EM BUSCA DA PRINCESA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84385" y="1600200"/>
            <a:ext cx="3991672" cy="4525963"/>
          </a:xfrm>
        </p:spPr>
        <p:txBody>
          <a:bodyPr/>
          <a:lstStyle/>
          <a:p>
            <a:r>
              <a:rPr lang="pt-BR" dirty="0" smtClean="0"/>
              <a:t>Reprovação dos pais</a:t>
            </a:r>
          </a:p>
          <a:p>
            <a:r>
              <a:rPr lang="pt-BR" dirty="0" smtClean="0"/>
              <a:t>Filisteus dominavam Israel</a:t>
            </a:r>
          </a:p>
          <a:p>
            <a:r>
              <a:rPr lang="pt-BR" dirty="0" smtClean="0"/>
              <a:t>“vinha do Senhor” (v.4)</a:t>
            </a:r>
          </a:p>
          <a:p>
            <a:pPr lvl="1"/>
            <a:r>
              <a:rPr lang="pt-BR" dirty="0" smtClean="0"/>
              <a:t>Omissão de Sansão</a:t>
            </a:r>
          </a:p>
          <a:p>
            <a:pPr lvl="1"/>
            <a:r>
              <a:rPr lang="pt-BR" dirty="0" smtClean="0"/>
              <a:t>Objetivo </a:t>
            </a:r>
            <a:r>
              <a:rPr lang="pt-BR" dirty="0" smtClean="0">
                <a:latin typeface="Times New Roman"/>
                <a:cs typeface="Times New Roman"/>
              </a:rPr>
              <a:t>→ </a:t>
            </a:r>
            <a:r>
              <a:rPr lang="pt-BR" dirty="0" smtClean="0"/>
              <a:t>causar um conflito</a:t>
            </a:r>
            <a:endParaRPr lang="pt-BR" dirty="0"/>
          </a:p>
        </p:txBody>
      </p:sp>
      <p:pic>
        <p:nvPicPr>
          <p:cNvPr id="5" name="Imagem 4" descr="algemad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1556792"/>
            <a:ext cx="3790950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RESULTADO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Jz</a:t>
            </a:r>
            <a:r>
              <a:rPr lang="pt-BR" dirty="0" smtClean="0"/>
              <a:t> 14:10-20</a:t>
            </a:r>
          </a:p>
          <a:p>
            <a:r>
              <a:rPr lang="pt-BR" dirty="0" smtClean="0"/>
              <a:t>Inimizade entre Sansão e os “companheiros”</a:t>
            </a:r>
          </a:p>
          <a:p>
            <a:r>
              <a:rPr lang="pt-BR" dirty="0" smtClean="0"/>
              <a:t>Falta de sinceridade entre noivo e noiva</a:t>
            </a:r>
          </a:p>
          <a:p>
            <a:r>
              <a:rPr lang="pt-BR" dirty="0" smtClean="0"/>
              <a:t>Quebra de confiança</a:t>
            </a:r>
          </a:p>
          <a:p>
            <a:r>
              <a:rPr lang="pt-BR" dirty="0" smtClean="0"/>
              <a:t>Abandono de lar</a:t>
            </a:r>
          </a:p>
          <a:p>
            <a:r>
              <a:rPr lang="pt-BR" dirty="0" smtClean="0"/>
              <a:t>Traição </a:t>
            </a:r>
            <a:r>
              <a:rPr lang="pt-BR" dirty="0" smtClean="0">
                <a:latin typeface="Times New Roman"/>
                <a:cs typeface="Times New Roman"/>
              </a:rPr>
              <a:t>→ </a:t>
            </a:r>
            <a:r>
              <a:rPr lang="pt-BR" dirty="0" smtClean="0"/>
              <a:t>“companheiro de honra”</a:t>
            </a:r>
            <a:endParaRPr lang="pt-BR" dirty="0"/>
          </a:p>
        </p:txBody>
      </p:sp>
      <p:pic>
        <p:nvPicPr>
          <p:cNvPr id="4" name="Imagem 3" descr="chorodebebê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09016" y="0"/>
            <a:ext cx="2534984" cy="17533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TENTANDO ESQUECER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Jz</a:t>
            </a:r>
            <a:r>
              <a:rPr lang="pt-BR" dirty="0" smtClean="0"/>
              <a:t> 16:1</a:t>
            </a:r>
          </a:p>
          <a:p>
            <a:r>
              <a:rPr lang="pt-BR" dirty="0" smtClean="0"/>
              <a:t>Proximidade com o inimigo</a:t>
            </a:r>
          </a:p>
          <a:p>
            <a:r>
              <a:rPr lang="pt-BR" dirty="0" smtClean="0"/>
              <a:t>Impureza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buscou uma prostituta</a:t>
            </a:r>
          </a:p>
          <a:p>
            <a:r>
              <a:rPr lang="pt-BR" dirty="0" smtClean="0"/>
              <a:t>Sexo sim, relacionamento não</a:t>
            </a:r>
          </a:p>
          <a:p>
            <a:endParaRPr lang="pt-BR" dirty="0"/>
          </a:p>
        </p:txBody>
      </p:sp>
      <p:pic>
        <p:nvPicPr>
          <p:cNvPr id="4" name="Imagem 3" descr="ficar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4005064"/>
            <a:ext cx="4248150" cy="2552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BUSCANDO O NOVO AMOR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Jz</a:t>
            </a:r>
            <a:r>
              <a:rPr lang="pt-BR" dirty="0" smtClean="0"/>
              <a:t> 16:4-22</a:t>
            </a:r>
          </a:p>
          <a:p>
            <a:r>
              <a:rPr lang="pt-BR" dirty="0" smtClean="0"/>
              <a:t>“União estável”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sexo sem casamento</a:t>
            </a:r>
          </a:p>
          <a:p>
            <a:r>
              <a:rPr lang="pt-BR" dirty="0" smtClean="0"/>
              <a:t>Dalila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outra </a:t>
            </a:r>
            <a:r>
              <a:rPr lang="pt-BR" dirty="0" err="1" smtClean="0"/>
              <a:t>filisteia</a:t>
            </a:r>
            <a:endParaRPr lang="pt-BR" dirty="0" smtClean="0"/>
          </a:p>
          <a:p>
            <a:r>
              <a:rPr lang="pt-BR" dirty="0" smtClean="0"/>
              <a:t>Padrão:</a:t>
            </a:r>
          </a:p>
          <a:p>
            <a:pPr lvl="1"/>
            <a:r>
              <a:rPr lang="pt-BR" dirty="0" smtClean="0"/>
              <a:t>Casamento misto</a:t>
            </a:r>
          </a:p>
          <a:p>
            <a:pPr lvl="1"/>
            <a:r>
              <a:rPr lang="pt-BR" dirty="0" smtClean="0"/>
              <a:t>Sexo casual</a:t>
            </a:r>
          </a:p>
          <a:p>
            <a:pPr lvl="1"/>
            <a:r>
              <a:rPr lang="pt-BR" dirty="0" smtClean="0"/>
              <a:t>União estável</a:t>
            </a:r>
          </a:p>
          <a:p>
            <a:pPr lvl="1"/>
            <a:r>
              <a:rPr lang="pt-BR" dirty="0" smtClean="0"/>
              <a:t>Sempre com uma estrangeira</a:t>
            </a:r>
          </a:p>
        </p:txBody>
      </p:sp>
      <p:pic>
        <p:nvPicPr>
          <p:cNvPr id="4" name="Imagem 3" descr="coraçãodenuve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6500" y="4000500"/>
            <a:ext cx="2857500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ebd2013</Template>
  <TotalTime>161</TotalTime>
  <Words>443</Words>
  <Application>Microsoft Office PowerPoint</Application>
  <PresentationFormat>Apresentação na tela 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COMO (NÃO) ESCOLHER SEU CÔNJUGE</vt:lpstr>
      <vt:lpstr>RECAPITULANDO</vt:lpstr>
      <vt:lpstr>RECAPITULANDO</vt:lpstr>
      <vt:lpstr>O PRÍNCIPE DE DÃ</vt:lpstr>
      <vt:lpstr>EM BUSCA DA PRINCESA</vt:lpstr>
      <vt:lpstr>EM BUSCA DA PRINCESA</vt:lpstr>
      <vt:lpstr>O RESULTADO</vt:lpstr>
      <vt:lpstr>TENTANDO ESQUECER</vt:lpstr>
      <vt:lpstr>BUSCANDO O NOVO AMOR</vt:lpstr>
      <vt:lpstr>BUSCANDO O NOVO AMOR</vt:lpstr>
      <vt:lpstr>REFLETINDO...</vt:lpstr>
      <vt:lpstr>REFLETINDO...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COMO (NÃO) ESCOLHER SEU CÔNJUGE</dc:title>
  <dc:creator>Usuario</dc:creator>
  <cp:lastModifiedBy>Javã</cp:lastModifiedBy>
  <cp:revision>17</cp:revision>
  <dcterms:created xsi:type="dcterms:W3CDTF">2013-02-17T01:44:06Z</dcterms:created>
  <dcterms:modified xsi:type="dcterms:W3CDTF">2013-02-17T19:44:08Z</dcterms:modified>
</cp:coreProperties>
</file>