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97" r:id="rId5"/>
    <p:sldId id="292" r:id="rId6"/>
    <p:sldId id="299" r:id="rId7"/>
    <p:sldId id="259" r:id="rId8"/>
    <p:sldId id="287" r:id="rId9"/>
    <p:sldId id="293" r:id="rId10"/>
    <p:sldId id="294" r:id="rId11"/>
    <p:sldId id="295" r:id="rId12"/>
    <p:sldId id="296" r:id="rId13"/>
    <p:sldId id="271" r:id="rId14"/>
    <p:sldId id="261" r:id="rId15"/>
    <p:sldId id="277" r:id="rId16"/>
    <p:sldId id="278" r:id="rId17"/>
    <p:sldId id="280" r:id="rId18"/>
    <p:sldId id="274" r:id="rId19"/>
    <p:sldId id="298" r:id="rId20"/>
    <p:sldId id="27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>
      <p:cViewPr>
        <p:scale>
          <a:sx n="108" d="100"/>
          <a:sy n="108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0CD552-F4E3-41DA-B173-AB38C9089F4A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038491-BCA7-45FF-B10C-144FD68E06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WjTuBnv5jfNDOM&amp;tbnid=jQw2GQhIC_65oM:&amp;ved=0CAUQjRw&amp;url=http://www.martindale.com/Barnes-Thornburg-LLP/law-firm-294912-peer-review-ratings.htm&amp;ei=581QUoSFG4u69gTIt4DoDA&amp;bvm=bv.53537100,d.eWU&amp;psig=AFQjCNFM9kwqAuTvwfuNhn8X-WbGoImWqQ&amp;ust=138111369754000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frm=1&amp;source=images&amp;cd=&amp;cad=rja&amp;docid=xyVQCaLIVUthrM&amp;tbnid=t1yz_TklgJ68GM:&amp;ved=0CAUQjRw&amp;url=http://www.editoraculturacrista.com.br/produtos.asp?codigo=61&amp;ei=0dZQUs-bDY3g8ASA4IG4Bg&amp;bvm=bv.53537100,d.eWU&amp;psig=AFQjCNG8WizEDCy3xouOhKzOMoANi207uw&amp;ust=138111594532701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br/url?sa=i&amp;rct=j&amp;q=&amp;esrc=s&amp;frm=1&amp;source=images&amp;cd=&amp;cad=rja&amp;docid=FasveJNIZyDPuM&amp;tbnid=4UuKE784ChDfcM:&amp;ved=0CAUQjRw&amp;url=http://plenitudenovivercristao.blogspot.com/&amp;ei=YdpQUry2M4zo9gTq8YDoDA&amp;bvm=bv.53537100,d.eWU&amp;psig=AFQjCNH4BAJIQn1Cs7FCiNI0CscFBCR7Sw&amp;ust=138111686898073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frm=1&amp;source=images&amp;cd=&amp;cad=rja&amp;docid=DXQXZUPYSXERuM&amp;tbnid=4TKSl8LnXZnt2M:&amp;ved=0CAUQjRw&amp;url=http://www.editoraculturacrista.com.br/produtos.asp?codigo=612&amp;ei=stxQUrjJBYX08ATa54CIDw&amp;bvm=bv.53537100,d.eWU&amp;psig=AFQjCNGdArVfDVHICnsT_bEXW5WI4rnPpQ&amp;ust=13811166502636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frm=1&amp;source=images&amp;cd=&amp;cad=rja&amp;docid=n9eCNJMGmeUWAM&amp;tbnid=_KfnQdMBMs77KM:&amp;ved=0CAUQjRw&amp;url=http://www.z3ideias.com.br/autores/&amp;ei=U95QUpqBKIbk9gSq34HoDw&amp;bvm=bv.53537100,d.eWU&amp;psig=AFQjCNF72OCXhMz-9jK1C748lNbDSQFGpQ&amp;ust=138111786274699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rct=j&amp;q=&amp;esrc=s&amp;frm=1&amp;source=images&amp;cd=&amp;cad=rja&amp;docid=rD4QU5gjK3wOMM&amp;tbnid=fKQctIQlaG6NWM:&amp;ved=0CAUQjRw&amp;url=http://www.editoraculturacrista.com.br/produtos.asp?codigo=22&amp;ei=HIdQUunJI46y9gST_YGwBA&amp;bvm=bv.53537100,d.eWU&amp;psig=AFQjCNGUJ2DwveLIzRaJn5bZpcKRUcEnVg&amp;ust=13810953229871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458200" cy="2448273"/>
          </a:xfrm>
        </p:spPr>
        <p:txBody>
          <a:bodyPr>
            <a:normAutofit/>
          </a:bodyPr>
          <a:lstStyle/>
          <a:p>
            <a:r>
              <a:rPr lang="pt-BR" sz="4800" dirty="0" smtClean="0"/>
              <a:t>DEUS ENSINA:</a:t>
            </a:r>
            <a:br>
              <a:rPr lang="pt-BR" sz="4800" dirty="0" smtClean="0"/>
            </a:br>
            <a:r>
              <a:rPr lang="pt-BR" sz="4800" dirty="0" smtClean="0"/>
              <a:t>Nossos Símbolos de Fé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4953000" cy="1152128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2"/>
                </a:solidFill>
              </a:rPr>
              <a:t>Hebreus 4.12</a:t>
            </a:r>
            <a:endParaRPr lang="pt-BR" sz="2800" dirty="0">
              <a:solidFill>
                <a:schemeClr val="bg2"/>
              </a:solidFill>
            </a:endParaRPr>
          </a:p>
          <a:p>
            <a:r>
              <a:rPr lang="pt-BR" sz="2800" dirty="0" smtClean="0">
                <a:solidFill>
                  <a:schemeClr val="bg2"/>
                </a:solidFill>
              </a:rPr>
              <a:t>Presb. Josimar Santos Rosa</a:t>
            </a:r>
            <a:endParaRPr lang="pt-BR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pt-BR" dirty="0" smtClean="0"/>
              <a:t>4. Sistematização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089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Capítulo XII – Da Adoção</a:t>
            </a:r>
          </a:p>
          <a:p>
            <a:r>
              <a:rPr lang="pt-BR" dirty="0" smtClean="0"/>
              <a:t>Capítulo XIII – Da Santificação</a:t>
            </a:r>
          </a:p>
          <a:p>
            <a:r>
              <a:rPr lang="pt-BR" dirty="0" smtClean="0"/>
              <a:t>Capítulo XIV – Da Fé Salvadora</a:t>
            </a:r>
          </a:p>
          <a:p>
            <a:r>
              <a:rPr lang="pt-BR" dirty="0" smtClean="0"/>
              <a:t>Capítulo XV – Do Arrependimento Para a Vida</a:t>
            </a:r>
          </a:p>
          <a:p>
            <a:r>
              <a:rPr lang="pt-BR" dirty="0" smtClean="0"/>
              <a:t>Capítulo XVI – Das Boas Obras</a:t>
            </a:r>
          </a:p>
          <a:p>
            <a:r>
              <a:rPr lang="pt-BR" dirty="0" smtClean="0"/>
              <a:t>Capítulo XVII – Da Perseverança dos Santos</a:t>
            </a:r>
          </a:p>
          <a:p>
            <a:r>
              <a:rPr lang="pt-BR" dirty="0" smtClean="0"/>
              <a:t>Capítulo XVIII – Da Certeza da Graça e da Salvação</a:t>
            </a:r>
          </a:p>
          <a:p>
            <a:r>
              <a:rPr lang="pt-BR" dirty="0" smtClean="0"/>
              <a:t>Capítulo XIX – Da Lei de Deus</a:t>
            </a:r>
          </a:p>
          <a:p>
            <a:r>
              <a:rPr lang="pt-BR" dirty="0" smtClean="0"/>
              <a:t>Capítulo XX – Da Liberdade Cristã</a:t>
            </a:r>
          </a:p>
          <a:p>
            <a:r>
              <a:rPr lang="pt-BR" dirty="0" smtClean="0"/>
              <a:t>Capítulo XXI – Do Culto Religioso e do Domingo</a:t>
            </a:r>
          </a:p>
          <a:p>
            <a:r>
              <a:rPr lang="pt-BR" dirty="0" smtClean="0"/>
              <a:t>Capítulo XXII – Dos Juramentos Legais e dos Votos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pt-BR" dirty="0" smtClean="0"/>
              <a:t>4. Sistematização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Capítulo XXIII – Do Magistrado Civil</a:t>
            </a:r>
          </a:p>
          <a:p>
            <a:r>
              <a:rPr lang="pt-BR" dirty="0" smtClean="0"/>
              <a:t>Capítulo XXIV – Do Matrimônio e do Divórcio</a:t>
            </a:r>
          </a:p>
          <a:p>
            <a:r>
              <a:rPr lang="pt-BR" dirty="0" smtClean="0"/>
              <a:t>Capítulo XXV – Da Igreja</a:t>
            </a:r>
          </a:p>
          <a:p>
            <a:r>
              <a:rPr lang="pt-BR" dirty="0" smtClean="0"/>
              <a:t>Capítulo XXVI – Da Comunhão dos Santos</a:t>
            </a:r>
          </a:p>
          <a:p>
            <a:r>
              <a:rPr lang="pt-BR" dirty="0" smtClean="0"/>
              <a:t>Capítulo XXVII – Dos Sacramentos</a:t>
            </a:r>
          </a:p>
          <a:p>
            <a:r>
              <a:rPr lang="pt-BR" dirty="0" smtClean="0"/>
              <a:t>Capítulo XXVIII – Do Batismo</a:t>
            </a:r>
          </a:p>
          <a:p>
            <a:r>
              <a:rPr lang="pt-BR" dirty="0" smtClean="0"/>
              <a:t>Capítulo XXIX – Da Ceia do Senhor</a:t>
            </a:r>
          </a:p>
          <a:p>
            <a:r>
              <a:rPr lang="pt-BR" dirty="0" smtClean="0"/>
              <a:t>Capítulo XXX – Das Censuras Eclesiásticas</a:t>
            </a:r>
          </a:p>
          <a:p>
            <a:r>
              <a:rPr lang="pt-BR" dirty="0" smtClean="0"/>
              <a:t>Capítulo XXXI – Dos Sínodos e Concílios</a:t>
            </a:r>
          </a:p>
          <a:p>
            <a:r>
              <a:rPr lang="pt-BR" dirty="0" smtClean="0"/>
              <a:t>Capítulo XXXII – Do Estado...Depois da Morte...Ressurreição</a:t>
            </a:r>
          </a:p>
          <a:p>
            <a:r>
              <a:rPr lang="pt-BR" dirty="0" smtClean="0"/>
              <a:t>Capítulo XXXIII – Do Juízo Final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pt-BR" dirty="0" smtClean="0"/>
              <a:t>John M. Kyle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5050904" cy="47297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   Pessoas há que estranham adotar a Igreja Presbiteriana uma Confissão de Fé e Catecismos como regra de fé, quando sustenta sempre ser a Escritura Sagrada sua única regra de fé e de prática. A incoerência é apenas aparente. A Igreja Presbiteriana coloca a Bíblia em primeiro lugar.</a:t>
            </a:r>
            <a:endParaRPr lang="pt-BR" dirty="0"/>
          </a:p>
        </p:txBody>
      </p:sp>
      <p:pic>
        <p:nvPicPr>
          <p:cNvPr id="2050" name="Picture 2" descr="http://images.martindale.com/LBM_Images/Lawyers/lawyer-john-m-kyle-iii-photo-10069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pt-BR" dirty="0" smtClean="0"/>
              <a:t>5. Os Catecismos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5.1	- Após a conclusão da Confissão de Fé, a Assembléia de Westminster concentrou esforços para elaboração dos catecismos. </a:t>
            </a:r>
          </a:p>
          <a:p>
            <a:pPr algn="just"/>
            <a:r>
              <a:rPr lang="pt-BR" dirty="0" smtClean="0"/>
              <a:t>5.2 - Os catecismos destinavam-se em promover uma instrução religiosa.</a:t>
            </a:r>
          </a:p>
          <a:p>
            <a:pPr algn="just"/>
            <a:r>
              <a:rPr lang="pt-BR" dirty="0" smtClean="0"/>
              <a:t>5.3 – Com o Catecismo Maior o objetivo se concentrava na exposição no púlpito, enquanto o Breve Catecismo tinha por destino os principiantes.</a:t>
            </a:r>
          </a:p>
        </p:txBody>
      </p:sp>
    </p:spTree>
    <p:extLst>
      <p:ext uri="{BB962C8B-B14F-4D97-AF65-F5344CB8AC3E}">
        <p14:creationId xmlns:p14="http://schemas.microsoft.com/office/powerpoint/2010/main" val="11893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r>
              <a:rPr lang="pt-BR" dirty="0"/>
              <a:t>6</a:t>
            </a:r>
            <a:r>
              <a:rPr lang="pt-BR" dirty="0" smtClean="0"/>
              <a:t>. Catecismo Maior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4618856" cy="487372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6.1	- Sua publicação original ocorreu em 1647.</a:t>
            </a:r>
          </a:p>
          <a:p>
            <a:pPr algn="just"/>
            <a:r>
              <a:rPr lang="pt-BR" dirty="0" smtClean="0"/>
              <a:t>6.2 - A metodologia empregada é a do questionamento, seguido da resposta com fundamentos.</a:t>
            </a:r>
          </a:p>
          <a:p>
            <a:pPr algn="just"/>
            <a:r>
              <a:rPr lang="pt-BR" dirty="0" smtClean="0"/>
              <a:t>6.3 - Possui 196 perguntas, com respostas muitas vezes longas.                                                     </a:t>
            </a:r>
          </a:p>
        </p:txBody>
      </p:sp>
      <p:pic>
        <p:nvPicPr>
          <p:cNvPr id="19458" name="Picture 2" descr="http://www.editoraculturacrista.com.br/imgprod/o%20catecismo%20maior%20de%20westminster_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95232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2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80920" cy="936104"/>
          </a:xfrm>
        </p:spPr>
        <p:txBody>
          <a:bodyPr>
            <a:noAutofit/>
          </a:bodyPr>
          <a:lstStyle/>
          <a:p>
            <a:r>
              <a:rPr lang="pt-BR" sz="3600" dirty="0" smtClean="0"/>
              <a:t>7.Breve Catecismo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5266928" cy="487372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7.1	- A publicação original ocorreu no ano de 1648.</a:t>
            </a:r>
          </a:p>
          <a:p>
            <a:pPr algn="just"/>
            <a:r>
              <a:rPr lang="pt-BR" dirty="0" smtClean="0"/>
              <a:t>7.2 - Demonstra a mesma concisão, precisão, equilíbrio e abrangência da Confissão de Fé.</a:t>
            </a:r>
          </a:p>
          <a:p>
            <a:pPr algn="just"/>
            <a:r>
              <a:rPr lang="pt-BR" dirty="0" smtClean="0"/>
              <a:t>7.3 - Contém 107 perguntas, com respostas de instrução harmoniosa.</a:t>
            </a:r>
          </a:p>
        </p:txBody>
      </p:sp>
      <p:pic>
        <p:nvPicPr>
          <p:cNvPr id="16386" name="Picture 2" descr="http://www.editoraculturacrista.com.br/imgprod/o%20breve%20catecismo%20de%20westminster_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49555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928" cy="1080120"/>
          </a:xfrm>
        </p:spPr>
        <p:txBody>
          <a:bodyPr>
            <a:noAutofit/>
          </a:bodyPr>
          <a:lstStyle/>
          <a:p>
            <a:r>
              <a:rPr lang="pt-BR" sz="3600" dirty="0" smtClean="0"/>
              <a:t>8.Símbolos de Fé  e a Bíblia Sagrada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873728"/>
          </a:xfrm>
        </p:spPr>
        <p:txBody>
          <a:bodyPr/>
          <a:lstStyle/>
          <a:p>
            <a:pPr algn="just"/>
            <a:r>
              <a:rPr lang="pt-BR" dirty="0" smtClean="0"/>
              <a:t>8.1	- Os Símbolos de Fé estão alicerçados na Palavra de Deus.</a:t>
            </a:r>
          </a:p>
          <a:p>
            <a:pPr algn="just"/>
            <a:r>
              <a:rPr lang="pt-BR" dirty="0" smtClean="0"/>
              <a:t>8.2 - Eles servem como instrumentos para o desenvolvimento da vida cristã.</a:t>
            </a:r>
          </a:p>
          <a:p>
            <a:pPr algn="just"/>
            <a:r>
              <a:rPr lang="pt-BR" dirty="0" smtClean="0"/>
              <a:t>8.3    - Projetam as bases de sustentabilidade da fé cristã.            </a:t>
            </a:r>
          </a:p>
        </p:txBody>
      </p:sp>
      <p:pic>
        <p:nvPicPr>
          <p:cNvPr id="15362" name="Picture 2" descr="http://www.editoraculturacrista.com.br/imgprod/Genebra%20azul.2ed-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73630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1152128"/>
          </a:xfrm>
        </p:spPr>
        <p:txBody>
          <a:bodyPr/>
          <a:lstStyle/>
          <a:p>
            <a:r>
              <a:rPr lang="pt-BR" dirty="0" smtClean="0"/>
              <a:t>Adão Carlos Nascimento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5256584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A Bíblia Sagrada é a nossa única regra de fé e prática. Por isso devemos examiná-la continuamente. E o estudo deve ser seguido da prática. Pois viver o ensino bíblico resulta em crescimento espiritual.</a:t>
            </a:r>
            <a:endParaRPr lang="pt-BR" dirty="0"/>
          </a:p>
        </p:txBody>
      </p:sp>
      <p:pic>
        <p:nvPicPr>
          <p:cNvPr id="13314" name="Picture 2" descr="http://www.z3ideias.com.br/autores/img/adao-carl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NISIG\Desktop\DEUS_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55650"/>
            <a:ext cx="6408712" cy="5553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NISIG\Desktop\deus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1"/>
            <a:ext cx="8208912" cy="5665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/>
          <a:lstStyle/>
          <a:p>
            <a:r>
              <a:rPr lang="pt-BR" dirty="0" smtClean="0"/>
              <a:t>1.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1.1	- Sentido literal de símbolo, revela a existência de um sinal ou de uma marca, que confere a evidência de uma mensagem.</a:t>
            </a:r>
          </a:p>
          <a:p>
            <a:pPr algn="just"/>
            <a:r>
              <a:rPr lang="pt-BR" dirty="0" smtClean="0"/>
              <a:t>1.2	- Este fato traz registros históricos desde os tempos de Martinho Lutero, que inaugurou a expressão “símbolo”.</a:t>
            </a:r>
          </a:p>
          <a:p>
            <a:pPr algn="just"/>
            <a:r>
              <a:rPr lang="pt-BR" dirty="0" smtClean="0"/>
              <a:t>1.3	- Com efetivo grau de confessionalidade, os Credos e as Confissões passaram a ocupar espaços dentro das bases reformadas da igreja.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3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Muito 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t-BR" dirty="0" smtClean="0"/>
              <a:t>Fim</a:t>
            </a:r>
          </a:p>
          <a:p>
            <a:pPr marL="109728" indent="0" algn="ctr">
              <a:buNone/>
            </a:pPr>
            <a:endParaRPr lang="pt-BR" dirty="0"/>
          </a:p>
          <a:p>
            <a:pPr marL="109728" indent="0" algn="ctr">
              <a:buNone/>
            </a:pPr>
            <a:r>
              <a:rPr lang="pt-BR" dirty="0" smtClean="0"/>
              <a:t>josimar.sinodo@terra.com.br</a:t>
            </a:r>
          </a:p>
        </p:txBody>
      </p:sp>
    </p:spTree>
    <p:extLst>
      <p:ext uri="{BB962C8B-B14F-4D97-AF65-F5344CB8AC3E}">
        <p14:creationId xmlns:p14="http://schemas.microsoft.com/office/powerpoint/2010/main" val="7217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2. Visão Panorâmica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2.1 – A notável e histórica “Assembléia de Teólogos, Sábios e Eruditos” foi convocada em 12.06.1643 pelo parlamento inglês.</a:t>
            </a:r>
          </a:p>
          <a:p>
            <a:pPr algn="just"/>
            <a:r>
              <a:rPr lang="pt-BR" dirty="0" smtClean="0"/>
              <a:t>2.2 – Os objetivos primordiais do evento eram estabelecer a doutrina da igreja, discutir o governo e a liturgia.</a:t>
            </a:r>
          </a:p>
          <a:p>
            <a:pPr algn="just"/>
            <a:r>
              <a:rPr lang="pt-BR" dirty="0" smtClean="0"/>
              <a:t>2.3 – Em 01.07.1643 ocorreu a primeira sessão da assembléia, contando com a presença de 121 teólogos, na Abadia de Westminster.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NISIG\Desktop\IMG_9865x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7744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SIG\Desktop\abadia-westmister-coro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3"/>
            <a:ext cx="8136904" cy="561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SIG\Desktop\Assembl_ia_Westminster-960x35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82296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/>
          <a:lstStyle/>
          <a:p>
            <a:r>
              <a:rPr lang="pt-BR" dirty="0" smtClean="0"/>
              <a:t>3. Análise da Deliberação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4906888" cy="48017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2.1	- Como marco de deliberação foi promulgada a Confissão de Fé de Westminster.</a:t>
            </a:r>
          </a:p>
          <a:p>
            <a:pPr algn="just"/>
            <a:r>
              <a:rPr lang="pt-BR" dirty="0" smtClean="0"/>
              <a:t>2.2	- A adoção alcançou não apenas as igrejas na Inglaterra e na Escócia.</a:t>
            </a:r>
          </a:p>
          <a:p>
            <a:pPr algn="just"/>
            <a:r>
              <a:rPr lang="pt-BR" dirty="0" smtClean="0"/>
              <a:t>2.3	- Todo o Cristianismo Reformado foi impactado com esta importante deliberação.</a:t>
            </a:r>
          </a:p>
        </p:txBody>
      </p:sp>
      <p:pic>
        <p:nvPicPr>
          <p:cNvPr id="1029" name="Picture 5" descr="http://www.editoraculturacrista.com.br/imgprod/CEP-0155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80831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31224" cy="1080120"/>
          </a:xfrm>
        </p:spPr>
        <p:txBody>
          <a:bodyPr/>
          <a:lstStyle/>
          <a:p>
            <a:r>
              <a:rPr lang="pt-BR" dirty="0" smtClean="0"/>
              <a:t>Cláudio A. B. Marra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4896544" cy="4585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Como fruto das lutas dos cristãos reformados contra os erros do seu tempo, ela nos desafia e estimula a pensarmos profundamente nossa época e a buscarmos nas Escrituras as respostas para as urgentes questões que enfrentamos.</a:t>
            </a:r>
            <a:endParaRPr lang="pt-BR" dirty="0"/>
          </a:p>
        </p:txBody>
      </p:sp>
      <p:pic>
        <p:nvPicPr>
          <p:cNvPr id="1026" name="Picture 2" descr="C:\Users\UNISIG\Desktop\IMG_36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7"/>
            <a:ext cx="30963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pt-BR" dirty="0" smtClean="0"/>
              <a:t>4. Sistematização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089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Capítulo I – Da Escritura Sagrada</a:t>
            </a:r>
          </a:p>
          <a:p>
            <a:r>
              <a:rPr lang="pt-BR" dirty="0" smtClean="0"/>
              <a:t>Capítulo II – De Deus e da Santíssima Trindade</a:t>
            </a:r>
          </a:p>
          <a:p>
            <a:r>
              <a:rPr lang="pt-BR" dirty="0" smtClean="0"/>
              <a:t>Capítulo III – Dos Decretos Eternos de Deus</a:t>
            </a:r>
          </a:p>
          <a:p>
            <a:r>
              <a:rPr lang="pt-BR" dirty="0" smtClean="0"/>
              <a:t>Capítulo IV – Da Criação</a:t>
            </a:r>
          </a:p>
          <a:p>
            <a:r>
              <a:rPr lang="pt-BR" dirty="0" smtClean="0"/>
              <a:t>Capítulo V – Da Providência</a:t>
            </a:r>
          </a:p>
          <a:p>
            <a:r>
              <a:rPr lang="pt-BR" dirty="0" smtClean="0"/>
              <a:t>Capítulo VI – Da Queda...Do Pecado...Do Castigo</a:t>
            </a:r>
          </a:p>
          <a:p>
            <a:r>
              <a:rPr lang="pt-BR" dirty="0" smtClean="0"/>
              <a:t>Capítulo VII – Do Pacto de Deus com o Homem</a:t>
            </a:r>
          </a:p>
          <a:p>
            <a:r>
              <a:rPr lang="pt-BR" dirty="0" smtClean="0"/>
              <a:t>Capítulo VIII – De Cristo o Mediador</a:t>
            </a:r>
          </a:p>
          <a:p>
            <a:r>
              <a:rPr lang="pt-BR" dirty="0" smtClean="0"/>
              <a:t>Capítulo IX -  Do Livre-Arbítrio</a:t>
            </a:r>
          </a:p>
          <a:p>
            <a:r>
              <a:rPr lang="pt-BR" dirty="0" smtClean="0"/>
              <a:t>Capítulo X – Da Vocação Eficaz</a:t>
            </a:r>
          </a:p>
          <a:p>
            <a:r>
              <a:rPr lang="pt-BR" dirty="0" smtClean="0"/>
              <a:t>Capítulo XI – Da Justificação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6">
      <a:dk1>
        <a:srgbClr val="000000"/>
      </a:dk1>
      <a:lt1>
        <a:sysClr val="window" lastClr="FFFFFF"/>
      </a:lt1>
      <a:dk2>
        <a:srgbClr val="BF0000"/>
      </a:dk2>
      <a:lt2>
        <a:srgbClr val="000000"/>
      </a:lt2>
      <a:accent1>
        <a:srgbClr val="000000"/>
      </a:accent1>
      <a:accent2>
        <a:srgbClr val="000000"/>
      </a:accent2>
      <a:accent3>
        <a:srgbClr val="595959"/>
      </a:accent3>
      <a:accent4>
        <a:srgbClr val="0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624</TotalTime>
  <Words>498</Words>
  <Application>Microsoft Office PowerPoint</Application>
  <PresentationFormat>Apresentação na tela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Urbano</vt:lpstr>
      <vt:lpstr>DEUS ENSINA: Nossos Símbolos de Fé</vt:lpstr>
      <vt:lpstr>1. Introdução</vt:lpstr>
      <vt:lpstr>2. Visão Panorâmica</vt:lpstr>
      <vt:lpstr>Apresentação do PowerPoint</vt:lpstr>
      <vt:lpstr>Apresentação do PowerPoint</vt:lpstr>
      <vt:lpstr>Apresentação do PowerPoint</vt:lpstr>
      <vt:lpstr>3. Análise da Deliberação</vt:lpstr>
      <vt:lpstr>Cláudio A. B. Marra</vt:lpstr>
      <vt:lpstr>4. Sistematização</vt:lpstr>
      <vt:lpstr>4. Sistematização</vt:lpstr>
      <vt:lpstr>4. Sistematização</vt:lpstr>
      <vt:lpstr>John M. Kyle</vt:lpstr>
      <vt:lpstr>5. Os Catecismos</vt:lpstr>
      <vt:lpstr>6. Catecismo Maior</vt:lpstr>
      <vt:lpstr>7.Breve Catecismo</vt:lpstr>
      <vt:lpstr>8.Símbolos de Fé  e a Bíblia Sagrada</vt:lpstr>
      <vt:lpstr>Adão Carlos Nascimento</vt:lpstr>
      <vt:lpstr>Apresentação do PowerPoint</vt:lpstr>
      <vt:lpstr>Apresentação do PowerPoint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Alimento do Salvo: A Oração</dc:title>
  <dc:creator>abner davi</dc:creator>
  <cp:lastModifiedBy>Facig</cp:lastModifiedBy>
  <cp:revision>117</cp:revision>
  <dcterms:created xsi:type="dcterms:W3CDTF">2013-03-10T03:28:31Z</dcterms:created>
  <dcterms:modified xsi:type="dcterms:W3CDTF">2014-02-25T17:49:16Z</dcterms:modified>
</cp:coreProperties>
</file>