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279" r:id="rId4"/>
    <p:sldId id="259" r:id="rId5"/>
    <p:sldId id="260" r:id="rId6"/>
    <p:sldId id="268" r:id="rId7"/>
    <p:sldId id="262" r:id="rId8"/>
    <p:sldId id="270" r:id="rId9"/>
    <p:sldId id="272" r:id="rId10"/>
    <p:sldId id="275" r:id="rId11"/>
    <p:sldId id="276" r:id="rId12"/>
    <p:sldId id="277" r:id="rId13"/>
    <p:sldId id="278" r:id="rId14"/>
    <p:sldId id="273" r:id="rId15"/>
    <p:sldId id="274"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702A1-740C-4428-9E78-0FDD82E9D86C}"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pt-BR"/>
        </a:p>
      </dgm:t>
    </dgm:pt>
    <dgm:pt modelId="{9B4036BE-A07C-40EF-A5AB-4FF62C3E00CB}">
      <dgm:prSet phldrT="[Texto]"/>
      <dgm:spPr/>
      <dgm:t>
        <a:bodyPr/>
        <a:lstStyle/>
        <a:p>
          <a:r>
            <a:rPr lang="pt-BR" dirty="0" smtClean="0"/>
            <a:t>Deus</a:t>
          </a:r>
          <a:endParaRPr lang="pt-BR" dirty="0"/>
        </a:p>
      </dgm:t>
    </dgm:pt>
    <dgm:pt modelId="{BB5D9F36-184B-4801-8EFD-C40F7E42DCF1}" type="parTrans" cxnId="{A98F9040-4DC1-49A6-9287-F0B34206B1E5}">
      <dgm:prSet/>
      <dgm:spPr/>
      <dgm:t>
        <a:bodyPr/>
        <a:lstStyle/>
        <a:p>
          <a:endParaRPr lang="pt-BR"/>
        </a:p>
      </dgm:t>
    </dgm:pt>
    <dgm:pt modelId="{548199A7-A716-4E7F-8FA7-98BFC4DA92CF}" type="sibTrans" cxnId="{A98F9040-4DC1-49A6-9287-F0B34206B1E5}">
      <dgm:prSet/>
      <dgm:spPr/>
      <dgm:t>
        <a:bodyPr/>
        <a:lstStyle/>
        <a:p>
          <a:endParaRPr lang="pt-BR"/>
        </a:p>
      </dgm:t>
    </dgm:pt>
    <dgm:pt modelId="{8FFB696C-4FCD-4352-BF2B-1738E3E46B7F}">
      <dgm:prSet phldrT="[Texto]"/>
      <dgm:spPr/>
      <dgm:t>
        <a:bodyPr/>
        <a:lstStyle/>
        <a:p>
          <a:r>
            <a:rPr lang="pt-BR" dirty="0" smtClean="0"/>
            <a:t>Mulher</a:t>
          </a:r>
          <a:endParaRPr lang="pt-BR" dirty="0"/>
        </a:p>
      </dgm:t>
    </dgm:pt>
    <dgm:pt modelId="{B5BE4A2D-3857-4F79-957E-83F0E5758570}" type="parTrans" cxnId="{2CD23452-463A-4FF4-9131-9FB1F4A6C351}">
      <dgm:prSet/>
      <dgm:spPr/>
      <dgm:t>
        <a:bodyPr/>
        <a:lstStyle/>
        <a:p>
          <a:endParaRPr lang="pt-BR"/>
        </a:p>
      </dgm:t>
    </dgm:pt>
    <dgm:pt modelId="{3F82CDA2-8653-4E83-B2FF-2429B156BDAC}" type="sibTrans" cxnId="{2CD23452-463A-4FF4-9131-9FB1F4A6C351}">
      <dgm:prSet/>
      <dgm:spPr/>
      <dgm:t>
        <a:bodyPr/>
        <a:lstStyle/>
        <a:p>
          <a:endParaRPr lang="pt-BR"/>
        </a:p>
      </dgm:t>
    </dgm:pt>
    <dgm:pt modelId="{27BD53BB-517C-49BB-89D9-EB24529D78EA}">
      <dgm:prSet phldrT="[Texto]"/>
      <dgm:spPr/>
      <dgm:t>
        <a:bodyPr/>
        <a:lstStyle/>
        <a:p>
          <a:r>
            <a:rPr lang="pt-BR" dirty="0" smtClean="0"/>
            <a:t>Homem</a:t>
          </a:r>
          <a:endParaRPr lang="pt-BR" dirty="0"/>
        </a:p>
      </dgm:t>
    </dgm:pt>
    <dgm:pt modelId="{16066230-C873-4570-BD71-1628EEEF304B}" type="parTrans" cxnId="{33C4FC31-D7D2-44BF-B00C-4B5FA60C51FF}">
      <dgm:prSet/>
      <dgm:spPr/>
      <dgm:t>
        <a:bodyPr/>
        <a:lstStyle/>
        <a:p>
          <a:endParaRPr lang="pt-BR"/>
        </a:p>
      </dgm:t>
    </dgm:pt>
    <dgm:pt modelId="{328575BC-332D-482E-A3E6-5900D0EDE7F0}" type="sibTrans" cxnId="{33C4FC31-D7D2-44BF-B00C-4B5FA60C51FF}">
      <dgm:prSet/>
      <dgm:spPr/>
      <dgm:t>
        <a:bodyPr/>
        <a:lstStyle/>
        <a:p>
          <a:endParaRPr lang="pt-BR"/>
        </a:p>
      </dgm:t>
    </dgm:pt>
    <dgm:pt modelId="{00049A31-DCB5-44C8-BC1A-18D6E2F3D1C6}" type="pres">
      <dgm:prSet presAssocID="{65A702A1-740C-4428-9E78-0FDD82E9D86C}" presName="Name0" presStyleCnt="0">
        <dgm:presLayoutVars>
          <dgm:dir/>
          <dgm:resizeHandles val="exact"/>
        </dgm:presLayoutVars>
      </dgm:prSet>
      <dgm:spPr/>
      <dgm:t>
        <a:bodyPr/>
        <a:lstStyle/>
        <a:p>
          <a:endParaRPr lang="pt-BR"/>
        </a:p>
      </dgm:t>
    </dgm:pt>
    <dgm:pt modelId="{CA14D04B-0BAE-4D18-A292-B71581360A20}" type="pres">
      <dgm:prSet presAssocID="{9B4036BE-A07C-40EF-A5AB-4FF62C3E00CB}" presName="node" presStyleLbl="node1" presStyleIdx="0" presStyleCnt="3">
        <dgm:presLayoutVars>
          <dgm:bulletEnabled val="1"/>
        </dgm:presLayoutVars>
      </dgm:prSet>
      <dgm:spPr/>
      <dgm:t>
        <a:bodyPr/>
        <a:lstStyle/>
        <a:p>
          <a:endParaRPr lang="pt-BR"/>
        </a:p>
      </dgm:t>
    </dgm:pt>
    <dgm:pt modelId="{BC6D1862-DD74-44E1-BAF2-2B018D5DA69D}" type="pres">
      <dgm:prSet presAssocID="{548199A7-A716-4E7F-8FA7-98BFC4DA92CF}" presName="sibTrans" presStyleLbl="sibTrans2D1" presStyleIdx="0" presStyleCnt="3"/>
      <dgm:spPr/>
      <dgm:t>
        <a:bodyPr/>
        <a:lstStyle/>
        <a:p>
          <a:endParaRPr lang="pt-BR"/>
        </a:p>
      </dgm:t>
    </dgm:pt>
    <dgm:pt modelId="{3F1115E4-B74D-41D7-BD7B-12AACB681EE2}" type="pres">
      <dgm:prSet presAssocID="{548199A7-A716-4E7F-8FA7-98BFC4DA92CF}" presName="connectorText" presStyleLbl="sibTrans2D1" presStyleIdx="0" presStyleCnt="3"/>
      <dgm:spPr/>
      <dgm:t>
        <a:bodyPr/>
        <a:lstStyle/>
        <a:p>
          <a:endParaRPr lang="pt-BR"/>
        </a:p>
      </dgm:t>
    </dgm:pt>
    <dgm:pt modelId="{BE0CF0F6-64EC-416B-AB2F-DF3081E3E3F2}" type="pres">
      <dgm:prSet presAssocID="{8FFB696C-4FCD-4352-BF2B-1738E3E46B7F}" presName="node" presStyleLbl="node1" presStyleIdx="1" presStyleCnt="3">
        <dgm:presLayoutVars>
          <dgm:bulletEnabled val="1"/>
        </dgm:presLayoutVars>
      </dgm:prSet>
      <dgm:spPr/>
      <dgm:t>
        <a:bodyPr/>
        <a:lstStyle/>
        <a:p>
          <a:endParaRPr lang="pt-BR"/>
        </a:p>
      </dgm:t>
    </dgm:pt>
    <dgm:pt modelId="{9900F169-E7A0-4553-AC6B-481839E4FDCC}" type="pres">
      <dgm:prSet presAssocID="{3F82CDA2-8653-4E83-B2FF-2429B156BDAC}" presName="sibTrans" presStyleLbl="sibTrans2D1" presStyleIdx="1" presStyleCnt="3"/>
      <dgm:spPr/>
      <dgm:t>
        <a:bodyPr/>
        <a:lstStyle/>
        <a:p>
          <a:endParaRPr lang="pt-BR"/>
        </a:p>
      </dgm:t>
    </dgm:pt>
    <dgm:pt modelId="{8959D710-1E22-414E-95E3-4831C460C72C}" type="pres">
      <dgm:prSet presAssocID="{3F82CDA2-8653-4E83-B2FF-2429B156BDAC}" presName="connectorText" presStyleLbl="sibTrans2D1" presStyleIdx="1" presStyleCnt="3"/>
      <dgm:spPr/>
      <dgm:t>
        <a:bodyPr/>
        <a:lstStyle/>
        <a:p>
          <a:endParaRPr lang="pt-BR"/>
        </a:p>
      </dgm:t>
    </dgm:pt>
    <dgm:pt modelId="{F64EECC0-034C-4A68-9FC8-797434486117}" type="pres">
      <dgm:prSet presAssocID="{27BD53BB-517C-49BB-89D9-EB24529D78EA}" presName="node" presStyleLbl="node1" presStyleIdx="2" presStyleCnt="3">
        <dgm:presLayoutVars>
          <dgm:bulletEnabled val="1"/>
        </dgm:presLayoutVars>
      </dgm:prSet>
      <dgm:spPr/>
      <dgm:t>
        <a:bodyPr/>
        <a:lstStyle/>
        <a:p>
          <a:endParaRPr lang="pt-BR"/>
        </a:p>
      </dgm:t>
    </dgm:pt>
    <dgm:pt modelId="{CC51752A-F1DF-4669-9332-CAD64947B97C}" type="pres">
      <dgm:prSet presAssocID="{328575BC-332D-482E-A3E6-5900D0EDE7F0}" presName="sibTrans" presStyleLbl="sibTrans2D1" presStyleIdx="2" presStyleCnt="3"/>
      <dgm:spPr/>
      <dgm:t>
        <a:bodyPr/>
        <a:lstStyle/>
        <a:p>
          <a:endParaRPr lang="pt-BR"/>
        </a:p>
      </dgm:t>
    </dgm:pt>
    <dgm:pt modelId="{6C9DE391-5CD4-4093-9481-A75DE412C9EF}" type="pres">
      <dgm:prSet presAssocID="{328575BC-332D-482E-A3E6-5900D0EDE7F0}" presName="connectorText" presStyleLbl="sibTrans2D1" presStyleIdx="2" presStyleCnt="3"/>
      <dgm:spPr/>
      <dgm:t>
        <a:bodyPr/>
        <a:lstStyle/>
        <a:p>
          <a:endParaRPr lang="pt-BR"/>
        </a:p>
      </dgm:t>
    </dgm:pt>
  </dgm:ptLst>
  <dgm:cxnLst>
    <dgm:cxn modelId="{7BE02B1F-76B8-4196-85B4-6BD28FC256CC}" type="presOf" srcId="{9B4036BE-A07C-40EF-A5AB-4FF62C3E00CB}" destId="{CA14D04B-0BAE-4D18-A292-B71581360A20}" srcOrd="0" destOrd="0" presId="urn:microsoft.com/office/officeart/2005/8/layout/cycle7"/>
    <dgm:cxn modelId="{5FBF47C7-50D2-4D34-9C2C-FA140BAD2EDC}" type="presOf" srcId="{3F82CDA2-8653-4E83-B2FF-2429B156BDAC}" destId="{9900F169-E7A0-4553-AC6B-481839E4FDCC}" srcOrd="0" destOrd="0" presId="urn:microsoft.com/office/officeart/2005/8/layout/cycle7"/>
    <dgm:cxn modelId="{E028E669-F99E-4C68-A8B3-E468CED3D113}" type="presOf" srcId="{328575BC-332D-482E-A3E6-5900D0EDE7F0}" destId="{CC51752A-F1DF-4669-9332-CAD64947B97C}" srcOrd="0" destOrd="0" presId="urn:microsoft.com/office/officeart/2005/8/layout/cycle7"/>
    <dgm:cxn modelId="{2CD23452-463A-4FF4-9131-9FB1F4A6C351}" srcId="{65A702A1-740C-4428-9E78-0FDD82E9D86C}" destId="{8FFB696C-4FCD-4352-BF2B-1738E3E46B7F}" srcOrd="1" destOrd="0" parTransId="{B5BE4A2D-3857-4F79-957E-83F0E5758570}" sibTransId="{3F82CDA2-8653-4E83-B2FF-2429B156BDAC}"/>
    <dgm:cxn modelId="{FA421ECF-6DDA-4F74-A055-2F261658890A}" type="presOf" srcId="{328575BC-332D-482E-A3E6-5900D0EDE7F0}" destId="{6C9DE391-5CD4-4093-9481-A75DE412C9EF}" srcOrd="1" destOrd="0" presId="urn:microsoft.com/office/officeart/2005/8/layout/cycle7"/>
    <dgm:cxn modelId="{18BFBE80-45A1-4C5B-AA5F-7E2068476E24}" type="presOf" srcId="{8FFB696C-4FCD-4352-BF2B-1738E3E46B7F}" destId="{BE0CF0F6-64EC-416B-AB2F-DF3081E3E3F2}" srcOrd="0" destOrd="0" presId="urn:microsoft.com/office/officeart/2005/8/layout/cycle7"/>
    <dgm:cxn modelId="{9A2C3635-FAEA-49CB-A74F-D686011C2AE0}" type="presOf" srcId="{3F82CDA2-8653-4E83-B2FF-2429B156BDAC}" destId="{8959D710-1E22-414E-95E3-4831C460C72C}" srcOrd="1" destOrd="0" presId="urn:microsoft.com/office/officeart/2005/8/layout/cycle7"/>
    <dgm:cxn modelId="{BFD8CE29-1EBD-4CE3-8E48-F62C8A6EECC4}" type="presOf" srcId="{548199A7-A716-4E7F-8FA7-98BFC4DA92CF}" destId="{BC6D1862-DD74-44E1-BAF2-2B018D5DA69D}" srcOrd="0" destOrd="0" presId="urn:microsoft.com/office/officeart/2005/8/layout/cycle7"/>
    <dgm:cxn modelId="{05CE2EFB-3C69-4D98-A986-E48BD5AB8BEA}" type="presOf" srcId="{27BD53BB-517C-49BB-89D9-EB24529D78EA}" destId="{F64EECC0-034C-4A68-9FC8-797434486117}" srcOrd="0" destOrd="0" presId="urn:microsoft.com/office/officeart/2005/8/layout/cycle7"/>
    <dgm:cxn modelId="{33C4FC31-D7D2-44BF-B00C-4B5FA60C51FF}" srcId="{65A702A1-740C-4428-9E78-0FDD82E9D86C}" destId="{27BD53BB-517C-49BB-89D9-EB24529D78EA}" srcOrd="2" destOrd="0" parTransId="{16066230-C873-4570-BD71-1628EEEF304B}" sibTransId="{328575BC-332D-482E-A3E6-5900D0EDE7F0}"/>
    <dgm:cxn modelId="{517F5966-24BE-4569-9186-279C66913807}" type="presOf" srcId="{65A702A1-740C-4428-9E78-0FDD82E9D86C}" destId="{00049A31-DCB5-44C8-BC1A-18D6E2F3D1C6}" srcOrd="0" destOrd="0" presId="urn:microsoft.com/office/officeart/2005/8/layout/cycle7"/>
    <dgm:cxn modelId="{0B13720F-D192-443C-8A7C-150F2DAEE8FB}" type="presOf" srcId="{548199A7-A716-4E7F-8FA7-98BFC4DA92CF}" destId="{3F1115E4-B74D-41D7-BD7B-12AACB681EE2}" srcOrd="1" destOrd="0" presId="urn:microsoft.com/office/officeart/2005/8/layout/cycle7"/>
    <dgm:cxn modelId="{A98F9040-4DC1-49A6-9287-F0B34206B1E5}" srcId="{65A702A1-740C-4428-9E78-0FDD82E9D86C}" destId="{9B4036BE-A07C-40EF-A5AB-4FF62C3E00CB}" srcOrd="0" destOrd="0" parTransId="{BB5D9F36-184B-4801-8EFD-C40F7E42DCF1}" sibTransId="{548199A7-A716-4E7F-8FA7-98BFC4DA92CF}"/>
    <dgm:cxn modelId="{A649A441-1439-42E8-B85E-DC6DD101F50F}" type="presParOf" srcId="{00049A31-DCB5-44C8-BC1A-18D6E2F3D1C6}" destId="{CA14D04B-0BAE-4D18-A292-B71581360A20}" srcOrd="0" destOrd="0" presId="urn:microsoft.com/office/officeart/2005/8/layout/cycle7"/>
    <dgm:cxn modelId="{CFC4E8D8-ED04-405C-8B55-242764EC79D3}" type="presParOf" srcId="{00049A31-DCB5-44C8-BC1A-18D6E2F3D1C6}" destId="{BC6D1862-DD74-44E1-BAF2-2B018D5DA69D}" srcOrd="1" destOrd="0" presId="urn:microsoft.com/office/officeart/2005/8/layout/cycle7"/>
    <dgm:cxn modelId="{C8964BD6-4240-4145-B3DA-5C7DC46684A7}" type="presParOf" srcId="{BC6D1862-DD74-44E1-BAF2-2B018D5DA69D}" destId="{3F1115E4-B74D-41D7-BD7B-12AACB681EE2}" srcOrd="0" destOrd="0" presId="urn:microsoft.com/office/officeart/2005/8/layout/cycle7"/>
    <dgm:cxn modelId="{83E79564-3A62-48E8-9730-6F896F6FEF7B}" type="presParOf" srcId="{00049A31-DCB5-44C8-BC1A-18D6E2F3D1C6}" destId="{BE0CF0F6-64EC-416B-AB2F-DF3081E3E3F2}" srcOrd="2" destOrd="0" presId="urn:microsoft.com/office/officeart/2005/8/layout/cycle7"/>
    <dgm:cxn modelId="{56639087-43EF-40E9-9156-32801740B96C}" type="presParOf" srcId="{00049A31-DCB5-44C8-BC1A-18D6E2F3D1C6}" destId="{9900F169-E7A0-4553-AC6B-481839E4FDCC}" srcOrd="3" destOrd="0" presId="urn:microsoft.com/office/officeart/2005/8/layout/cycle7"/>
    <dgm:cxn modelId="{0CE79C98-B290-4B0C-8F18-33228AD12D2A}" type="presParOf" srcId="{9900F169-E7A0-4553-AC6B-481839E4FDCC}" destId="{8959D710-1E22-414E-95E3-4831C460C72C}" srcOrd="0" destOrd="0" presId="urn:microsoft.com/office/officeart/2005/8/layout/cycle7"/>
    <dgm:cxn modelId="{028877D3-9E4A-4455-8CE3-F634F18E0DB3}" type="presParOf" srcId="{00049A31-DCB5-44C8-BC1A-18D6E2F3D1C6}" destId="{F64EECC0-034C-4A68-9FC8-797434486117}" srcOrd="4" destOrd="0" presId="urn:microsoft.com/office/officeart/2005/8/layout/cycle7"/>
    <dgm:cxn modelId="{43D6046E-C5EF-4ED3-81D2-CCDF1D1B9DAA}" type="presParOf" srcId="{00049A31-DCB5-44C8-BC1A-18D6E2F3D1C6}" destId="{CC51752A-F1DF-4669-9332-CAD64947B97C}" srcOrd="5" destOrd="0" presId="urn:microsoft.com/office/officeart/2005/8/layout/cycle7"/>
    <dgm:cxn modelId="{1D93F5E2-4838-426C-BAAA-47EEABCD2F94}" type="presParOf" srcId="{CC51752A-F1DF-4669-9332-CAD64947B97C}" destId="{6C9DE391-5CD4-4093-9481-A75DE412C9EF}" srcOrd="0" destOrd="0" presId="urn:microsoft.com/office/officeart/2005/8/layout/cycle7"/>
  </dgm:cxnLst>
  <dgm:bg>
    <a:effectLst>
      <a:outerShdw blurRad="50800" dist="50800" dir="5400000" algn="ctr" rotWithShape="0">
        <a:schemeClr val="accent6">
          <a:lumMod val="60000"/>
          <a:lumOff val="40000"/>
        </a:schemeClr>
      </a:outerShdw>
    </a:effect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21F43A-A354-4368-9A56-F4EA771E5190}" type="datetimeFigureOut">
              <a:rPr lang="pt-BR" smtClean="0"/>
              <a:pPr/>
              <a:t>02/03/2013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7466F4-ED00-464E-B5F0-4162F95D99C8}"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407466F4-ED00-464E-B5F0-4162F95D99C8}" type="slidenum">
              <a:rPr lang="pt-BR" smtClean="0"/>
              <a:pPr/>
              <a:t>14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a:p>
        </p:txBody>
      </p:sp>
      <p:sp>
        <p:nvSpPr>
          <p:cNvPr id="4" name="Date Placeholder 3"/>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211707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a:p>
        </p:txBody>
      </p:sp>
      <p:sp>
        <p:nvSpPr>
          <p:cNvPr id="3" name="Content Placeholder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219391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Date Placeholder 3"/>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150983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Date Placeholder 4"/>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3132031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estilo do título mestre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353088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a:p>
        </p:txBody>
      </p:sp>
      <p:sp>
        <p:nvSpPr>
          <p:cNvPr id="3" name="Date Placeholder 2"/>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329015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397151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Date Placeholder 4"/>
          <p:cNvSpPr>
            <a:spLocks noGrp="1"/>
          </p:cNvSpPr>
          <p:nvPr>
            <p:ph type="dt" sz="half" idx="10"/>
          </p:nvPr>
        </p:nvSpPr>
        <p:spPr/>
        <p:txBody>
          <a:bodyPr/>
          <a:lstStyle/>
          <a:p>
            <a:fld id="{0CA3AEA3-3397-4069-A942-7C0E911A1541}" type="datetimeFigureOut">
              <a:rPr lang="pt-BR" smtClean="0"/>
              <a:pPr/>
              <a:t>02/03/2013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251357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8562"/>
            <a:ext cx="8229600" cy="956284"/>
          </a:xfrm>
          <a:prstGeom prst="rect">
            <a:avLst/>
          </a:prstGeom>
        </p:spPr>
        <p:txBody>
          <a:bodyPr vert="horz" lIns="91440" tIns="45720" rIns="91440" bIns="45720" rtlCol="0" anchor="ctr">
            <a:normAutofit/>
          </a:bodyPr>
          <a:lstStyle/>
          <a:p>
            <a:r>
              <a:rPr lang="pt-BR" smtClean="0"/>
              <a:t>Clique para editar o estilo do título mestre</a:t>
            </a:r>
            <a:endParaRPr lang="en-US"/>
          </a:p>
        </p:txBody>
      </p:sp>
      <p:sp>
        <p:nvSpPr>
          <p:cNvPr id="3" name="Text Placeholder 2"/>
          <p:cNvSpPr>
            <a:spLocks noGrp="1"/>
          </p:cNvSpPr>
          <p:nvPr>
            <p:ph type="body" idx="1"/>
          </p:nvPr>
        </p:nvSpPr>
        <p:spPr>
          <a:xfrm>
            <a:off x="1084384" y="1600200"/>
            <a:ext cx="7602415"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3AEA3-3397-4069-A942-7C0E911A1541}" type="datetimeFigureOut">
              <a:rPr lang="pt-BR" smtClean="0"/>
              <a:pPr/>
              <a:t>02/03/2013</a:t>
            </a:fld>
            <a:endParaRPr lang="pt-B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097B3-2054-4EAD-901D-6383BCBFAAAA}" type="slidenum">
              <a:rPr lang="pt-BR" smtClean="0"/>
              <a:pPr/>
              <a:t>‹nº›</a:t>
            </a:fld>
            <a:endParaRPr lang="pt-BR"/>
          </a:p>
        </p:txBody>
      </p:sp>
    </p:spTree>
    <p:extLst>
      <p:ext uri="{BB962C8B-B14F-4D97-AF65-F5344CB8AC3E}">
        <p14:creationId xmlns:p14="http://schemas.microsoft.com/office/powerpoint/2010/main" xmlns="" val="36702542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dirty="0" smtClean="0"/>
              <a:t>ATÉ QUE A MORTE NOS SEPARE...</a:t>
            </a:r>
            <a:endParaRPr lang="pt-BR" dirty="0"/>
          </a:p>
        </p:txBody>
      </p:sp>
      <p:sp>
        <p:nvSpPr>
          <p:cNvPr id="3" name="Subtítulo 2"/>
          <p:cNvSpPr>
            <a:spLocks noGrp="1"/>
          </p:cNvSpPr>
          <p:nvPr>
            <p:ph type="subTitle" idx="1"/>
          </p:nvPr>
        </p:nvSpPr>
        <p:spPr/>
        <p:txBody>
          <a:bodyPr/>
          <a:lstStyle/>
          <a:p>
            <a:r>
              <a:rPr lang="pt-BR" dirty="0" smtClean="0"/>
              <a:t>Aula 04 – A Família Cristã</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2952" y="-71462"/>
            <a:ext cx="8472518" cy="1105860"/>
          </a:xfrm>
        </p:spPr>
        <p:txBody>
          <a:bodyPr>
            <a:noAutofit/>
          </a:bodyPr>
          <a:lstStyle/>
          <a:p>
            <a:r>
              <a:rPr lang="pt-BR" sz="3600" dirty="0" smtClean="0"/>
              <a:t>Zacarias e </a:t>
            </a:r>
            <a:r>
              <a:rPr lang="pt-BR" sz="3600" dirty="0" smtClean="0"/>
              <a:t>Isabel (</a:t>
            </a:r>
            <a:r>
              <a:rPr lang="pt-BR" sz="3600" dirty="0" err="1" smtClean="0"/>
              <a:t>Lc</a:t>
            </a:r>
            <a:r>
              <a:rPr lang="pt-BR" sz="3600" dirty="0" smtClean="0"/>
              <a:t>. 1:5-24; 57-66): </a:t>
            </a:r>
            <a:br>
              <a:rPr lang="pt-BR" sz="3600" dirty="0" smtClean="0"/>
            </a:br>
            <a:r>
              <a:rPr lang="pt-BR" sz="3600" dirty="0" smtClean="0"/>
              <a:t>enfrentando a infertilidade</a:t>
            </a:r>
            <a:endParaRPr lang="pt-BR" sz="3600" dirty="0"/>
          </a:p>
        </p:txBody>
      </p:sp>
      <p:sp>
        <p:nvSpPr>
          <p:cNvPr id="3" name="Espaço Reservado para Conteúdo 2"/>
          <p:cNvSpPr>
            <a:spLocks noGrp="1"/>
          </p:cNvSpPr>
          <p:nvPr>
            <p:ph idx="1"/>
          </p:nvPr>
        </p:nvSpPr>
        <p:spPr>
          <a:xfrm>
            <a:off x="928662" y="1571612"/>
            <a:ext cx="7602415" cy="4525963"/>
          </a:xfrm>
        </p:spPr>
        <p:txBody>
          <a:bodyPr>
            <a:normAutofit lnSpcReduction="10000"/>
          </a:bodyPr>
          <a:lstStyle/>
          <a:p>
            <a:r>
              <a:rPr lang="pt-BR" dirty="0" smtClean="0"/>
              <a:t>Características desse casamento:</a:t>
            </a:r>
          </a:p>
          <a:p>
            <a:pPr lvl="1"/>
            <a:r>
              <a:rPr lang="pt-BR" dirty="0" smtClean="0"/>
              <a:t>Ele, sacerdote; ela, </a:t>
            </a:r>
            <a:r>
              <a:rPr lang="pt-BR" dirty="0" smtClean="0"/>
              <a:t>uma filha </a:t>
            </a:r>
            <a:r>
              <a:rPr lang="pt-BR" dirty="0" smtClean="0"/>
              <a:t>de </a:t>
            </a:r>
            <a:r>
              <a:rPr lang="pt-BR" dirty="0" smtClean="0"/>
              <a:t>sacerdote: </a:t>
            </a:r>
            <a:r>
              <a:rPr lang="pt-BR" dirty="0" smtClean="0"/>
              <a:t>casados no Senhor! (</a:t>
            </a:r>
            <a:r>
              <a:rPr lang="pt-BR" dirty="0" err="1" smtClean="0"/>
              <a:t>vs</a:t>
            </a:r>
            <a:r>
              <a:rPr lang="pt-BR" dirty="0" smtClean="0"/>
              <a:t> 5)</a:t>
            </a:r>
          </a:p>
          <a:p>
            <a:pPr lvl="1"/>
            <a:r>
              <a:rPr lang="pt-BR" dirty="0" smtClean="0"/>
              <a:t>Ambos </a:t>
            </a:r>
            <a:r>
              <a:rPr lang="pt-BR" dirty="0" smtClean="0"/>
              <a:t>amavam </a:t>
            </a:r>
            <a:r>
              <a:rPr lang="pt-BR" dirty="0" smtClean="0"/>
              <a:t>a Deus (</a:t>
            </a:r>
            <a:r>
              <a:rPr lang="pt-BR" dirty="0" err="1" smtClean="0"/>
              <a:t>vs</a:t>
            </a:r>
            <a:r>
              <a:rPr lang="pt-BR" dirty="0" smtClean="0"/>
              <a:t> 6)</a:t>
            </a:r>
          </a:p>
          <a:p>
            <a:r>
              <a:rPr lang="pt-BR" dirty="0" smtClean="0"/>
              <a:t>O problema:</a:t>
            </a:r>
          </a:p>
          <a:p>
            <a:pPr lvl="1"/>
            <a:r>
              <a:rPr lang="pt-BR" dirty="0" smtClean="0"/>
              <a:t>A infertilidade: Isabel era estéril (</a:t>
            </a:r>
            <a:r>
              <a:rPr lang="pt-BR" dirty="0" err="1" smtClean="0"/>
              <a:t>vs</a:t>
            </a:r>
            <a:r>
              <a:rPr lang="pt-BR" dirty="0" smtClean="0"/>
              <a:t> 7)</a:t>
            </a:r>
          </a:p>
          <a:p>
            <a:pPr lvl="1">
              <a:buNone/>
            </a:pPr>
            <a:r>
              <a:rPr lang="pt-BR" dirty="0" smtClean="0"/>
              <a:t>“O Senhor anulou o </a:t>
            </a:r>
            <a:r>
              <a:rPr lang="pt-BR" i="1" dirty="0" smtClean="0"/>
              <a:t>meu opróbrio </a:t>
            </a:r>
            <a:r>
              <a:rPr lang="pt-BR" dirty="0" smtClean="0"/>
              <a:t>perante os homens” Isabel</a:t>
            </a:r>
          </a:p>
          <a:p>
            <a:pPr lvl="1">
              <a:buNone/>
            </a:pPr>
            <a:r>
              <a:rPr lang="pt-BR" dirty="0" smtClean="0"/>
              <a:t>Veja o drama Lia x Raquel (</a:t>
            </a:r>
            <a:r>
              <a:rPr lang="pt-BR" dirty="0" err="1" smtClean="0"/>
              <a:t>Gn</a:t>
            </a:r>
            <a:r>
              <a:rPr lang="pt-BR" dirty="0" smtClean="0"/>
              <a:t>. 30)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2952" y="-71462"/>
            <a:ext cx="8472518" cy="1105860"/>
          </a:xfrm>
        </p:spPr>
        <p:txBody>
          <a:bodyPr>
            <a:noAutofit/>
          </a:bodyPr>
          <a:lstStyle/>
          <a:p>
            <a:r>
              <a:rPr lang="pt-BR" sz="3600" dirty="0" smtClean="0"/>
              <a:t>Zacarias e </a:t>
            </a:r>
            <a:r>
              <a:rPr lang="pt-BR" sz="3600" dirty="0" smtClean="0"/>
              <a:t>Isabel (</a:t>
            </a:r>
            <a:r>
              <a:rPr lang="pt-BR" sz="3600" dirty="0" err="1" smtClean="0"/>
              <a:t>Lc</a:t>
            </a:r>
            <a:r>
              <a:rPr lang="pt-BR" sz="3600" dirty="0" smtClean="0"/>
              <a:t>. 1:5-24): </a:t>
            </a:r>
            <a:br>
              <a:rPr lang="pt-BR" sz="3600" dirty="0" smtClean="0"/>
            </a:br>
            <a:r>
              <a:rPr lang="pt-BR" sz="3600" dirty="0" smtClean="0"/>
              <a:t>enfrentando a infertilidade</a:t>
            </a:r>
            <a:endParaRPr lang="pt-BR" sz="3600" dirty="0"/>
          </a:p>
        </p:txBody>
      </p:sp>
      <p:sp>
        <p:nvSpPr>
          <p:cNvPr id="3" name="Espaço Reservado para Conteúdo 2"/>
          <p:cNvSpPr>
            <a:spLocks noGrp="1"/>
          </p:cNvSpPr>
          <p:nvPr>
            <p:ph idx="1"/>
          </p:nvPr>
        </p:nvSpPr>
        <p:spPr>
          <a:xfrm>
            <a:off x="928662" y="1571612"/>
            <a:ext cx="7602415" cy="4525963"/>
          </a:xfrm>
        </p:spPr>
        <p:txBody>
          <a:bodyPr>
            <a:normAutofit/>
          </a:bodyPr>
          <a:lstStyle/>
          <a:p>
            <a:r>
              <a:rPr lang="pt-BR" dirty="0" smtClean="0"/>
              <a:t>As soluções possíveis:</a:t>
            </a:r>
            <a:endParaRPr lang="pt-BR" dirty="0" smtClean="0"/>
          </a:p>
          <a:p>
            <a:pPr lvl="1"/>
            <a:r>
              <a:rPr lang="pt-BR" dirty="0" smtClean="0"/>
              <a:t>Do mundo. 2º casamento, divórcio</a:t>
            </a:r>
            <a:endParaRPr lang="pt-BR" dirty="0" smtClean="0"/>
          </a:p>
          <a:p>
            <a:pPr lvl="1"/>
            <a:r>
              <a:rPr lang="pt-BR" dirty="0" smtClean="0"/>
              <a:t>De Deus. A aliança: enfrentar a dificuldade juntos! (</a:t>
            </a:r>
            <a:r>
              <a:rPr lang="pt-BR" dirty="0" err="1" smtClean="0"/>
              <a:t>vs</a:t>
            </a:r>
            <a:r>
              <a:rPr lang="pt-BR" dirty="0" smtClean="0"/>
              <a:t> 7)</a:t>
            </a:r>
            <a:endParaRPr lang="pt-BR" dirty="0" smtClean="0"/>
          </a:p>
          <a:p>
            <a:r>
              <a:rPr lang="pt-BR" dirty="0" smtClean="0"/>
              <a:t>Como eles enfrentaram?</a:t>
            </a:r>
          </a:p>
          <a:p>
            <a:pPr lvl="1"/>
            <a:r>
              <a:rPr lang="pt-BR" dirty="0" smtClean="0"/>
              <a:t>Permaneceram juntos! (</a:t>
            </a:r>
            <a:r>
              <a:rPr lang="pt-BR" dirty="0" err="1" smtClean="0"/>
              <a:t>vs</a:t>
            </a:r>
            <a:r>
              <a:rPr lang="pt-BR" dirty="0" smtClean="0"/>
              <a:t> 7)</a:t>
            </a:r>
          </a:p>
          <a:p>
            <a:pPr lvl="1"/>
            <a:r>
              <a:rPr lang="pt-BR" dirty="0" smtClean="0"/>
              <a:t>Esposo que ora: Zacarias orava. (</a:t>
            </a:r>
            <a:r>
              <a:rPr lang="pt-BR" dirty="0" err="1" smtClean="0"/>
              <a:t>vs</a:t>
            </a:r>
            <a:r>
              <a:rPr lang="pt-BR" dirty="0" smtClean="0"/>
              <a:t> 13)</a:t>
            </a:r>
          </a:p>
          <a:p>
            <a:pPr lvl="1">
              <a:buNone/>
            </a:pPr>
            <a:endParaRPr lang="pt-BR" dirty="0" smtClean="0"/>
          </a:p>
          <a:p>
            <a:pPr lvl="1"/>
            <a:endParaRPr lang="pt-B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2952" y="-71462"/>
            <a:ext cx="8472518" cy="1105860"/>
          </a:xfrm>
        </p:spPr>
        <p:txBody>
          <a:bodyPr>
            <a:noAutofit/>
          </a:bodyPr>
          <a:lstStyle/>
          <a:p>
            <a:r>
              <a:rPr lang="pt-BR" sz="3600" dirty="0" smtClean="0"/>
              <a:t>Zacarias e Isabel: um bom exemplo!</a:t>
            </a:r>
            <a:endParaRPr lang="pt-BR" sz="3600" dirty="0"/>
          </a:p>
        </p:txBody>
      </p:sp>
      <p:sp>
        <p:nvSpPr>
          <p:cNvPr id="3" name="Espaço Reservado para Conteúdo 2"/>
          <p:cNvSpPr>
            <a:spLocks noGrp="1"/>
          </p:cNvSpPr>
          <p:nvPr>
            <p:ph idx="1"/>
          </p:nvPr>
        </p:nvSpPr>
        <p:spPr>
          <a:xfrm>
            <a:off x="928662" y="1571612"/>
            <a:ext cx="7602415" cy="4525963"/>
          </a:xfrm>
        </p:spPr>
        <p:txBody>
          <a:bodyPr>
            <a:normAutofit/>
          </a:bodyPr>
          <a:lstStyle/>
          <a:p>
            <a:r>
              <a:rPr lang="pt-BR" dirty="0" smtClean="0"/>
              <a:t>A recompensa do Senhor veio:</a:t>
            </a:r>
            <a:r>
              <a:rPr lang="pt-BR" dirty="0" smtClean="0"/>
              <a:t> </a:t>
            </a:r>
            <a:r>
              <a:rPr lang="pt-BR" dirty="0" smtClean="0"/>
              <a:t>um filho! (</a:t>
            </a:r>
            <a:r>
              <a:rPr lang="pt-BR" dirty="0" err="1" smtClean="0"/>
              <a:t>vs</a:t>
            </a:r>
            <a:r>
              <a:rPr lang="pt-BR" dirty="0" smtClean="0"/>
              <a:t> 13 a 24) </a:t>
            </a:r>
          </a:p>
          <a:p>
            <a:pPr lvl="1"/>
            <a:r>
              <a:rPr lang="pt-BR" dirty="0" smtClean="0"/>
              <a:t>Incredulidade de Zacarias (</a:t>
            </a:r>
            <a:r>
              <a:rPr lang="pt-BR" dirty="0" err="1" smtClean="0"/>
              <a:t>vs</a:t>
            </a:r>
            <a:r>
              <a:rPr lang="pt-BR" dirty="0" smtClean="0"/>
              <a:t> 18 a 20)</a:t>
            </a:r>
          </a:p>
          <a:p>
            <a:r>
              <a:rPr lang="pt-BR" dirty="0" smtClean="0"/>
              <a:t>Obediência a Deus (</a:t>
            </a:r>
            <a:r>
              <a:rPr lang="pt-BR" dirty="0" err="1" smtClean="0"/>
              <a:t>vs</a:t>
            </a:r>
            <a:r>
              <a:rPr lang="pt-BR" dirty="0" smtClean="0"/>
              <a:t> 57 a 64)</a:t>
            </a:r>
          </a:p>
          <a:p>
            <a:pPr lvl="1"/>
            <a:r>
              <a:rPr lang="pt-BR" dirty="0" smtClean="0"/>
              <a:t>Nome do filho: costume x palavra de Deus</a:t>
            </a:r>
          </a:p>
          <a:p>
            <a:pPr lvl="1"/>
            <a:r>
              <a:rPr lang="pt-BR" dirty="0" smtClean="0"/>
              <a:t>Isabel responde com temor à mudez do marido (</a:t>
            </a:r>
            <a:r>
              <a:rPr lang="pt-BR" dirty="0" err="1" smtClean="0"/>
              <a:t>vs</a:t>
            </a:r>
            <a:r>
              <a:rPr lang="pt-BR" dirty="0" smtClean="0"/>
              <a:t> 60)</a:t>
            </a:r>
          </a:p>
          <a:p>
            <a:pPr lvl="1"/>
            <a:r>
              <a:rPr lang="pt-BR" dirty="0" smtClean="0"/>
              <a:t>E Zacarias volta a falar! (</a:t>
            </a:r>
            <a:r>
              <a:rPr lang="pt-BR" dirty="0" err="1" smtClean="0"/>
              <a:t>vs</a:t>
            </a:r>
            <a:r>
              <a:rPr lang="pt-BR" dirty="0" smtClean="0"/>
              <a:t> 63 e 64)</a:t>
            </a:r>
          </a:p>
          <a:p>
            <a:pPr lvl="1">
              <a:buNone/>
            </a:pPr>
            <a:endParaRPr lang="pt-BR" dirty="0" smtClean="0"/>
          </a:p>
          <a:p>
            <a:pPr lvl="1"/>
            <a:endParaRPr lang="pt-B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2952" y="-71462"/>
            <a:ext cx="8472518" cy="1105860"/>
          </a:xfrm>
        </p:spPr>
        <p:txBody>
          <a:bodyPr>
            <a:noAutofit/>
          </a:bodyPr>
          <a:lstStyle/>
          <a:p>
            <a:r>
              <a:rPr lang="pt-BR" sz="3600" dirty="0" smtClean="0"/>
              <a:t>Conclusão</a:t>
            </a:r>
            <a:endParaRPr lang="pt-BR" sz="3600" dirty="0"/>
          </a:p>
        </p:txBody>
      </p:sp>
      <p:sp>
        <p:nvSpPr>
          <p:cNvPr id="3" name="Espaço Reservado para Conteúdo 2"/>
          <p:cNvSpPr>
            <a:spLocks noGrp="1"/>
          </p:cNvSpPr>
          <p:nvPr>
            <p:ph idx="1"/>
          </p:nvPr>
        </p:nvSpPr>
        <p:spPr>
          <a:xfrm>
            <a:off x="928662" y="1571612"/>
            <a:ext cx="7602415" cy="4525963"/>
          </a:xfrm>
        </p:spPr>
        <p:txBody>
          <a:bodyPr>
            <a:normAutofit/>
          </a:bodyPr>
          <a:lstStyle/>
          <a:p>
            <a:r>
              <a:rPr lang="pt-BR" dirty="0" smtClean="0"/>
              <a:t>Pergunta da aula 2: Sexo segura casamento? </a:t>
            </a:r>
          </a:p>
          <a:p>
            <a:r>
              <a:rPr lang="pt-BR" dirty="0" smtClean="0"/>
              <a:t>O casamento é uma aliança entre o homem e a mulher, testemunhada por Deus!</a:t>
            </a:r>
          </a:p>
          <a:p>
            <a:r>
              <a:rPr lang="pt-BR" dirty="0" smtClean="0"/>
              <a:t>Somente o entendimento da existência dessa aliança sustentará o casamento diante das adversidades</a:t>
            </a:r>
            <a:endParaRPr lang="pt-BR" dirty="0" smtClean="0"/>
          </a:p>
          <a:p>
            <a:pPr lvl="1"/>
            <a:endParaRPr lang="pt-B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FF0000"/>
                </a:solidFill>
                <a:latin typeface="Tw Cen MT" pitchFamily="34" charset="0"/>
              </a:rPr>
              <a:t>Um recado para o regenerado</a:t>
            </a:r>
            <a:endParaRPr lang="pt-BR" dirty="0">
              <a:solidFill>
                <a:srgbClr val="FF0000"/>
              </a:solidFill>
            </a:endParaRPr>
          </a:p>
        </p:txBody>
      </p:sp>
      <p:sp>
        <p:nvSpPr>
          <p:cNvPr id="3" name="Espaço Reservado para Conteúdo 2"/>
          <p:cNvSpPr>
            <a:spLocks noGrp="1"/>
          </p:cNvSpPr>
          <p:nvPr>
            <p:ph idx="1"/>
          </p:nvPr>
        </p:nvSpPr>
        <p:spPr/>
        <p:txBody>
          <a:bodyPr>
            <a:normAutofit fontScale="85000" lnSpcReduction="20000"/>
          </a:bodyPr>
          <a:lstStyle/>
          <a:p>
            <a:r>
              <a:rPr lang="pt-BR" dirty="0" smtClean="0">
                <a:solidFill>
                  <a:schemeClr val="bg1"/>
                </a:solidFill>
              </a:rPr>
              <a:t>A mortificação da carne vem pelo Espírito (</a:t>
            </a:r>
            <a:r>
              <a:rPr lang="pt-BR" dirty="0" err="1" smtClean="0">
                <a:solidFill>
                  <a:schemeClr val="bg1"/>
                </a:solidFill>
              </a:rPr>
              <a:t>Rm</a:t>
            </a:r>
            <a:r>
              <a:rPr lang="pt-BR" dirty="0" smtClean="0">
                <a:solidFill>
                  <a:schemeClr val="bg1"/>
                </a:solidFill>
              </a:rPr>
              <a:t>. 8:13)</a:t>
            </a:r>
          </a:p>
          <a:p>
            <a:pPr algn="just">
              <a:buNone/>
            </a:pPr>
            <a:r>
              <a:rPr lang="pt-BR" dirty="0" smtClean="0">
                <a:solidFill>
                  <a:schemeClr val="bg1"/>
                </a:solidFill>
              </a:rPr>
              <a:t>“Se eu me esforçasse para ensinar um tigre a respeito das vantagens de uma vida vegetariana, teria mais esperança em meu esforço do que tentar convencer um homem que ainda não nasceu de novo acerca das verdades reveladas de Deus concernentes  ao pecado, à justiça e ao juízo vindouro. Essas verdades espirituais são repugnantes aos homens carnais, e uma mente carnal não pode receber as coisas de Deus” </a:t>
            </a:r>
          </a:p>
          <a:p>
            <a:pPr algn="just">
              <a:buNone/>
            </a:pPr>
            <a:r>
              <a:rPr lang="pt-BR" dirty="0" smtClean="0">
                <a:solidFill>
                  <a:schemeClr val="bg1"/>
                </a:solidFill>
              </a:rPr>
              <a:t>Charles </a:t>
            </a:r>
            <a:r>
              <a:rPr lang="pt-BR" dirty="0" err="1" smtClean="0">
                <a:solidFill>
                  <a:schemeClr val="bg1"/>
                </a:solidFill>
              </a:rPr>
              <a:t>Spurgeon</a:t>
            </a:r>
            <a:endParaRPr lang="pt-BR"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Leituras recomendadas</a:t>
            </a:r>
            <a:endParaRPr lang="pt-BR" dirty="0"/>
          </a:p>
        </p:txBody>
      </p:sp>
      <p:sp>
        <p:nvSpPr>
          <p:cNvPr id="3" name="Espaço Reservado para Conteúdo 2"/>
          <p:cNvSpPr>
            <a:spLocks noGrp="1"/>
          </p:cNvSpPr>
          <p:nvPr>
            <p:ph idx="1"/>
          </p:nvPr>
        </p:nvSpPr>
        <p:spPr>
          <a:xfrm>
            <a:off x="928662" y="1571612"/>
            <a:ext cx="7602415" cy="4525963"/>
          </a:xfrm>
        </p:spPr>
        <p:txBody>
          <a:bodyPr>
            <a:normAutofit/>
          </a:bodyPr>
          <a:lstStyle/>
          <a:p>
            <a:r>
              <a:rPr lang="pt-BR" dirty="0" err="1" smtClean="0"/>
              <a:t>Piper</a:t>
            </a:r>
            <a:r>
              <a:rPr lang="pt-BR" dirty="0" smtClean="0"/>
              <a:t>, John. </a:t>
            </a:r>
            <a:r>
              <a:rPr lang="pt-BR" i="1" dirty="0" smtClean="0"/>
              <a:t>Casamento </a:t>
            </a:r>
            <a:r>
              <a:rPr lang="pt-BR" i="1" dirty="0" smtClean="0"/>
              <a:t>temporário: uma parábola de </a:t>
            </a:r>
            <a:r>
              <a:rPr lang="pt-BR" b="1" i="1" dirty="0" smtClean="0"/>
              <a:t>permanência</a:t>
            </a:r>
            <a:r>
              <a:rPr lang="pt-BR" i="1" dirty="0" smtClean="0"/>
              <a:t>.</a:t>
            </a:r>
            <a:r>
              <a:rPr lang="pt-BR" dirty="0" smtClean="0"/>
              <a:t> </a:t>
            </a:r>
            <a:r>
              <a:rPr lang="pt-BR" dirty="0" smtClean="0"/>
              <a:t>(São Paulo: Cultura Cristã; Ed. 2ª, </a:t>
            </a:r>
            <a:r>
              <a:rPr lang="pt-BR" dirty="0" smtClean="0"/>
              <a:t>2011)</a:t>
            </a:r>
            <a:endParaRPr lang="pt-BR" i="1" dirty="0" smtClean="0"/>
          </a:p>
          <a:p>
            <a:r>
              <a:rPr lang="pt-BR" dirty="0" err="1" smtClean="0"/>
              <a:t>Groningen</a:t>
            </a:r>
            <a:r>
              <a:rPr lang="pt-BR" dirty="0" smtClean="0"/>
              <a:t>, </a:t>
            </a:r>
            <a:r>
              <a:rPr lang="pt-BR" dirty="0" err="1" smtClean="0"/>
              <a:t>Harriet</a:t>
            </a:r>
            <a:r>
              <a:rPr lang="pt-BR" dirty="0" smtClean="0"/>
              <a:t> </a:t>
            </a:r>
            <a:r>
              <a:rPr lang="pt-BR" dirty="0" smtClean="0"/>
              <a:t>e Gerard van.</a:t>
            </a:r>
            <a:r>
              <a:rPr lang="pt-BR" i="1" dirty="0" smtClean="0"/>
              <a:t> </a:t>
            </a:r>
            <a:r>
              <a:rPr lang="pt-BR" i="1" dirty="0" smtClean="0"/>
              <a:t>A família da </a:t>
            </a:r>
            <a:r>
              <a:rPr lang="pt-BR" i="1" dirty="0" smtClean="0"/>
              <a:t>aliança. </a:t>
            </a:r>
            <a:r>
              <a:rPr lang="pt-BR" dirty="0" smtClean="0"/>
              <a:t>(São Paulo: Cultura Cristã; Ed. 2ª, 2002)</a:t>
            </a:r>
            <a:endParaRPr lang="pt-B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RECAPITULANDO</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Homens x Mulheres</a:t>
            </a:r>
            <a:endParaRPr lang="pt-BR" dirty="0" smtClean="0"/>
          </a:p>
          <a:p>
            <a:pPr lvl="1"/>
            <a:r>
              <a:rPr lang="pt-BR" dirty="0" smtClean="0"/>
              <a:t>Confusão de papéis: homens irresponsáveis; mulheres controladoras</a:t>
            </a:r>
            <a:endParaRPr lang="pt-BR" dirty="0" smtClean="0"/>
          </a:p>
          <a:p>
            <a:r>
              <a:rPr lang="pt-BR" dirty="0" smtClean="0"/>
              <a:t>Padrão Bíblico:</a:t>
            </a:r>
          </a:p>
          <a:p>
            <a:pPr lvl="1"/>
            <a:r>
              <a:rPr lang="pt-BR" dirty="0" smtClean="0"/>
              <a:t>Cristo </a:t>
            </a:r>
            <a:r>
              <a:rPr lang="pt-BR" dirty="0" smtClean="0">
                <a:latin typeface="Times New Roman"/>
                <a:cs typeface="Times New Roman"/>
              </a:rPr>
              <a:t>→  </a:t>
            </a:r>
            <a:r>
              <a:rPr lang="pt-BR" dirty="0" smtClean="0"/>
              <a:t>liderança amorosa e sábia</a:t>
            </a:r>
          </a:p>
          <a:p>
            <a:pPr lvl="1"/>
            <a:r>
              <a:rPr lang="pt-BR" dirty="0" smtClean="0"/>
              <a:t>Igreja </a:t>
            </a:r>
            <a:r>
              <a:rPr lang="pt-BR" dirty="0" smtClean="0">
                <a:latin typeface="Times New Roman"/>
                <a:cs typeface="Times New Roman"/>
              </a:rPr>
              <a:t>→  </a:t>
            </a:r>
            <a:r>
              <a:rPr lang="pt-BR" dirty="0" smtClean="0"/>
              <a:t>submissão pura e </a:t>
            </a:r>
            <a:r>
              <a:rPr lang="pt-BR" dirty="0" err="1" smtClean="0"/>
              <a:t>tranquila</a:t>
            </a:r>
            <a:endParaRPr lang="pt-BR" dirty="0" smtClean="0"/>
          </a:p>
          <a:p>
            <a:r>
              <a:rPr lang="pt-BR" dirty="0" smtClean="0"/>
              <a:t>Escolhendo o cônjuge pelos impulsos</a:t>
            </a:r>
          </a:p>
          <a:p>
            <a:pPr lvl="1"/>
            <a:r>
              <a:rPr lang="pt-BR" dirty="0" smtClean="0"/>
              <a:t>Qual o nome dela mesmo? Ah, não importa quem ela é! Eu gostei... Me apaixonei </a:t>
            </a:r>
          </a:p>
          <a:p>
            <a:pPr lvl="1"/>
            <a:r>
              <a:rPr lang="pt-BR" dirty="0" smtClean="0"/>
              <a:t>E o meu relacionamento com Deus?</a:t>
            </a:r>
          </a:p>
          <a:p>
            <a:endParaRPr lang="pt-B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RECAPITULANDO</a:t>
            </a:r>
            <a:endParaRPr lang="pt-BR" dirty="0"/>
          </a:p>
        </p:txBody>
      </p:sp>
      <p:sp>
        <p:nvSpPr>
          <p:cNvPr id="3" name="Espaço Reservado para Conteúdo 2"/>
          <p:cNvSpPr>
            <a:spLocks noGrp="1"/>
          </p:cNvSpPr>
          <p:nvPr>
            <p:ph idx="1"/>
          </p:nvPr>
        </p:nvSpPr>
        <p:spPr/>
        <p:txBody>
          <a:bodyPr>
            <a:normAutofit lnSpcReduction="10000"/>
          </a:bodyPr>
          <a:lstStyle/>
          <a:p>
            <a:pPr marL="342900" lvl="1" indent="-342900">
              <a:buFont typeface="Arial"/>
              <a:buChar char="•"/>
            </a:pPr>
            <a:r>
              <a:rPr lang="pt-BR" sz="3100" dirty="0" smtClean="0"/>
              <a:t>Com quem posso me casar? (Ed. 10:1-5)</a:t>
            </a:r>
          </a:p>
          <a:p>
            <a:r>
              <a:rPr lang="pt-BR" sz="3100" dirty="0" smtClean="0"/>
              <a:t>E ser salvo é suficiente? Que Provérbios nos diga!</a:t>
            </a:r>
          </a:p>
          <a:p>
            <a:pPr lvl="1"/>
            <a:r>
              <a:rPr lang="pt-BR" dirty="0" smtClean="0"/>
              <a:t>Ele é preguiçoso? Ela é implicante?</a:t>
            </a:r>
          </a:p>
          <a:p>
            <a:pPr lvl="1"/>
            <a:r>
              <a:rPr lang="pt-BR" dirty="0" smtClean="0"/>
              <a:t>Ele é fiel?  </a:t>
            </a:r>
          </a:p>
          <a:p>
            <a:pPr lvl="1"/>
            <a:r>
              <a:rPr lang="pt-BR" dirty="0" smtClean="0"/>
              <a:t>E a química, a física, a matemática...</a:t>
            </a:r>
          </a:p>
          <a:p>
            <a:pPr lvl="1"/>
            <a:r>
              <a:rPr lang="pt-BR" dirty="0" smtClean="0"/>
              <a:t>Há bonança no relacionamento?</a:t>
            </a:r>
          </a:p>
          <a:p>
            <a:pPr lvl="1"/>
            <a:r>
              <a:rPr lang="pt-BR" dirty="0" smtClean="0"/>
              <a:t>Ela é mulher virtuosa? Ele é sábio, prudente?</a:t>
            </a:r>
          </a:p>
          <a:p>
            <a:r>
              <a:rPr lang="pt-BR" sz="3100" dirty="0" smtClean="0"/>
              <a:t>E lembrem: vocês construirão uma família!</a:t>
            </a:r>
            <a:endParaRPr lang="pt-BR" dirty="0" smtClean="0"/>
          </a:p>
          <a:p>
            <a:pPr lvl="1"/>
            <a:endParaRPr lang="pt-BR" dirty="0" smtClean="0"/>
          </a:p>
          <a:p>
            <a:pPr lvl="1"/>
            <a:endParaRPr lang="pt-BR" dirty="0" smtClean="0"/>
          </a:p>
          <a:p>
            <a:pPr lvl="1"/>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Bonecos-Bolo-Casamento-Engraçados-5.jpg"/>
          <p:cNvPicPr>
            <a:picLocks noGrp="1" noChangeAspect="1"/>
          </p:cNvPicPr>
          <p:nvPr>
            <p:ph idx="1"/>
          </p:nvPr>
        </p:nvPicPr>
        <p:blipFill>
          <a:blip r:embed="rId2"/>
          <a:stretch>
            <a:fillRect/>
          </a:stretch>
        </p:blipFill>
        <p:spPr>
          <a:xfrm>
            <a:off x="2071670" y="1142984"/>
            <a:ext cx="4929222" cy="5443292"/>
          </a:xfrm>
        </p:spPr>
      </p:pic>
      <p:sp>
        <p:nvSpPr>
          <p:cNvPr id="6" name="Título 5"/>
          <p:cNvSpPr>
            <a:spLocks noGrp="1"/>
          </p:cNvSpPr>
          <p:nvPr>
            <p:ph type="title"/>
          </p:nvPr>
        </p:nvSpPr>
        <p:spPr/>
        <p:txBody>
          <a:bodyPr/>
          <a:lstStyle/>
          <a:p>
            <a:r>
              <a:rPr lang="pt-BR" dirty="0" smtClean="0"/>
              <a:t>Casar é estar amarrado?</a:t>
            </a:r>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2800" dirty="0" smtClean="0"/>
              <a:t>“</a:t>
            </a:r>
            <a:r>
              <a:rPr lang="pt-BR" sz="2800" b="1" dirty="0" smtClean="0">
                <a:solidFill>
                  <a:srgbClr val="FF0000"/>
                </a:solidFill>
              </a:rPr>
              <a:t>o Verbo estava no mundo, o mundo foi feito por intermédio dele, mas o mundo não o conheceu.” </a:t>
            </a:r>
            <a:r>
              <a:rPr lang="pt-BR" sz="2800" b="1" dirty="0" err="1" smtClean="0">
                <a:solidFill>
                  <a:srgbClr val="FF0000"/>
                </a:solidFill>
              </a:rPr>
              <a:t>Jo</a:t>
            </a:r>
            <a:r>
              <a:rPr lang="pt-BR" sz="2800" b="1" dirty="0" smtClean="0">
                <a:solidFill>
                  <a:srgbClr val="FF0000"/>
                </a:solidFill>
              </a:rPr>
              <a:t> 1:10</a:t>
            </a:r>
            <a:endParaRPr lang="pt-BR" sz="2800" b="1" dirty="0">
              <a:solidFill>
                <a:srgbClr val="FF0000"/>
              </a:solidFill>
            </a:endParaRPr>
          </a:p>
        </p:txBody>
      </p:sp>
      <p:sp>
        <p:nvSpPr>
          <p:cNvPr id="3" name="Espaço Reservado para Conteúdo 2"/>
          <p:cNvSpPr>
            <a:spLocks noGrp="1"/>
          </p:cNvSpPr>
          <p:nvPr>
            <p:ph idx="1"/>
          </p:nvPr>
        </p:nvSpPr>
        <p:spPr>
          <a:xfrm>
            <a:off x="428596" y="1600200"/>
            <a:ext cx="8429684" cy="4525963"/>
          </a:xfrm>
        </p:spPr>
        <p:txBody>
          <a:bodyPr>
            <a:normAutofit fontScale="92500" lnSpcReduction="10000"/>
          </a:bodyPr>
          <a:lstStyle/>
          <a:p>
            <a:r>
              <a:rPr lang="pt-BR" dirty="0" smtClean="0">
                <a:solidFill>
                  <a:srgbClr val="FF0000"/>
                </a:solidFill>
              </a:rPr>
              <a:t>O que o mundo diz sobre o casamento...</a:t>
            </a:r>
          </a:p>
          <a:p>
            <a:pPr>
              <a:buNone/>
            </a:pPr>
            <a:r>
              <a:rPr lang="pt-BR" dirty="0" smtClean="0">
                <a:solidFill>
                  <a:srgbClr val="FF0000"/>
                </a:solidFill>
              </a:rPr>
              <a:t>“</a:t>
            </a:r>
            <a:r>
              <a:rPr lang="pt-BR" sz="2800" dirty="0" smtClean="0">
                <a:solidFill>
                  <a:srgbClr val="FF0000"/>
                </a:solidFill>
              </a:rPr>
              <a:t>O casamento feliz é e continuará a ser a viagem de descoberta mais importante que o homem jamais poderá empreender</a:t>
            </a:r>
            <a:r>
              <a:rPr lang="pt-BR" dirty="0" smtClean="0">
                <a:solidFill>
                  <a:srgbClr val="FF0000"/>
                </a:solidFill>
              </a:rPr>
              <a:t>”</a:t>
            </a:r>
          </a:p>
          <a:p>
            <a:pPr>
              <a:buNone/>
            </a:pPr>
            <a:r>
              <a:rPr lang="pt-BR" sz="2800" dirty="0" smtClean="0">
                <a:solidFill>
                  <a:srgbClr val="FF0000"/>
                </a:solidFill>
              </a:rPr>
              <a:t>“Um casamento feliz pode existir apenas entre um marido surdo e uma mulher cega”</a:t>
            </a:r>
          </a:p>
          <a:p>
            <a:pPr>
              <a:buNone/>
            </a:pPr>
            <a:r>
              <a:rPr lang="pt-BR" sz="2800" dirty="0" smtClean="0">
                <a:solidFill>
                  <a:srgbClr val="FF0000"/>
                </a:solidFill>
              </a:rPr>
              <a:t>“O casamento faz de duas pessoas uma só, difícil é determinar qual será”</a:t>
            </a:r>
          </a:p>
          <a:p>
            <a:pPr>
              <a:buNone/>
            </a:pPr>
            <a:r>
              <a:rPr lang="pt-BR" sz="2800" dirty="0" smtClean="0">
                <a:solidFill>
                  <a:srgbClr val="FF0000"/>
                </a:solidFill>
              </a:rPr>
              <a:t>“Não são as pessoas que são responsáveis pelo fracasso do casamento, é a própria </a:t>
            </a:r>
            <a:r>
              <a:rPr lang="pt-BR" sz="2800" b="1" dirty="0" smtClean="0">
                <a:solidFill>
                  <a:srgbClr val="FF0000"/>
                </a:solidFill>
              </a:rPr>
              <a:t>instituição que é </a:t>
            </a:r>
            <a:r>
              <a:rPr lang="pt-BR" sz="2800" b="1" i="1" dirty="0" smtClean="0">
                <a:solidFill>
                  <a:srgbClr val="FF0000"/>
                </a:solidFill>
              </a:rPr>
              <a:t>pervertida desde a origem</a:t>
            </a:r>
            <a:r>
              <a:rPr lang="pt-BR" sz="2800" dirty="0" smtClean="0">
                <a:solidFill>
                  <a:srgbClr val="FF0000"/>
                </a:solidFill>
              </a:rPr>
              <a:t>” </a:t>
            </a:r>
          </a:p>
          <a:p>
            <a:pPr>
              <a:buNone/>
            </a:pP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“A vida estava nele e a vida era a luz dos homens.” </a:t>
            </a:r>
            <a:br>
              <a:rPr lang="pt-BR" sz="2800" dirty="0" smtClean="0"/>
            </a:br>
            <a:r>
              <a:rPr lang="pt-BR" sz="2800" dirty="0" err="1" smtClean="0"/>
              <a:t>Jo</a:t>
            </a:r>
            <a:r>
              <a:rPr lang="pt-BR" sz="2800" dirty="0" smtClean="0"/>
              <a:t> 1:4</a:t>
            </a:r>
            <a:endParaRPr lang="pt-BR" sz="2800" dirty="0"/>
          </a:p>
        </p:txBody>
      </p:sp>
      <p:sp>
        <p:nvSpPr>
          <p:cNvPr id="3" name="Espaço Reservado para Conteúdo 2"/>
          <p:cNvSpPr>
            <a:spLocks noGrp="1"/>
          </p:cNvSpPr>
          <p:nvPr>
            <p:ph idx="1"/>
          </p:nvPr>
        </p:nvSpPr>
        <p:spPr>
          <a:xfrm>
            <a:off x="1084384" y="1600200"/>
            <a:ext cx="7631020" cy="4525963"/>
          </a:xfrm>
        </p:spPr>
        <p:txBody>
          <a:bodyPr>
            <a:normAutofit fontScale="92500" lnSpcReduction="20000"/>
          </a:bodyPr>
          <a:lstStyle/>
          <a:p>
            <a:r>
              <a:rPr lang="pt-BR" sz="3900" dirty="0" smtClean="0">
                <a:solidFill>
                  <a:srgbClr val="FFFF00"/>
                </a:solidFill>
                <a:effectLst>
                  <a:outerShdw blurRad="38100" dist="38100" dir="2700000" algn="tl">
                    <a:srgbClr val="000000">
                      <a:alpha val="43137"/>
                    </a:srgbClr>
                  </a:outerShdw>
                </a:effectLst>
              </a:rPr>
              <a:t>O que a Palavra de Deus diz sobre o casamento...</a:t>
            </a:r>
          </a:p>
          <a:p>
            <a:pPr>
              <a:buNone/>
            </a:pPr>
            <a:r>
              <a:rPr lang="pt-BR" sz="2800" dirty="0" smtClean="0">
                <a:solidFill>
                  <a:srgbClr val="FFFF00"/>
                </a:solidFill>
                <a:effectLst>
                  <a:outerShdw blurRad="38100" dist="38100" dir="2700000" algn="tl">
                    <a:srgbClr val="000000">
                      <a:alpha val="43137"/>
                    </a:srgbClr>
                  </a:outerShdw>
                </a:effectLst>
              </a:rPr>
              <a:t>“</a:t>
            </a:r>
            <a:r>
              <a:rPr lang="pt-BR" sz="2800" i="1" dirty="0" smtClean="0">
                <a:solidFill>
                  <a:srgbClr val="FFFF00"/>
                </a:solidFill>
                <a:effectLst>
                  <a:outerShdw blurRad="38100" dist="38100" dir="2700000" algn="tl">
                    <a:srgbClr val="000000">
                      <a:alpha val="43137"/>
                    </a:srgbClr>
                  </a:outerShdw>
                </a:effectLst>
              </a:rPr>
              <a:t>Goza a vida com a mulher que amas</a:t>
            </a:r>
            <a:r>
              <a:rPr lang="pt-BR" sz="2800" dirty="0" smtClean="0">
                <a:solidFill>
                  <a:srgbClr val="FFFF00"/>
                </a:solidFill>
                <a:effectLst>
                  <a:outerShdw blurRad="38100" dist="38100" dir="2700000" algn="tl">
                    <a:srgbClr val="000000">
                      <a:alpha val="43137"/>
                    </a:srgbClr>
                  </a:outerShdw>
                </a:effectLst>
              </a:rPr>
              <a:t>, todos os dias de tua vida fugaz, os quais Deus te deu debaixo do sol.” </a:t>
            </a:r>
            <a:r>
              <a:rPr lang="pt-BR" sz="2800" b="1" dirty="0" err="1" smtClean="0">
                <a:solidFill>
                  <a:srgbClr val="FFFF00"/>
                </a:solidFill>
                <a:effectLst>
                  <a:outerShdw blurRad="38100" dist="38100" dir="2700000" algn="tl">
                    <a:srgbClr val="000000">
                      <a:alpha val="43137"/>
                    </a:srgbClr>
                  </a:outerShdw>
                </a:effectLst>
              </a:rPr>
              <a:t>Ec</a:t>
            </a:r>
            <a:r>
              <a:rPr lang="pt-BR" sz="2800" b="1" dirty="0" smtClean="0">
                <a:solidFill>
                  <a:srgbClr val="FFFF00"/>
                </a:solidFill>
                <a:effectLst>
                  <a:outerShdw blurRad="38100" dist="38100" dir="2700000" algn="tl">
                    <a:srgbClr val="000000">
                      <a:alpha val="43137"/>
                    </a:srgbClr>
                  </a:outerShdw>
                </a:effectLst>
              </a:rPr>
              <a:t>. 9:9</a:t>
            </a:r>
          </a:p>
          <a:p>
            <a:pPr>
              <a:buNone/>
            </a:pPr>
            <a:r>
              <a:rPr lang="pt-BR" sz="2800" dirty="0" smtClean="0">
                <a:solidFill>
                  <a:srgbClr val="FFFF00"/>
                </a:solidFill>
                <a:effectLst>
                  <a:outerShdw blurRad="38100" dist="38100" dir="2700000" algn="tl">
                    <a:srgbClr val="000000">
                      <a:alpha val="43137"/>
                    </a:srgbClr>
                  </a:outerShdw>
                </a:effectLst>
              </a:rPr>
              <a:t>“As muitas águas não poderiam apagar o amor, nem os rios, afogá-lo; ainda que alguém desse todos os bens da sua casa pelo amor, seria de todo desprezado.”</a:t>
            </a:r>
            <a:r>
              <a:rPr lang="pt-BR" sz="2800" b="1" dirty="0" err="1" smtClean="0">
                <a:solidFill>
                  <a:srgbClr val="FFFF00"/>
                </a:solidFill>
                <a:effectLst>
                  <a:outerShdw blurRad="38100" dist="38100" dir="2700000" algn="tl">
                    <a:srgbClr val="000000">
                      <a:alpha val="43137"/>
                    </a:srgbClr>
                  </a:outerShdw>
                </a:effectLst>
              </a:rPr>
              <a:t>Ct</a:t>
            </a:r>
            <a:r>
              <a:rPr lang="pt-BR" sz="2800" b="1" dirty="0" smtClean="0">
                <a:solidFill>
                  <a:srgbClr val="FFFF00"/>
                </a:solidFill>
                <a:effectLst>
                  <a:outerShdw blurRad="38100" dist="38100" dir="2700000" algn="tl">
                    <a:srgbClr val="000000">
                      <a:alpha val="43137"/>
                    </a:srgbClr>
                  </a:outerShdw>
                </a:effectLst>
              </a:rPr>
              <a:t>. 8:7</a:t>
            </a:r>
            <a:endParaRPr lang="pt-BR" sz="2800" b="1" dirty="0" smtClean="0">
              <a:solidFill>
                <a:srgbClr val="FFFF00"/>
              </a:solidFill>
              <a:effectLst>
                <a:outerShdw blurRad="38100" dist="38100" dir="2700000" algn="tl">
                  <a:srgbClr val="000000">
                    <a:alpha val="43137"/>
                  </a:srgbClr>
                </a:outerShdw>
              </a:effectLst>
            </a:endParaRPr>
          </a:p>
          <a:p>
            <a:pPr>
              <a:buNone/>
            </a:pPr>
            <a:r>
              <a:rPr lang="pt-BR" sz="2800" dirty="0" smtClean="0">
                <a:solidFill>
                  <a:srgbClr val="FFFF00"/>
                </a:solidFill>
                <a:effectLst>
                  <a:outerShdw blurRad="38100" dist="38100" dir="2700000" algn="tl">
                    <a:srgbClr val="000000">
                      <a:alpha val="43137"/>
                    </a:srgbClr>
                  </a:outerShdw>
                </a:effectLst>
              </a:rPr>
              <a:t>“</a:t>
            </a:r>
            <a:r>
              <a:rPr lang="pt-BR" sz="2800" i="1" dirty="0" smtClean="0">
                <a:solidFill>
                  <a:srgbClr val="FFFF00"/>
                </a:solidFill>
                <a:effectLst>
                  <a:outerShdw blurRad="38100" dist="38100" dir="2700000" algn="tl">
                    <a:srgbClr val="000000">
                      <a:alpha val="43137"/>
                    </a:srgbClr>
                  </a:outerShdw>
                </a:effectLst>
              </a:rPr>
              <a:t>Digno de honra </a:t>
            </a:r>
            <a:r>
              <a:rPr lang="pt-BR" sz="2800" dirty="0" smtClean="0">
                <a:solidFill>
                  <a:srgbClr val="FFFF00"/>
                </a:solidFill>
                <a:effectLst>
                  <a:outerShdw blurRad="38100" dist="38100" dir="2700000" algn="tl">
                    <a:srgbClr val="000000">
                      <a:alpha val="43137"/>
                    </a:srgbClr>
                  </a:outerShdw>
                </a:effectLst>
              </a:rPr>
              <a:t>entre todos seja o matrimônio!” </a:t>
            </a:r>
            <a:r>
              <a:rPr lang="pt-BR" sz="2800" b="1" dirty="0" err="1" smtClean="0">
                <a:solidFill>
                  <a:srgbClr val="FFFF00"/>
                </a:solidFill>
                <a:effectLst>
                  <a:outerShdw blurRad="38100" dist="38100" dir="2700000" algn="tl">
                    <a:srgbClr val="000000">
                      <a:alpha val="43137"/>
                    </a:srgbClr>
                  </a:outerShdw>
                </a:effectLst>
              </a:rPr>
              <a:t>Heb</a:t>
            </a:r>
            <a:r>
              <a:rPr lang="pt-BR" sz="2800" b="1" dirty="0" smtClean="0">
                <a:solidFill>
                  <a:srgbClr val="FFFF00"/>
                </a:solidFill>
                <a:effectLst>
                  <a:outerShdw blurRad="38100" dist="38100" dir="2700000" algn="tl">
                    <a:srgbClr val="000000">
                      <a:alpha val="43137"/>
                    </a:srgbClr>
                  </a:outerShdw>
                </a:effectLst>
              </a:rPr>
              <a:t>. </a:t>
            </a:r>
            <a:r>
              <a:rPr lang="pt-BR" sz="2800" b="1" dirty="0" smtClean="0">
                <a:solidFill>
                  <a:srgbClr val="FFFF00"/>
                </a:solidFill>
                <a:effectLst>
                  <a:outerShdw blurRad="38100" dist="38100" dir="2700000" algn="tl">
                    <a:srgbClr val="000000">
                      <a:alpha val="43137"/>
                    </a:srgbClr>
                  </a:outerShdw>
                </a:effectLst>
              </a:rPr>
              <a:t>13:4</a:t>
            </a:r>
            <a:endParaRPr lang="pt-BR" sz="2800" b="1" dirty="0" smtClean="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Propriedades do casamento </a:t>
            </a:r>
            <a:endParaRPr lang="pt-BR" dirty="0"/>
          </a:p>
        </p:txBody>
      </p:sp>
      <p:sp>
        <p:nvSpPr>
          <p:cNvPr id="3" name="Espaço Reservado para Conteúdo 2"/>
          <p:cNvSpPr>
            <a:spLocks noGrp="1"/>
          </p:cNvSpPr>
          <p:nvPr>
            <p:ph idx="1"/>
          </p:nvPr>
        </p:nvSpPr>
        <p:spPr/>
        <p:txBody>
          <a:bodyPr>
            <a:normAutofit/>
          </a:bodyPr>
          <a:lstStyle/>
          <a:p>
            <a:r>
              <a:rPr lang="pt-BR" dirty="0" smtClean="0"/>
              <a:t>Sua origem se encontra em Deus → (</a:t>
            </a:r>
            <a:r>
              <a:rPr lang="pt-BR" dirty="0" err="1" smtClean="0"/>
              <a:t>Mt</a:t>
            </a:r>
            <a:r>
              <a:rPr lang="pt-BR" dirty="0" smtClean="0"/>
              <a:t>. 19:4-6)</a:t>
            </a:r>
          </a:p>
          <a:p>
            <a:r>
              <a:rPr lang="pt-BR" dirty="0" smtClean="0"/>
              <a:t>É uma aliança que permanece inquebrável enquanto ambos viverem (Ml. 2:10 - 16)</a:t>
            </a:r>
          </a:p>
        </p:txBody>
      </p:sp>
      <p:graphicFrame>
        <p:nvGraphicFramePr>
          <p:cNvPr id="5" name="Diagrama 4"/>
          <p:cNvGraphicFramePr/>
          <p:nvPr/>
        </p:nvGraphicFramePr>
        <p:xfrm>
          <a:off x="2428860" y="3897330"/>
          <a:ext cx="4262446" cy="24606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Refletindo sobre o conceito de aliança</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buNone/>
            </a:pPr>
            <a:r>
              <a:rPr lang="pt-BR" dirty="0" smtClean="0"/>
              <a:t>“A Aliança, como geralmente aparece nas Escrituras, é a aliança que Deus iniciou unilateral e soberanamente com a criação e especialmente com os que possuem a sua imagem.” (</a:t>
            </a:r>
            <a:r>
              <a:rPr lang="pt-BR" b="1" dirty="0" smtClean="0"/>
              <a:t>A família da Aliança, pg. 26</a:t>
            </a:r>
            <a:r>
              <a:rPr lang="pt-BR" dirty="0" smtClean="0"/>
              <a:t>)</a:t>
            </a:r>
          </a:p>
          <a:p>
            <a:pPr lvl="1"/>
            <a:r>
              <a:rPr lang="pt-BR" dirty="0" smtClean="0"/>
              <a:t>Deus fez uma aliança com Davi → Igreja (</a:t>
            </a:r>
            <a:r>
              <a:rPr lang="pt-BR" dirty="0" err="1" smtClean="0"/>
              <a:t>Jer</a:t>
            </a:r>
            <a:r>
              <a:rPr lang="pt-BR" dirty="0" smtClean="0"/>
              <a:t>. 33:20-22)</a:t>
            </a:r>
          </a:p>
          <a:p>
            <a:pPr lvl="1"/>
            <a:r>
              <a:rPr lang="pt-BR" dirty="0" smtClean="0"/>
              <a:t>Deus fez uma nova aliança em Cristo Jesus (</a:t>
            </a:r>
            <a:r>
              <a:rPr lang="pt-BR" dirty="0" err="1" smtClean="0"/>
              <a:t>Mt</a:t>
            </a:r>
            <a:r>
              <a:rPr lang="pt-BR" dirty="0" smtClean="0"/>
              <a:t>.26:28)</a:t>
            </a:r>
          </a:p>
          <a:p>
            <a:pPr>
              <a:buNone/>
            </a:pPr>
            <a:r>
              <a:rPr lang="pt-BR" dirty="0" smtClean="0"/>
              <a:t>“</a:t>
            </a:r>
            <a:r>
              <a:rPr lang="pt-BR" i="1" dirty="0" smtClean="0"/>
              <a:t>Não violarei a minha aliança</a:t>
            </a:r>
            <a:r>
              <a:rPr lang="pt-BR" dirty="0" smtClean="0"/>
              <a:t>, nem modificarei o que os meus lábios proferiram.” </a:t>
            </a:r>
            <a:r>
              <a:rPr lang="pt-BR" dirty="0" err="1" smtClean="0"/>
              <a:t>Sl</a:t>
            </a:r>
            <a:r>
              <a:rPr lang="pt-BR" dirty="0" smtClean="0"/>
              <a:t>. 89:34</a:t>
            </a:r>
          </a:p>
          <a:p>
            <a:endParaRPr lang="pt-B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1470" y="1142984"/>
            <a:ext cx="4214842" cy="4525963"/>
          </a:xfrm>
        </p:spPr>
        <p:txBody>
          <a:bodyPr>
            <a:normAutofit/>
          </a:bodyPr>
          <a:lstStyle/>
          <a:p>
            <a:pPr>
              <a:buNone/>
            </a:pPr>
            <a:r>
              <a:rPr lang="pt-BR" dirty="0" smtClean="0"/>
              <a:t>    </a:t>
            </a:r>
            <a:r>
              <a:rPr lang="pt-BR" dirty="0" smtClean="0">
                <a:solidFill>
                  <a:schemeClr val="bg1"/>
                </a:solidFill>
              </a:rPr>
              <a:t>“Quando um homem faz uma promessa, ele cria uma ilha de certeza em um terrível oceano de incerteza.” </a:t>
            </a:r>
            <a:r>
              <a:rPr lang="pt-BR" b="1" dirty="0" smtClean="0">
                <a:solidFill>
                  <a:schemeClr val="bg1"/>
                </a:solidFill>
              </a:rPr>
              <a:t>Lewis </a:t>
            </a:r>
            <a:r>
              <a:rPr lang="pt-BR" b="1" dirty="0" err="1" smtClean="0">
                <a:solidFill>
                  <a:schemeClr val="bg1"/>
                </a:solidFill>
              </a:rPr>
              <a:t>Smedes</a:t>
            </a:r>
            <a:endParaRPr lang="pt-BR" b="1"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ebd2013</Template>
  <TotalTime>1322</TotalTime>
  <Words>903</Words>
  <Application>Microsoft Office PowerPoint</Application>
  <PresentationFormat>Apresentação na tela (4:3)</PresentationFormat>
  <Paragraphs>79</Paragraphs>
  <Slides>15</Slides>
  <Notes>1</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Tema do Office</vt:lpstr>
      <vt:lpstr>ATÉ QUE A MORTE NOS SEPARE...</vt:lpstr>
      <vt:lpstr>RECAPITULANDO</vt:lpstr>
      <vt:lpstr>RECAPITULANDO</vt:lpstr>
      <vt:lpstr>Casar é estar amarrado?</vt:lpstr>
      <vt:lpstr>“o Verbo estava no mundo, o mundo foi feito por intermédio dele, mas o mundo não o conheceu.” Jo 1:10</vt:lpstr>
      <vt:lpstr>“A vida estava nele e a vida era a luz dos homens.”  Jo 1:4</vt:lpstr>
      <vt:lpstr>Propriedades do casamento </vt:lpstr>
      <vt:lpstr>Refletindo sobre o conceito de aliança</vt:lpstr>
      <vt:lpstr>Slide 9</vt:lpstr>
      <vt:lpstr>Zacarias e Isabel (Lc. 1:5-24; 57-66):  enfrentando a infertilidade</vt:lpstr>
      <vt:lpstr>Zacarias e Isabel (Lc. 1:5-24):  enfrentando a infertilidade</vt:lpstr>
      <vt:lpstr>Zacarias e Isabel: um bom exemplo!</vt:lpstr>
      <vt:lpstr>Conclusão</vt:lpstr>
      <vt:lpstr>Um recado para o regenerado</vt:lpstr>
      <vt:lpstr>Leituras recomendadas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ATÉ QUE A MORTE NOS SEPARE...</dc:title>
  <dc:creator>Usuario</dc:creator>
  <cp:lastModifiedBy>Javã</cp:lastModifiedBy>
  <cp:revision>54</cp:revision>
  <dcterms:created xsi:type="dcterms:W3CDTF">2013-02-17T01:44:06Z</dcterms:created>
  <dcterms:modified xsi:type="dcterms:W3CDTF">2013-03-03T03:19:58Z</dcterms:modified>
</cp:coreProperties>
</file>