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23"/>
  </p:notesMasterIdLst>
  <p:handoutMasterIdLst>
    <p:handoutMasterId r:id="rId24"/>
  </p:handoutMasterIdLst>
  <p:sldIdLst>
    <p:sldId id="287" r:id="rId2"/>
    <p:sldId id="315" r:id="rId3"/>
    <p:sldId id="305" r:id="rId4"/>
    <p:sldId id="331" r:id="rId5"/>
    <p:sldId id="343" r:id="rId6"/>
    <p:sldId id="345" r:id="rId7"/>
    <p:sldId id="344" r:id="rId8"/>
    <p:sldId id="322" r:id="rId9"/>
    <p:sldId id="323" r:id="rId10"/>
    <p:sldId id="324" r:id="rId11"/>
    <p:sldId id="325" r:id="rId12"/>
    <p:sldId id="326" r:id="rId13"/>
    <p:sldId id="327" r:id="rId14"/>
    <p:sldId id="290" r:id="rId15"/>
    <p:sldId id="319" r:id="rId16"/>
    <p:sldId id="318" r:id="rId17"/>
    <p:sldId id="320" r:id="rId18"/>
    <p:sldId id="298" r:id="rId19"/>
    <p:sldId id="328" r:id="rId20"/>
    <p:sldId id="278" r:id="rId21"/>
    <p:sldId id="316" r:id="rId22"/>
  </p:sldIdLst>
  <p:sldSz cx="18288000" cy="13716000"/>
  <p:notesSz cx="6865938" cy="9540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CDBE1"/>
    <a:srgbClr val="661B30"/>
    <a:srgbClr val="8E1538"/>
    <a:srgbClr val="4D0B1E"/>
    <a:srgbClr val="5C3D00"/>
    <a:srgbClr val="FFF2D9"/>
    <a:srgbClr val="1F000F"/>
    <a:srgbClr val="6A1C32"/>
    <a:srgbClr val="19964A"/>
    <a:srgbClr val="3979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86080" autoAdjust="0"/>
  </p:normalViewPr>
  <p:slideViewPr>
    <p:cSldViewPr snapToGrid="0" snapToObjects="1" showGuides="1">
      <p:cViewPr>
        <p:scale>
          <a:sx n="40" d="100"/>
          <a:sy n="40" d="100"/>
        </p:scale>
        <p:origin x="-174" y="1326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pPr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1FF76227-83C6-486A-B993-A75E7CDAC021}" type="datetimeFigureOut">
              <a:rPr lang="pt-BR" smtClean="0"/>
              <a:pPr/>
              <a:t>06/05/2017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2213"/>
            <a:ext cx="4294188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7B69D3A6-2FA6-4367-A327-D3121A1CB5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371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17581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3089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9747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9853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8183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2672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62780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7688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87629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8762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629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04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880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802360" cy="13716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851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8255001"/>
            <a:ext cx="18288001" cy="5461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935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247558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3781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70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15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00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152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21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45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263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771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52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91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6" r:id="rId13"/>
    <p:sldLayoutId id="2147483697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88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15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 </a:t>
            </a:r>
            <a:r>
              <a:rPr lang="en-US" b="1" dirty="0" err="1" smtClean="0"/>
              <a:t>Cristão</a:t>
            </a:r>
            <a:r>
              <a:rPr lang="en-US" b="1" dirty="0" smtClean="0"/>
              <a:t> é </a:t>
            </a:r>
            <a:r>
              <a:rPr lang="en-US" b="1" dirty="0" err="1" smtClean="0"/>
              <a:t>fortalecido</a:t>
            </a:r>
            <a:r>
              <a:rPr lang="en-US" b="1" dirty="0" smtClean="0"/>
              <a:t> no </a:t>
            </a:r>
            <a:r>
              <a:rPr lang="en-US" b="1" dirty="0" err="1" smtClean="0"/>
              <a:t>Senhor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Cristão</a:t>
            </a:r>
            <a:r>
              <a:rPr lang="en-US" dirty="0" smtClean="0"/>
              <a:t> </a:t>
            </a:r>
            <a:r>
              <a:rPr lang="en-US" dirty="0" err="1" smtClean="0"/>
              <a:t>verdadeiro</a:t>
            </a:r>
            <a:r>
              <a:rPr lang="en-US" dirty="0" smtClean="0"/>
              <a:t>, </a:t>
            </a:r>
            <a:r>
              <a:rPr lang="en-US" dirty="0" err="1" smtClean="0"/>
              <a:t>escolhido</a:t>
            </a:r>
            <a:r>
              <a:rPr lang="en-US" dirty="0" smtClean="0"/>
              <a:t>, </a:t>
            </a:r>
            <a:r>
              <a:rPr lang="en-US" dirty="0" err="1" smtClean="0"/>
              <a:t>redimido</a:t>
            </a:r>
            <a:r>
              <a:rPr lang="en-US" dirty="0" smtClean="0"/>
              <a:t> e </a:t>
            </a:r>
            <a:r>
              <a:rPr lang="en-US" dirty="0" err="1" smtClean="0"/>
              <a:t>selado</a:t>
            </a:r>
            <a:r>
              <a:rPr lang="en-US" dirty="0" smtClean="0"/>
              <a:t>, tem </a:t>
            </a:r>
            <a:r>
              <a:rPr lang="en-US" dirty="0" err="1" smtClean="0"/>
              <a:t>vida</a:t>
            </a:r>
            <a:r>
              <a:rPr lang="en-US" dirty="0" smtClean="0"/>
              <a:t>  </a:t>
            </a:r>
            <a:r>
              <a:rPr lang="en-US" dirty="0" err="1" smtClean="0"/>
              <a:t>marcada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um </a:t>
            </a:r>
            <a:r>
              <a:rPr lang="en-US" dirty="0" err="1" smtClean="0"/>
              <a:t>profundo</a:t>
            </a:r>
            <a:r>
              <a:rPr lang="en-US" dirty="0" smtClean="0"/>
              <a:t> </a:t>
            </a:r>
            <a:r>
              <a:rPr lang="en-US" dirty="0" err="1" smtClean="0"/>
              <a:t>desejo</a:t>
            </a:r>
            <a:r>
              <a:rPr lang="en-US" dirty="0" smtClean="0"/>
              <a:t> de </a:t>
            </a:r>
            <a:r>
              <a:rPr lang="en-US" dirty="0" err="1" smtClean="0"/>
              <a:t>obedecer</a:t>
            </a:r>
            <a:r>
              <a:rPr lang="en-US" dirty="0" smtClean="0"/>
              <a:t> e </a:t>
            </a:r>
            <a:r>
              <a:rPr lang="en-US" dirty="0" err="1" smtClean="0"/>
              <a:t>agradar</a:t>
            </a:r>
            <a:r>
              <a:rPr lang="en-US" dirty="0" smtClean="0"/>
              <a:t>  a Deus:</a:t>
            </a:r>
          </a:p>
          <a:p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Igreja</a:t>
            </a:r>
            <a:r>
              <a:rPr lang="en-US" b="1" dirty="0" smtClean="0"/>
              <a:t>,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sociedade,na</a:t>
            </a:r>
            <a:r>
              <a:rPr lang="en-US" b="1" dirty="0" smtClean="0"/>
              <a:t> </a:t>
            </a:r>
            <a:r>
              <a:rPr lang="en-US" b="1" dirty="0" err="1" smtClean="0"/>
              <a:t>família</a:t>
            </a:r>
            <a:r>
              <a:rPr lang="en-US" b="1" dirty="0" smtClean="0"/>
              <a:t> e no </a:t>
            </a:r>
            <a:r>
              <a:rPr lang="en-US" b="1" dirty="0" err="1" smtClean="0"/>
              <a:t>trabalho</a:t>
            </a:r>
            <a:r>
              <a:rPr lang="en-US" b="1" dirty="0" smtClean="0"/>
              <a:t>.</a:t>
            </a:r>
            <a:endParaRPr lang="en-US" sz="5400" b="1" dirty="0" smtClean="0"/>
          </a:p>
          <a:p>
            <a:pPr lvl="4"/>
            <a:r>
              <a:rPr lang="en-US" sz="5400" b="1" dirty="0" err="1" smtClean="0"/>
              <a:t>Ele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faz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diferença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na</a:t>
            </a:r>
            <a:r>
              <a:rPr lang="en-US" sz="5400" b="1" dirty="0" smtClean="0"/>
              <a:t>  </a:t>
            </a:r>
            <a:r>
              <a:rPr lang="en-US" sz="5400" b="1" dirty="0" err="1" smtClean="0"/>
              <a:t>Igreja</a:t>
            </a:r>
            <a:endParaRPr lang="en-US" sz="5400" b="1" dirty="0" smtClean="0"/>
          </a:p>
          <a:p>
            <a:r>
              <a:rPr lang="en-US" dirty="0" err="1" smtClean="0"/>
              <a:t>Ele</a:t>
            </a:r>
            <a:r>
              <a:rPr lang="en-US" dirty="0" smtClean="0"/>
              <a:t> se </a:t>
            </a:r>
            <a:r>
              <a:rPr lang="en-US" dirty="0" err="1" smtClean="0"/>
              <a:t>interessa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igreja</a:t>
            </a:r>
            <a:r>
              <a:rPr lang="en-US" dirty="0" smtClean="0"/>
              <a:t>, se </a:t>
            </a:r>
            <a:r>
              <a:rPr lang="en-US" dirty="0" err="1" smtClean="0"/>
              <a:t>envolve</a:t>
            </a:r>
            <a:r>
              <a:rPr lang="en-US" dirty="0" smtClean="0"/>
              <a:t>,  </a:t>
            </a:r>
            <a:r>
              <a:rPr lang="en-US" dirty="0" err="1" smtClean="0"/>
              <a:t>sabendo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 </a:t>
            </a:r>
            <a:r>
              <a:rPr lang="en-US" dirty="0" err="1" smtClean="0"/>
              <a:t>ela</a:t>
            </a:r>
            <a:r>
              <a:rPr lang="en-US" dirty="0" smtClean="0"/>
              <a:t> é o </a:t>
            </a:r>
            <a:r>
              <a:rPr lang="en-US" dirty="0" err="1" smtClean="0"/>
              <a:t>Corpo</a:t>
            </a:r>
            <a:r>
              <a:rPr lang="en-US" dirty="0" smtClean="0"/>
              <a:t> de Cristo e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crescer</a:t>
            </a:r>
            <a:r>
              <a:rPr lang="en-US" dirty="0" smtClean="0"/>
              <a:t>. </a:t>
            </a:r>
            <a:r>
              <a:rPr lang="en-US" dirty="0" err="1" smtClean="0"/>
              <a:t>cf</a:t>
            </a:r>
            <a:r>
              <a:rPr lang="en-US" dirty="0" smtClean="0"/>
              <a:t> </a:t>
            </a:r>
            <a:r>
              <a:rPr lang="en-US" dirty="0" err="1" smtClean="0"/>
              <a:t>Ef</a:t>
            </a:r>
            <a:r>
              <a:rPr lang="en-US" dirty="0" smtClean="0"/>
              <a:t>. 4: 1-16</a:t>
            </a:r>
          </a:p>
          <a:p>
            <a:r>
              <a:rPr lang="en-US" dirty="0" err="1" smtClean="0"/>
              <a:t>Ele</a:t>
            </a:r>
            <a:r>
              <a:rPr lang="en-US" dirty="0" smtClean="0"/>
              <a:t> tem </a:t>
            </a:r>
            <a:r>
              <a:rPr lang="en-US" dirty="0" err="1" smtClean="0"/>
              <a:t>fome</a:t>
            </a:r>
            <a:r>
              <a:rPr lang="en-US" dirty="0" smtClean="0"/>
              <a:t> e </a:t>
            </a:r>
            <a:r>
              <a:rPr lang="en-US" dirty="0" err="1" smtClean="0"/>
              <a:t>sede</a:t>
            </a:r>
            <a:r>
              <a:rPr lang="en-US" dirty="0" smtClean="0"/>
              <a:t> de </a:t>
            </a: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de Deus, </a:t>
            </a:r>
            <a:r>
              <a:rPr lang="en-US" dirty="0" err="1" smtClean="0"/>
              <a:t>mais</a:t>
            </a:r>
            <a:r>
              <a:rPr lang="en-US" dirty="0" smtClean="0"/>
              <a:t> da </a:t>
            </a:r>
            <a:r>
              <a:rPr lang="en-US" dirty="0" err="1" smtClean="0"/>
              <a:t>Palavra</a:t>
            </a:r>
            <a:r>
              <a:rPr lang="en-US" dirty="0" smtClean="0"/>
              <a:t>, de </a:t>
            </a:r>
            <a:r>
              <a:rPr lang="en-US" dirty="0" err="1" smtClean="0"/>
              <a:t>adorá</a:t>
            </a:r>
            <a:r>
              <a:rPr lang="en-US" dirty="0" smtClean="0"/>
              <a:t>-lo e </a:t>
            </a:r>
            <a:r>
              <a:rPr lang="en-US" dirty="0" err="1" smtClean="0"/>
              <a:t>serví</a:t>
            </a:r>
            <a:r>
              <a:rPr lang="en-US" dirty="0" smtClean="0"/>
              <a:t>-lo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igreja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514757" y="6673334"/>
            <a:ext cx="2332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Efésios</a:t>
            </a:r>
            <a:r>
              <a:rPr lang="en-US" dirty="0" smtClean="0"/>
              <a:t> 1.7sEfésios 1.7s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tângulo 4"/>
          <p:cNvSpPr/>
          <p:nvPr/>
        </p:nvSpPr>
        <p:spPr>
          <a:xfrm>
            <a:off x="8514757" y="6673334"/>
            <a:ext cx="1258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err="1" smtClean="0"/>
              <a:t>Efésios</a:t>
            </a:r>
            <a:r>
              <a:rPr lang="en-US" dirty="0" smtClean="0"/>
              <a:t> 1.7s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	É </a:t>
            </a:r>
            <a:r>
              <a:rPr lang="en-US" b="1" dirty="0" err="1" smtClean="0"/>
              <a:t>Diferente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Sociedade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Efésios 4.17- 5.20 - Obediência no mundo</a:t>
            </a:r>
          </a:p>
          <a:p>
            <a:r>
              <a:rPr lang="pt-BR" dirty="0" smtClean="0"/>
              <a:t>Nossa obediência a Deus na vizinhança, escola, no clube, na academia, etc. revela o quanto estamos fortes no Senhor.</a:t>
            </a:r>
          </a:p>
          <a:p>
            <a:r>
              <a:rPr lang="pt-BR" dirty="0" smtClean="0"/>
              <a:t>Em nossos relacionamentos sociais não podemos entristecer o Espírito Santo, antes precisamos ser imitadores de Deus como filhos amados, andando em amor, sendo cheios do Espírito, buscando compreender a vontade de Deus, tendo corações gratos, cheios de cânticos de louvor.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	</a:t>
            </a:r>
            <a:r>
              <a:rPr lang="en-US" b="1" dirty="0" err="1" smtClean="0"/>
              <a:t>Obedece</a:t>
            </a:r>
            <a:r>
              <a:rPr lang="en-US" b="1" dirty="0" smtClean="0"/>
              <a:t> a Deus no  </a:t>
            </a:r>
            <a:r>
              <a:rPr lang="en-US" b="1" dirty="0" err="1" smtClean="0"/>
              <a:t>Seu</a:t>
            </a:r>
            <a:r>
              <a:rPr lang="en-US" b="1" dirty="0" smtClean="0"/>
              <a:t>  </a:t>
            </a:r>
            <a:r>
              <a:rPr lang="en-US" b="1" dirty="0" err="1" smtClean="0"/>
              <a:t>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Efésios 5.22 - 6.4</a:t>
            </a:r>
          </a:p>
          <a:p>
            <a:r>
              <a:rPr lang="pt-BR" dirty="0" smtClean="0"/>
              <a:t>Marido, quão bondoso e atencioso </a:t>
            </a:r>
            <a:r>
              <a:rPr lang="pt-BR" dirty="0" err="1" smtClean="0"/>
              <a:t>vc</a:t>
            </a:r>
            <a:r>
              <a:rPr lang="pt-BR" dirty="0" smtClean="0"/>
              <a:t> é com sua esposa ?</a:t>
            </a:r>
          </a:p>
          <a:p>
            <a:r>
              <a:rPr lang="pt-BR" dirty="0" smtClean="0"/>
              <a:t>Esposa, quão gracioso e respeitoso tem sido seu trato ao seu marido e filhos?</a:t>
            </a:r>
          </a:p>
          <a:p>
            <a:r>
              <a:rPr lang="pt-BR" dirty="0" smtClean="0"/>
              <a:t>Pais, quão amorosos e fiéis são para seus filhos?</a:t>
            </a:r>
          </a:p>
          <a:p>
            <a:r>
              <a:rPr lang="pt-BR" dirty="0" smtClean="0"/>
              <a:t>Filhos, quão obedientes aos seus pais vocês são?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	</a:t>
            </a:r>
            <a:r>
              <a:rPr lang="en-US" b="1" dirty="0" err="1" smtClean="0"/>
              <a:t>Obedece</a:t>
            </a:r>
            <a:r>
              <a:rPr lang="en-US" b="1" dirty="0" smtClean="0"/>
              <a:t> a Deus no </a:t>
            </a:r>
            <a:r>
              <a:rPr lang="en-US" b="1" dirty="0" err="1" smtClean="0"/>
              <a:t>Trabalho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Efésios 6. 5-9</a:t>
            </a:r>
          </a:p>
          <a:p>
            <a:endParaRPr lang="pt-BR" dirty="0" smtClean="0"/>
          </a:p>
          <a:p>
            <a:r>
              <a:rPr lang="pt-BR" b="1" dirty="0" smtClean="0"/>
              <a:t>Empregado</a:t>
            </a:r>
            <a:r>
              <a:rPr lang="pt-BR" dirty="0" smtClean="0"/>
              <a:t>:   Você trabalha com responsabilidade? É cuidadoso? Seu chefe pode confiar totalmente em sua integridade? </a:t>
            </a:r>
            <a:endParaRPr lang="pt-BR" b="1" dirty="0" smtClean="0"/>
          </a:p>
          <a:p>
            <a:r>
              <a:rPr lang="pt-BR" b="1" dirty="0" smtClean="0"/>
              <a:t>Empregador: </a:t>
            </a:r>
            <a:r>
              <a:rPr lang="pt-BR" dirty="0" smtClean="0"/>
              <a:t>Seus empregados sabem que você é justo e honesto?</a:t>
            </a:r>
          </a:p>
          <a:p>
            <a:r>
              <a:rPr lang="pt-BR" dirty="0" smtClean="0"/>
              <a:t>Nossa obediência revela quão fortes no Senhor, somos.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2" name="CaixaDeTexto 21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01 – Nós estamos em guerra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6393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8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NECESSIDADE DE SER </a:t>
            </a:r>
            <a:r>
              <a:rPr lang="pt-BR" sz="68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 – </a:t>
            </a:r>
            <a:r>
              <a:rPr lang="pt-BR" sz="6800" b="1" spc="-112" dirty="0" err="1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68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8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6.10a</a:t>
            </a:r>
            <a:endParaRPr lang="pt-BR" sz="68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058400" y="1978090"/>
            <a:ext cx="7770014" cy="1261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que significa  ser forte no Senhor?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apóstolo fala para cristãos.    O que é ser 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cristão?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>
              <a:spcBef>
                <a:spcPts val="48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Pela exposição do apóstolo vamos entender que ser forte no Senhor é obedecer ao Senhor</a:t>
            </a:r>
          </a:p>
          <a:p>
            <a:pPr marL="985838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4.1-16: na igreja</a:t>
            </a:r>
          </a:p>
          <a:p>
            <a:pPr marL="985838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.4.17-5.20: no mundo</a:t>
            </a:r>
          </a:p>
          <a:p>
            <a:pPr marL="985838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.5. 22-6.4: no lar</a:t>
            </a:r>
          </a:p>
          <a:p>
            <a:pPr marL="985838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.6.5-9: no trabalho</a:t>
            </a:r>
          </a:p>
          <a:p>
            <a:pPr marL="985838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Quanto ao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mais... 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6.10 Será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que o apóstolo mudou de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assunto?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afeta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de ser forte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igreja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 no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comentariojovem.com.br/wp-content/uploads/2013/07/shutterstock_1058221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2" y="1728705"/>
            <a:ext cx="9831928" cy="8562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29340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2" name="CaixaDeTexto 21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01 – Nós estamos em guerra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5197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ARMADURA DE DEUS</a:t>
            </a:r>
            <a:r>
              <a:rPr lang="pt-BR" sz="72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7200" b="1" spc="-112" dirty="0" err="1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72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2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6.11a</a:t>
            </a:r>
            <a:endParaRPr lang="pt-BR" sz="72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61120" y="1770270"/>
            <a:ext cx="9326882" cy="1232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Precisamos da verdadeira armadura</a:t>
            </a: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Discipulado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é para 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 Lc.9.23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2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Falsificações:</a:t>
            </a:r>
          </a:p>
          <a:p>
            <a:pPr>
              <a:spcBef>
                <a:spcPts val="24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Armadura da Mera Moralidade:</a:t>
            </a:r>
          </a:p>
          <a:p>
            <a:pPr marL="125095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capacete do “pensar com sensibilidade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125095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couraça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do “comporte-se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 sensibilidade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cinturão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chamado “padrões razoáveis”</a:t>
            </a:r>
          </a:p>
          <a:p>
            <a:pPr>
              <a:spcBef>
                <a:spcPts val="42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Armadura da Religião Morta:</a:t>
            </a:r>
          </a:p>
          <a:p>
            <a:pPr marL="125095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Couraça da justiça 		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Farisaísmo</a:t>
            </a:r>
          </a:p>
          <a:p>
            <a:pPr marL="1250950" indent="-571500"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Capacete da salvação 	 Boas obras</a:t>
            </a:r>
          </a:p>
          <a:p>
            <a:pPr>
              <a:spcBef>
                <a:spcPts val="42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Porque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toda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armadura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spcBef>
                <a:spcPts val="4200"/>
              </a:spcBef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diabo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procura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brechas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dardos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inflamados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200"/>
              </a:spcBef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2.bp.blogspot.com/-anHOcj6rdKI/U7bC84rHIOI/AAAAAAAABQQ/3-rrz4EWRlk/s1600/ArmaduradeDeus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35" r="49018"/>
          <a:stretch/>
        </p:blipFill>
        <p:spPr bwMode="auto">
          <a:xfrm>
            <a:off x="-1182" y="1724294"/>
            <a:ext cx="8517895" cy="11965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23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2" name="CaixaDeTexto 21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01 – Nós estamos em guerra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682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PODER PARA SER </a:t>
            </a:r>
            <a:r>
              <a:rPr lang="pt-BR" sz="72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 – </a:t>
            </a:r>
            <a:r>
              <a:rPr lang="pt-BR" sz="7200" b="1" spc="-112" dirty="0" err="1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72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2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6.10b</a:t>
            </a:r>
            <a:endParaRPr lang="pt-BR" sz="72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678032" y="1687142"/>
            <a:ext cx="5609969" cy="894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recisamos ser fortes, mas a força não está em nós.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2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força do poder de Deus</a:t>
            </a:r>
          </a:p>
          <a:p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Dois erros:</a:t>
            </a:r>
          </a:p>
          <a:p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Pensar que ela vem como um raio instantâneo. vence  o  pecado para sempre;</a:t>
            </a:r>
          </a:p>
          <a:p>
            <a:pPr marL="742950" indent="-742950">
              <a:buAutoNum type="arabicParenR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Pensar que uma experiência particular, através de reuniões direcionadas, atalhos.</a:t>
            </a:r>
          </a:p>
        </p:txBody>
      </p:sp>
      <p:pic>
        <p:nvPicPr>
          <p:cNvPr id="2050" name="Picture 2" descr="https://i.ytimg.com/vi/KH51E4qab48/maxres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20" r="9635"/>
          <a:stretch/>
        </p:blipFill>
        <p:spPr bwMode="auto">
          <a:xfrm>
            <a:off x="2" y="1723865"/>
            <a:ext cx="12507117" cy="8691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37804" y="10424357"/>
            <a:ext cx="1737127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2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Força do poder de Deus está sempre presente nas palavras de Paulo:</a:t>
            </a:r>
          </a:p>
          <a:p>
            <a:pPr marL="742950" indent="-742950">
              <a:buAutoNum type="arabicParenR"/>
            </a:pP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1.19.20; 2.1,4-6;     2)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3.14-21;     3)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5.15-20</a:t>
            </a:r>
          </a:p>
          <a:p>
            <a:pPr>
              <a:spcBef>
                <a:spcPts val="12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Cuidado para não cair nos extremos:     	1) Tudo depende de você.  Seja positivo! 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							      2) Passividade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imobilizante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 Paradoxo!!</a:t>
            </a:r>
          </a:p>
          <a:p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3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2" name="CaixaDeTexto 21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01 – Nós estamos em guerra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6628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FIRMES DIANTE DE DEUS – </a:t>
            </a:r>
            <a:r>
              <a:rPr lang="pt-BR" sz="7200" b="1" spc="-112" dirty="0" err="1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72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6.11b</a:t>
            </a:r>
            <a:endParaRPr lang="pt-BR" sz="72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397060" y="1953046"/>
            <a:ext cx="4819682" cy="1141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que é necessário para ficarmos firmes?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Plenitude do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Espírito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Disciplina  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Obediência por  fé 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Perseverança e vigilância. </a:t>
            </a:r>
          </a:p>
          <a:p>
            <a:pPr>
              <a:spcBef>
                <a:spcPts val="24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5.8-9a </a:t>
            </a:r>
          </a:p>
          <a:p>
            <a:pPr>
              <a:spcBef>
                <a:spcPts val="24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“Sede  sóbrios e vigilantes....”</a:t>
            </a:r>
          </a:p>
          <a:p>
            <a:pPr>
              <a:spcBef>
                <a:spcPts val="2400"/>
              </a:spcBef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 diabo procura brechas</a:t>
            </a:r>
          </a:p>
          <a:p>
            <a:pPr>
              <a:spcBef>
                <a:spcPts val="2400"/>
              </a:spcBef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Resisti-lhe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firmes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assets.entrepreneur.com/content/3x2/822/1393543808-persevere-need-deeply-held-belief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192"/>
            <a:ext cx="13287998" cy="11993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9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Retângulo 13"/>
          <p:cNvSpPr/>
          <p:nvPr/>
        </p:nvSpPr>
        <p:spPr>
          <a:xfrm>
            <a:off x="687003" y="1860957"/>
            <a:ext cx="16974310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dirty="0"/>
              <a:t>A nossa força vem do Senhor. No entanto, o apóstolo nos orienta a nos </a:t>
            </a:r>
            <a:r>
              <a:rPr lang="pt-BR" sz="6000" dirty="0" smtClean="0"/>
              <a:t>apropriarmos </a:t>
            </a:r>
            <a:r>
              <a:rPr lang="pt-BR" sz="6000" dirty="0"/>
              <a:t>dela. Isto envolve uma decisão e uma firme resolução para sermos </a:t>
            </a:r>
            <a:r>
              <a:rPr lang="pt-BR" sz="6000" dirty="0" smtClean="0"/>
              <a:t>fortes no Senhor. </a:t>
            </a:r>
            <a:r>
              <a:rPr lang="pt-BR" sz="6000" b="1" dirty="0"/>
              <a:t>Na força do Seu poder precisamos declarar guerra aos nossos pecados mais desejáveis</a:t>
            </a:r>
            <a:r>
              <a:rPr lang="pt-BR" sz="6000" dirty="0"/>
              <a:t>. </a:t>
            </a:r>
            <a:endParaRPr lang="pt-BR" sz="6000" dirty="0" smtClean="0"/>
          </a:p>
          <a:p>
            <a:r>
              <a:rPr lang="pt-BR" sz="6000" dirty="0" smtClean="0"/>
              <a:t>Não </a:t>
            </a:r>
            <a:r>
              <a:rPr lang="pt-BR" sz="6000" dirty="0"/>
              <a:t>podemos nos conformar com este mundo, em suas atrações e </a:t>
            </a:r>
            <a:r>
              <a:rPr lang="pt-BR" sz="6000" dirty="0" smtClean="0"/>
              <a:t>entretenimentos, </a:t>
            </a:r>
            <a:r>
              <a:rPr lang="pt-BR" sz="6000" dirty="0"/>
              <a:t>que imperceptivelmente nos amolda à sua forma. </a:t>
            </a:r>
            <a:endParaRPr lang="pt-BR" sz="6000" dirty="0" smtClean="0"/>
          </a:p>
          <a:p>
            <a:r>
              <a:rPr lang="pt-BR" sz="6000" dirty="0" smtClean="0"/>
              <a:t>A </a:t>
            </a:r>
            <a:r>
              <a:rPr lang="pt-BR" sz="6000" dirty="0"/>
              <a:t>cruz precisa estar encravada em nossa maneira de viver. Na força do Seu poder </a:t>
            </a:r>
            <a:r>
              <a:rPr lang="pt-BR" sz="6000" dirty="0" smtClean="0"/>
              <a:t>vamos </a:t>
            </a:r>
            <a:r>
              <a:rPr lang="pt-BR" sz="6000" dirty="0"/>
              <a:t>permanecer firmes, como peregrinos, na estreita estrada que conduz para o céu</a:t>
            </a:r>
            <a:r>
              <a:rPr lang="pt-BR" sz="6000" dirty="0" smtClean="0"/>
              <a:t>.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3" name="CaixaDeTexto 22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01 – Nós estamos em guerra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47933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E APLICAÇÃO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163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Retângulo 13"/>
          <p:cNvSpPr/>
          <p:nvPr/>
        </p:nvSpPr>
        <p:spPr>
          <a:xfrm>
            <a:off x="687003" y="2068777"/>
            <a:ext cx="16974310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200"/>
              </a:spcBef>
            </a:pPr>
            <a:r>
              <a:rPr lang="pt-BR" sz="7200" dirty="0" smtClean="0"/>
              <a:t>A </a:t>
            </a:r>
            <a:r>
              <a:rPr lang="pt-BR" sz="7200" dirty="0"/>
              <a:t>força do poder de Deus, que ressuscitou a Jesus, nos tirou da morte espiritual para </a:t>
            </a:r>
            <a:r>
              <a:rPr lang="pt-BR" sz="7200" dirty="0" smtClean="0"/>
              <a:t>a vida</a:t>
            </a:r>
            <a:r>
              <a:rPr lang="pt-BR" sz="7200" dirty="0"/>
              <a:t>. Esta mesma força nos capacita a amar os nossos irmãos nas condições mais difíceis. Esta força ocupa a nossa mente para permanecermos </a:t>
            </a:r>
            <a:r>
              <a:rPr lang="pt-BR" sz="7200" dirty="0" smtClean="0"/>
              <a:t>fiéis </a:t>
            </a:r>
            <a:r>
              <a:rPr lang="pt-BR" sz="7200" dirty="0"/>
              <a:t>e não nos desviarmos</a:t>
            </a:r>
            <a:r>
              <a:rPr lang="pt-BR" sz="7200" dirty="0" smtClean="0"/>
              <a:t>. </a:t>
            </a:r>
            <a:r>
              <a:rPr lang="pt-BR" sz="7200" dirty="0"/>
              <a:t>A força é do Senhor, mas Ele nos orienta a permanecermos </a:t>
            </a:r>
            <a:r>
              <a:rPr lang="pt-BR" sz="7200" dirty="0" smtClean="0"/>
              <a:t>firmes, com toda a sua armadura</a:t>
            </a:r>
            <a:r>
              <a:rPr lang="pt-BR" sz="7200" b="1" dirty="0" smtClean="0"/>
              <a:t>. Deus </a:t>
            </a:r>
            <a:r>
              <a:rPr lang="pt-BR" sz="7200" b="1" dirty="0"/>
              <a:t>está operando através do que estamos fazendo</a:t>
            </a:r>
            <a:r>
              <a:rPr lang="pt-BR" sz="7200" dirty="0"/>
              <a:t>.</a:t>
            </a: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3" name="CaixaDeTexto 22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01 – Nós estamos em guerra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47933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E APLICAÇÃO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163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586" y="10460080"/>
            <a:ext cx="3827207" cy="188837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66917" y="803977"/>
            <a:ext cx="169311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spc="-112" smtClean="0">
                <a:latin typeface="Candara" panose="020E0502030303020204" pitchFamily="34" charset="0"/>
              </a:rPr>
              <a:t>Curso </a:t>
            </a:r>
            <a:endParaRPr lang="pt-BR" sz="8000" b="1" spc="-112" dirty="0" smtClean="0">
              <a:latin typeface="Candara" panose="020E0502030303020204" pitchFamily="34" charset="0"/>
            </a:endParaRPr>
          </a:p>
          <a:p>
            <a:pPr algn="ctr"/>
            <a:r>
              <a:rPr lang="pt-BR" sz="13800" b="1" spc="-112" dirty="0" smtClean="0">
                <a:latin typeface="Candara" panose="020E0502030303020204" pitchFamily="34" charset="0"/>
              </a:rPr>
              <a:t>Batalha Espiritual</a:t>
            </a:r>
            <a:endParaRPr lang="pt-BR" sz="13800" b="1" spc="-112" dirty="0">
              <a:latin typeface="Candara" panose="020E0502030303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67314" y="11932952"/>
            <a:ext cx="3830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ndara" panose="020E0502030303020204" pitchFamily="34" charset="0"/>
              </a:rPr>
              <a:t>QR para página do curso no </a:t>
            </a:r>
            <a:r>
              <a:rPr lang="pt-BR" sz="2400" dirty="0" err="1" smtClean="0">
                <a:latin typeface="Candara" panose="020E0502030303020204" pitchFamily="34" charset="0"/>
              </a:rPr>
              <a:t>Moodle</a:t>
            </a:r>
            <a:r>
              <a:rPr lang="pt-BR" sz="2400" dirty="0" smtClean="0">
                <a:latin typeface="Candara" panose="020E0502030303020204" pitchFamily="34" charset="0"/>
              </a:rPr>
              <a:t> da EBD 2017 </a:t>
            </a:r>
            <a:endParaRPr lang="pt-BR" sz="2400" dirty="0">
              <a:latin typeface="Candara" panose="020E0502030303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14" y="8859213"/>
            <a:ext cx="3002177" cy="3193032"/>
          </a:xfrm>
          <a:prstGeom prst="rect">
            <a:avLst/>
          </a:prstGeom>
        </p:spPr>
      </p:pic>
      <p:pic>
        <p:nvPicPr>
          <p:cNvPr id="14" name="Picture 4" descr="Resultado de imagem para lego kn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33" y="6189461"/>
            <a:ext cx="6222427" cy="6129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02792" y="4343105"/>
            <a:ext cx="50593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err="1">
                <a:latin typeface="Candara" panose="020E0502030303020204" pitchFamily="34" charset="0"/>
              </a:rPr>
              <a:t>Preb</a:t>
            </a:r>
            <a:r>
              <a:rPr lang="pt-BR" sz="3600" dirty="0">
                <a:latin typeface="Candara" panose="020E0502030303020204" pitchFamily="34" charset="0"/>
              </a:rPr>
              <a:t>. E</a:t>
            </a:r>
            <a:r>
              <a:rPr lang="pt-BR" sz="3600" dirty="0" smtClean="0">
                <a:latin typeface="Candara" panose="020E0502030303020204" pitchFamily="34" charset="0"/>
              </a:rPr>
              <a:t>ber Hávila Rose</a:t>
            </a:r>
            <a:endParaRPr lang="pt-BR" sz="3600" dirty="0">
              <a:latin typeface="Candara" panose="020E0502030303020204" pitchFamily="34" charset="0"/>
            </a:endParaRPr>
          </a:p>
          <a:p>
            <a:pPr algn="ctr"/>
            <a:r>
              <a:rPr lang="pt-BR" sz="3600" dirty="0" err="1" smtClean="0">
                <a:latin typeface="Candara" panose="020E0502030303020204" pitchFamily="34" charset="0"/>
              </a:rPr>
              <a:t>Mission</a:t>
            </a:r>
            <a:r>
              <a:rPr lang="pt-BR" sz="3600" dirty="0" smtClean="0">
                <a:latin typeface="Candara" panose="020E0502030303020204" pitchFamily="34" charset="0"/>
              </a:rPr>
              <a:t>. </a:t>
            </a:r>
            <a:r>
              <a:rPr lang="pt-BR" sz="3600" dirty="0">
                <a:latin typeface="Candara" panose="020E0502030303020204" pitchFamily="34" charset="0"/>
              </a:rPr>
              <a:t>Ana Maria Costa</a:t>
            </a:r>
          </a:p>
          <a:p>
            <a:pPr algn="ctr"/>
            <a:endParaRPr lang="pt-BR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6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54730" y="0"/>
            <a:ext cx="5952354" cy="13716000"/>
          </a:xfrm>
          <a:prstGeom prst="rect">
            <a:avLst/>
          </a:prstGeom>
          <a:solidFill>
            <a:srgbClr val="6A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8E1538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54730" cy="13716000"/>
          </a:xfrm>
          <a:solidFill>
            <a:schemeClr val="bg1">
              <a:lumMod val="95000"/>
            </a:schemeClr>
          </a:solidFill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107082" y="0"/>
            <a:ext cx="6154730" cy="13716000"/>
          </a:xfrm>
          <a:solidFill>
            <a:schemeClr val="bg1">
              <a:lumMod val="95000"/>
            </a:schemeClr>
          </a:solidFill>
        </p:spPr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/>
          <a:srcRect l="31248"/>
          <a:stretch/>
        </p:blipFill>
        <p:spPr>
          <a:xfrm>
            <a:off x="7810579" y="12151360"/>
            <a:ext cx="2640654" cy="973298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6959575" y="4557161"/>
            <a:ext cx="434266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FIM</a:t>
            </a:r>
            <a:endParaRPr lang="en-US" sz="19000" b="1" spc="-112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9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No automatic alt text availa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1477"/>
          <a:stretch/>
        </p:blipFill>
        <p:spPr bwMode="auto">
          <a:xfrm>
            <a:off x="-2400300" y="1397"/>
            <a:ext cx="12847320" cy="1371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149840" y="-274320"/>
            <a:ext cx="8138160" cy="14036040"/>
          </a:xfrm>
          <a:prstGeom prst="rect">
            <a:avLst/>
          </a:prstGeom>
          <a:solidFill>
            <a:srgbClr val="661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0" dirty="0" smtClean="0">
                <a:latin typeface="Britannic Bold" panose="020B0903060703020204" pitchFamily="34" charset="0"/>
              </a:rPr>
              <a:t>Batalha Espiritual</a:t>
            </a:r>
          </a:p>
          <a:p>
            <a:pPr algn="ctr"/>
            <a:r>
              <a:rPr lang="pt-BR" sz="3200" dirty="0" err="1" smtClean="0">
                <a:latin typeface="Berlin Sans FB" panose="020E0602020502020306" pitchFamily="34" charset="0"/>
              </a:rPr>
              <a:t>Preb</a:t>
            </a:r>
            <a:r>
              <a:rPr lang="pt-BR" sz="3200" dirty="0" smtClean="0">
                <a:latin typeface="Berlin Sans FB" panose="020E0602020502020306" pitchFamily="34" charset="0"/>
              </a:rPr>
              <a:t>. Eber Rose</a:t>
            </a:r>
          </a:p>
          <a:p>
            <a:pPr algn="ctr"/>
            <a:r>
              <a:rPr lang="pt-BR" sz="3200" dirty="0" smtClean="0">
                <a:latin typeface="Berlin Sans FB" panose="020E0602020502020306" pitchFamily="34" charset="0"/>
              </a:rPr>
              <a:t>Ms. Ana Maria Costa</a:t>
            </a:r>
            <a:endParaRPr lang="pt-BR" sz="3200" dirty="0">
              <a:latin typeface="Berlin Sans FB" panose="020E0602020502020306" pitchFamily="34" charset="0"/>
            </a:endParaRPr>
          </a:p>
          <a:p>
            <a:pPr algn="ctr"/>
            <a:endParaRPr lang="pt-BR" sz="11500" dirty="0" smtClean="0">
              <a:latin typeface="Britannic Bold" panose="020B0903060703020204" pitchFamily="34" charset="0"/>
            </a:endParaRPr>
          </a:p>
          <a:p>
            <a:pPr algn="ctr"/>
            <a:endParaRPr lang="pt-BR" sz="11500" dirty="0">
              <a:latin typeface="Britannic Bold" panose="020B0903060703020204" pitchFamily="34" charset="0"/>
            </a:endParaRPr>
          </a:p>
          <a:p>
            <a:pPr algn="ctr"/>
            <a:endParaRPr lang="pt-BR" sz="11500" dirty="0" smtClean="0">
              <a:latin typeface="Britannic Bold" panose="020B0903060703020204" pitchFamily="34" charset="0"/>
            </a:endParaRPr>
          </a:p>
          <a:p>
            <a:pPr algn="ctr"/>
            <a:endParaRPr lang="pt-BR" sz="11500" dirty="0">
              <a:latin typeface="Britannic Bold" panose="020B0903060703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2182168" y="6446801"/>
            <a:ext cx="3946073" cy="4769508"/>
            <a:chOff x="12182168" y="6033845"/>
            <a:chExt cx="3946073" cy="4769508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2168" y="6033845"/>
              <a:ext cx="3946073" cy="4196933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12376989" y="10280133"/>
              <a:ext cx="3751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QR </a:t>
              </a:r>
              <a:r>
                <a:rPr lang="pt-BR" sz="2800" dirty="0" err="1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Code</a:t>
              </a:r>
              <a:r>
                <a:rPr lang="pt-BR" sz="28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 </a:t>
              </a:r>
              <a:r>
                <a:rPr lang="pt-BR" sz="2800" dirty="0" err="1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Moodle</a:t>
              </a:r>
              <a:r>
                <a:rPr lang="pt-BR" sz="28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 EBD</a:t>
              </a:r>
              <a:endParaRPr lang="pt-BR" sz="28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/>
          <a:srcRect l="54501" t="33833" r="2124" b="37167"/>
          <a:stretch/>
        </p:blipFill>
        <p:spPr>
          <a:xfrm>
            <a:off x="14901958" y="11941672"/>
            <a:ext cx="2452565" cy="1229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26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4271455" y="12123155"/>
            <a:ext cx="3261856" cy="1115771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18" name="CaixaDeTexto 17"/>
          <p:cNvSpPr txBox="1"/>
          <p:nvPr/>
        </p:nvSpPr>
        <p:spPr>
          <a:xfrm>
            <a:off x="6526950" y="5196225"/>
            <a:ext cx="11315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spc="-112" dirty="0" smtClean="0"/>
              <a:t>LIÇÃO 2     O Preparo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56" y="3378880"/>
            <a:ext cx="5428177" cy="727170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540807" y="6797619"/>
            <a:ext cx="10359792" cy="653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SEDE FORTALECIDOS NO SENHOR</a:t>
            </a: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TEXTO BÁSICO: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6.10-11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Professores:</a:t>
            </a:r>
          </a:p>
          <a:p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Presb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Eber Hávila Rose</a:t>
            </a:r>
          </a:p>
          <a:p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Ana Maria Costa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112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 PREPARO PARA A BATALHA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57300" y="2996658"/>
            <a:ext cx="15077209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4400" dirty="0" err="1" smtClean="0"/>
              <a:t>Ef</a:t>
            </a:r>
            <a:r>
              <a:rPr lang="pt-BR" sz="4400" dirty="0" smtClean="0"/>
              <a:t>. 6:10 “Quanto ao mais, sede fortalecidos no Senhor e na força do seu poder.”</a:t>
            </a:r>
          </a:p>
          <a:p>
            <a:pPr>
              <a:spcAft>
                <a:spcPts val="1800"/>
              </a:spcAft>
            </a:pPr>
            <a:endParaRPr lang="pt-BR" sz="4400" dirty="0" smtClean="0"/>
          </a:p>
          <a:p>
            <a:pPr>
              <a:spcAft>
                <a:spcPts val="1800"/>
              </a:spcAft>
              <a:buFontTx/>
              <a:buChar char="-"/>
            </a:pPr>
            <a:r>
              <a:rPr lang="pt-BR" sz="4400" dirty="0" smtClean="0"/>
              <a:t> Quanto ao mais, é um importante elo entre o último ensino, e os demais de toda a carta;</a:t>
            </a:r>
          </a:p>
          <a:p>
            <a:pPr>
              <a:spcAft>
                <a:spcPts val="1800"/>
              </a:spcAft>
              <a:buFontTx/>
              <a:buChar char="-"/>
            </a:pPr>
            <a:r>
              <a:rPr lang="pt-BR" sz="4400" dirty="0" smtClean="0"/>
              <a:t> Paulo começa sua carta lembrando aos efésios do glorioso plano de Deus para os seus santos. Vamos examinar alguns textos dessa carta, na perspectiva do preparo para a nossa luta contra </a:t>
            </a:r>
            <a:r>
              <a:rPr lang="pt-BR" sz="4400" dirty="0" err="1" smtClean="0"/>
              <a:t>contra</a:t>
            </a:r>
            <a:r>
              <a:rPr lang="pt-BR" sz="4400" dirty="0" smtClean="0"/>
              <a:t> as </a:t>
            </a:r>
            <a:r>
              <a:rPr lang="pt-BR" sz="4400" dirty="0" err="1" smtClean="0"/>
              <a:t>siladas</a:t>
            </a:r>
            <a:r>
              <a:rPr lang="pt-BR" sz="4400" dirty="0" smtClean="0"/>
              <a:t> do diabo, de seus principados e potestades. </a:t>
            </a:r>
          </a:p>
          <a:p>
            <a:pPr>
              <a:spcAft>
                <a:spcPts val="1800"/>
              </a:spcAft>
              <a:buFontTx/>
              <a:buChar char="-"/>
            </a:pPr>
            <a:r>
              <a:rPr lang="en-US" sz="4400" dirty="0" smtClean="0"/>
              <a:t>O </a:t>
            </a:r>
            <a:r>
              <a:rPr lang="en-US" sz="4400" dirty="0" err="1" smtClean="0"/>
              <a:t>primeiro</a:t>
            </a:r>
            <a:r>
              <a:rPr lang="en-US" sz="4400" dirty="0" smtClean="0"/>
              <a:t> </a:t>
            </a:r>
            <a:r>
              <a:rPr lang="en-US" sz="4400" dirty="0" err="1" smtClean="0"/>
              <a:t>passo</a:t>
            </a:r>
            <a:r>
              <a:rPr lang="en-US" sz="4400" dirty="0" smtClean="0"/>
              <a:t> é </a:t>
            </a:r>
            <a:r>
              <a:rPr lang="en-US" sz="4400" dirty="0" err="1" smtClean="0"/>
              <a:t>conhecer</a:t>
            </a:r>
            <a:r>
              <a:rPr lang="en-US" sz="4400" dirty="0" smtClean="0"/>
              <a:t> a Deus. O </a:t>
            </a:r>
            <a:r>
              <a:rPr lang="en-US" sz="4400" dirty="0" err="1" smtClean="0"/>
              <a:t>segundo</a:t>
            </a:r>
            <a:r>
              <a:rPr lang="en-US" sz="4400" dirty="0" smtClean="0"/>
              <a:t> é </a:t>
            </a:r>
            <a:r>
              <a:rPr lang="en-US" sz="4400" dirty="0" err="1" smtClean="0"/>
              <a:t>compreender</a:t>
            </a:r>
            <a:r>
              <a:rPr lang="en-US" sz="4400" dirty="0" smtClean="0"/>
              <a:t>:</a:t>
            </a:r>
            <a:endParaRPr lang="pt-BR" sz="4400" dirty="0" smtClean="0"/>
          </a:p>
          <a:p>
            <a:pPr>
              <a:spcAft>
                <a:spcPts val="1800"/>
              </a:spcAft>
              <a:buFontTx/>
              <a:buChar char="-"/>
            </a:pPr>
            <a:r>
              <a:rPr lang="pt-BR" sz="4400" dirty="0" smtClean="0"/>
              <a:t> quem somos, o que somos e como viemos a ser o que somos;</a:t>
            </a:r>
          </a:p>
          <a:p>
            <a:pPr>
              <a:spcAft>
                <a:spcPts val="1800"/>
              </a:spcAft>
              <a:buFontTx/>
              <a:buChar char="-"/>
            </a:pPr>
            <a:r>
              <a:rPr lang="pt-BR" sz="4400" dirty="0" smtClean="0"/>
              <a:t>Ler </a:t>
            </a:r>
            <a:r>
              <a:rPr lang="pt-BR" sz="4400" dirty="0" err="1" smtClean="0"/>
              <a:t>Ef</a:t>
            </a:r>
            <a:r>
              <a:rPr lang="pt-BR" sz="4400" dirty="0" smtClean="0"/>
              <a:t>. 1:1-14.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 PREPARO PARA A BATALHA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57300" y="2996658"/>
            <a:ext cx="15077209" cy="104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4400" b="1" dirty="0" smtClean="0"/>
              <a:t>O que somos:</a:t>
            </a:r>
            <a:r>
              <a:rPr lang="pt-BR" sz="4400" dirty="0" smtClean="0"/>
              <a:t> Somos parte de um grande propósito de Deus:  </a:t>
            </a:r>
          </a:p>
          <a:p>
            <a:pPr>
              <a:spcAft>
                <a:spcPts val="1800"/>
              </a:spcAft>
            </a:pPr>
            <a:r>
              <a:rPr lang="pt-BR" sz="4400" dirty="0" smtClean="0"/>
              <a:t>- </a:t>
            </a:r>
            <a:r>
              <a:rPr lang="pt-BR" sz="4400" dirty="0" err="1" smtClean="0"/>
              <a:t>Ef</a:t>
            </a:r>
            <a:r>
              <a:rPr lang="pt-BR" sz="4400" dirty="0" smtClean="0"/>
              <a:t>. 1:18-19: “iluminados os olhos do vosso coração para saberdes qual a esperança do seu chamamento, a riqueza da glória da sua herança nos santos e qual a grandeza suprema do seu poder para com os que cremos, segundo a eficácia da força do seu poder”; </a:t>
            </a:r>
          </a:p>
          <a:p>
            <a:pPr marL="742950" indent="-742950">
              <a:spcAft>
                <a:spcPts val="1800"/>
              </a:spcAft>
            </a:pPr>
            <a:r>
              <a:rPr lang="pt-BR" sz="4400" dirty="0" smtClean="0"/>
              <a:t>Que poder era este? </a:t>
            </a:r>
          </a:p>
          <a:p>
            <a:pPr>
              <a:spcAft>
                <a:spcPts val="1800"/>
              </a:spcAft>
            </a:pPr>
            <a:r>
              <a:rPr lang="pt-BR" sz="4400" dirty="0" smtClean="0"/>
              <a:t>- </a:t>
            </a:r>
            <a:r>
              <a:rPr lang="pt-BR" sz="4400" dirty="0" err="1" smtClean="0"/>
              <a:t>Ef</a:t>
            </a:r>
            <a:r>
              <a:rPr lang="pt-BR" sz="4400" dirty="0" smtClean="0"/>
              <a:t>. 1:20-21: “O mesmo que ressuscitou a Cristo dentre os mortos e o fez assentar-se à direita do Pai, acima de todo principado (</a:t>
            </a:r>
            <a:r>
              <a:rPr lang="pt-BR" sz="4400" dirty="0" err="1" smtClean="0"/>
              <a:t>archas</a:t>
            </a:r>
            <a:r>
              <a:rPr lang="pt-BR" sz="4400" dirty="0" smtClean="0"/>
              <a:t>: tiranos que se auto denominam príncipes) e potestade (</a:t>
            </a:r>
            <a:r>
              <a:rPr lang="pt-BR" sz="4400" dirty="0" err="1" smtClean="0"/>
              <a:t>exousias</a:t>
            </a:r>
            <a:r>
              <a:rPr lang="pt-BR" sz="4400" dirty="0" smtClean="0"/>
              <a:t>: forças de combate), e poder e domínio e de todo nome que se possa referir, não só no presente século, mas também no vindouro”; </a:t>
            </a:r>
          </a:p>
          <a:p>
            <a:pPr marL="742950" indent="-742950">
              <a:spcAft>
                <a:spcPts val="1800"/>
              </a:spcAft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Deus fez </a:t>
            </a:r>
            <a:r>
              <a:rPr lang="en-US" dirty="0" err="1" smtClean="0"/>
              <a:t>por</a:t>
            </a:r>
            <a:r>
              <a:rPr lang="en-US" dirty="0" smtClean="0"/>
              <a:t> Nós?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amou</a:t>
            </a:r>
            <a:r>
              <a:rPr lang="en-US" dirty="0" smtClean="0"/>
              <a:t> 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causa</a:t>
            </a:r>
            <a:r>
              <a:rPr lang="en-US" dirty="0" smtClean="0"/>
              <a:t> do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amor</a:t>
            </a:r>
            <a:r>
              <a:rPr lang="en-US" dirty="0" smtClean="0"/>
              <a:t> e da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misericórdia</a:t>
            </a:r>
            <a:r>
              <a:rPr lang="en-US" dirty="0" smtClean="0"/>
              <a:t>.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deu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juntamente</a:t>
            </a:r>
            <a:r>
              <a:rPr lang="en-US" dirty="0" smtClean="0"/>
              <a:t> com Cristo.</a:t>
            </a:r>
          </a:p>
          <a:p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graça</a:t>
            </a:r>
            <a:r>
              <a:rPr lang="en-US" dirty="0" smtClean="0"/>
              <a:t>  </a:t>
            </a:r>
            <a:r>
              <a:rPr lang="en-US" dirty="0" err="1" smtClean="0"/>
              <a:t>fomos</a:t>
            </a:r>
            <a:r>
              <a:rPr lang="en-US" dirty="0" smtClean="0"/>
              <a:t> salvos.</a:t>
            </a:r>
          </a:p>
          <a:p>
            <a:r>
              <a:rPr lang="en-US" dirty="0" smtClean="0"/>
              <a:t>E, </a:t>
            </a:r>
            <a:r>
              <a:rPr lang="en-US" dirty="0" err="1" smtClean="0"/>
              <a:t>juntamente</a:t>
            </a:r>
            <a:r>
              <a:rPr lang="en-US" dirty="0" smtClean="0"/>
              <a:t> com Cristo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ressuscitou</a:t>
            </a:r>
            <a:r>
              <a:rPr lang="en-US" dirty="0" smtClean="0"/>
              <a:t> e </a:t>
            </a:r>
            <a:r>
              <a:rPr lang="en-US" dirty="0" err="1" smtClean="0"/>
              <a:t>nos</a:t>
            </a:r>
            <a:r>
              <a:rPr lang="en-US" dirty="0" smtClean="0"/>
              <a:t> fez </a:t>
            </a:r>
            <a:r>
              <a:rPr lang="en-US" dirty="0" err="1" smtClean="0"/>
              <a:t>assentar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lugares</a:t>
            </a:r>
            <a:r>
              <a:rPr lang="en-US" dirty="0" smtClean="0"/>
              <a:t> </a:t>
            </a:r>
            <a:r>
              <a:rPr lang="en-US" dirty="0" err="1" smtClean="0"/>
              <a:t>celestiais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Cristo Jesus.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que</a:t>
            </a:r>
            <a:r>
              <a:rPr lang="en-US" dirty="0" smtClean="0"/>
              <a:t> Deus fez e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?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mostrar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séculos</a:t>
            </a:r>
            <a:r>
              <a:rPr lang="en-US" dirty="0" smtClean="0"/>
              <a:t> </a:t>
            </a:r>
            <a:r>
              <a:rPr lang="en-US" dirty="0" err="1" smtClean="0"/>
              <a:t>vindouros</a:t>
            </a:r>
            <a:r>
              <a:rPr lang="en-US" dirty="0" smtClean="0"/>
              <a:t>  a </a:t>
            </a:r>
            <a:r>
              <a:rPr lang="en-US" dirty="0" err="1" smtClean="0"/>
              <a:t>suprema</a:t>
            </a:r>
            <a:r>
              <a:rPr lang="en-US" dirty="0" smtClean="0"/>
              <a:t> </a:t>
            </a:r>
            <a:r>
              <a:rPr lang="en-US" dirty="0" err="1" smtClean="0"/>
              <a:t>riqueza</a:t>
            </a:r>
            <a:r>
              <a:rPr lang="en-US" dirty="0" smtClean="0"/>
              <a:t> da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graça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revela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amor</a:t>
            </a:r>
            <a:r>
              <a:rPr lang="en-US" dirty="0" smtClean="0"/>
              <a:t> e </a:t>
            </a:r>
            <a:r>
              <a:rPr lang="en-US" dirty="0" err="1" smtClean="0"/>
              <a:t>bondade</a:t>
            </a:r>
            <a:r>
              <a:rPr lang="en-US" dirty="0" smtClean="0"/>
              <a:t> </a:t>
            </a:r>
            <a:r>
              <a:rPr lang="en-US" dirty="0" err="1" smtClean="0"/>
              <a:t>infinita</a:t>
            </a:r>
            <a:r>
              <a:rPr lang="en-US" dirty="0" smtClean="0"/>
              <a:t>. 2.7 </a:t>
            </a:r>
            <a:r>
              <a:rPr lang="en-US" dirty="0" err="1" smtClean="0"/>
              <a:t>Somos</a:t>
            </a:r>
            <a:r>
              <a:rPr lang="en-US" dirty="0" smtClean="0"/>
              <a:t> parte do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propósito</a:t>
            </a:r>
            <a:r>
              <a:rPr lang="en-US" dirty="0" smtClean="0"/>
              <a:t> de Deus para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Somos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somos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graça</a:t>
            </a:r>
            <a:r>
              <a:rPr lang="en-US" dirty="0" smtClean="0"/>
              <a:t> de Deus!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 PREPARO PARA A BATALHA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57300" y="2996658"/>
            <a:ext cx="15077209" cy="1314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4400" b="1" dirty="0" smtClean="0"/>
              <a:t>O que somos:</a:t>
            </a:r>
            <a:r>
              <a:rPr lang="pt-BR" sz="4400" dirty="0" smtClean="0"/>
              <a:t> Somos parte de um grande propósito de Deus:  </a:t>
            </a:r>
          </a:p>
          <a:p>
            <a:pPr>
              <a:spcAft>
                <a:spcPts val="1800"/>
              </a:spcAft>
            </a:pPr>
            <a:r>
              <a:rPr lang="pt-BR" sz="4400" dirty="0" smtClean="0"/>
              <a:t>- </a:t>
            </a:r>
            <a:r>
              <a:rPr lang="pt-BR" sz="4400" dirty="0" err="1" smtClean="0"/>
              <a:t>Ef</a:t>
            </a:r>
            <a:r>
              <a:rPr lang="pt-BR" sz="4400" dirty="0" smtClean="0"/>
              <a:t>. 1:22-23: “e pôs todas as coisas debaixo dos pés e, para ser o cabeça sobre todas as coisas o deu à igreja, a qual é o seu corpo, plenitude daquele que tudo enche em todas as coisas”; </a:t>
            </a:r>
          </a:p>
          <a:p>
            <a:pPr>
              <a:spcAft>
                <a:spcPts val="1800"/>
              </a:spcAft>
              <a:buFontTx/>
              <a:buChar char="-"/>
            </a:pPr>
            <a:r>
              <a:rPr lang="pt-BR" sz="4400" dirty="0" smtClean="0"/>
              <a:t>Somos feitura de Deus, criados em Cristo para boas obras, que Deus preparou para que andássemos nelas.</a:t>
            </a:r>
          </a:p>
          <a:p>
            <a:pPr>
              <a:spcAft>
                <a:spcPts val="1800"/>
              </a:spcAft>
            </a:pPr>
            <a:r>
              <a:rPr lang="en-US" sz="4400" dirty="0" smtClean="0"/>
              <a:t>Para </a:t>
            </a:r>
            <a:r>
              <a:rPr lang="en-US" sz="4400" dirty="0" err="1" smtClean="0"/>
              <a:t>compreender</a:t>
            </a:r>
            <a:r>
              <a:rPr lang="en-US" sz="4400" dirty="0" smtClean="0"/>
              <a:t> </a:t>
            </a:r>
            <a:r>
              <a:rPr lang="en-US" sz="4400" dirty="0" err="1" smtClean="0"/>
              <a:t>melhor</a:t>
            </a:r>
            <a:r>
              <a:rPr lang="en-US" sz="4400" dirty="0" smtClean="0"/>
              <a:t> </a:t>
            </a:r>
            <a:r>
              <a:rPr lang="en-US" sz="4400" dirty="0" err="1" smtClean="0"/>
              <a:t>quem</a:t>
            </a:r>
            <a:r>
              <a:rPr lang="en-US" sz="4400" dirty="0" smtClean="0"/>
              <a:t> </a:t>
            </a:r>
            <a:r>
              <a:rPr lang="en-US" sz="4400" dirty="0" err="1" smtClean="0"/>
              <a:t>somos</a:t>
            </a:r>
            <a:r>
              <a:rPr lang="en-US" sz="4400" dirty="0" smtClean="0"/>
              <a:t>, o </a:t>
            </a:r>
            <a:r>
              <a:rPr lang="en-US" sz="4400" dirty="0" err="1" smtClean="0"/>
              <a:t>que</a:t>
            </a:r>
            <a:r>
              <a:rPr lang="en-US" sz="4400" dirty="0" smtClean="0"/>
              <a:t> </a:t>
            </a:r>
            <a:r>
              <a:rPr lang="en-US" sz="4400" dirty="0" err="1" smtClean="0"/>
              <a:t>somos,e</a:t>
            </a:r>
            <a:r>
              <a:rPr lang="en-US" sz="4400" dirty="0" smtClean="0"/>
              <a:t> </a:t>
            </a:r>
            <a:r>
              <a:rPr lang="en-US" sz="4400" dirty="0" err="1" smtClean="0"/>
              <a:t>qual</a:t>
            </a:r>
            <a:r>
              <a:rPr lang="en-US" sz="4400" dirty="0" smtClean="0"/>
              <a:t>  o </a:t>
            </a:r>
            <a:r>
              <a:rPr lang="en-US" sz="4400" dirty="0" err="1" smtClean="0"/>
              <a:t>propósito</a:t>
            </a:r>
            <a:r>
              <a:rPr lang="en-US" sz="4400" dirty="0" smtClean="0"/>
              <a:t> de Deus para </a:t>
            </a:r>
            <a:r>
              <a:rPr lang="en-US" sz="4400" dirty="0" err="1" smtClean="0"/>
              <a:t>seu</a:t>
            </a:r>
            <a:r>
              <a:rPr lang="en-US" sz="4400" dirty="0" smtClean="0"/>
              <a:t> </a:t>
            </a:r>
            <a:r>
              <a:rPr lang="en-US" sz="4400" dirty="0" err="1" smtClean="0"/>
              <a:t>povo</a:t>
            </a:r>
            <a:r>
              <a:rPr lang="en-US" sz="4400" dirty="0" smtClean="0"/>
              <a:t>, </a:t>
            </a:r>
            <a:r>
              <a:rPr lang="en-US" sz="4400" dirty="0" err="1" smtClean="0"/>
              <a:t>pecisamos</a:t>
            </a:r>
            <a:r>
              <a:rPr lang="en-US" sz="4400" dirty="0" smtClean="0"/>
              <a:t> </a:t>
            </a:r>
            <a:r>
              <a:rPr lang="en-US" sz="4400" dirty="0" err="1" smtClean="0"/>
              <a:t>lembrar</a:t>
            </a:r>
            <a:r>
              <a:rPr lang="en-US" sz="4400" dirty="0" smtClean="0"/>
              <a:t> </a:t>
            </a:r>
            <a:r>
              <a:rPr lang="en-US" sz="4400" dirty="0" err="1" smtClean="0"/>
              <a:t>quem</a:t>
            </a:r>
            <a:r>
              <a:rPr lang="en-US" sz="4400" dirty="0" smtClean="0"/>
              <a:t> </a:t>
            </a:r>
            <a:r>
              <a:rPr lang="en-US" sz="4400" dirty="0" err="1" smtClean="0"/>
              <a:t>fomos</a:t>
            </a:r>
            <a:r>
              <a:rPr lang="en-US" sz="4400" dirty="0" smtClean="0"/>
              <a:t> </a:t>
            </a:r>
            <a:r>
              <a:rPr lang="en-US" sz="4400" dirty="0" err="1" smtClean="0"/>
              <a:t>até</a:t>
            </a:r>
            <a:r>
              <a:rPr lang="en-US" sz="4400" dirty="0" smtClean="0"/>
              <a:t> </a:t>
            </a:r>
            <a:r>
              <a:rPr lang="en-US" sz="4400" dirty="0" err="1" smtClean="0"/>
              <a:t>ouvir</a:t>
            </a:r>
            <a:r>
              <a:rPr lang="en-US" sz="4400" dirty="0" smtClean="0"/>
              <a:t> e </a:t>
            </a:r>
            <a:r>
              <a:rPr lang="en-US" sz="4400" dirty="0" err="1" smtClean="0"/>
              <a:t>crer</a:t>
            </a:r>
            <a:r>
              <a:rPr lang="en-US" sz="4400" dirty="0" smtClean="0"/>
              <a:t> no Evangelho da </a:t>
            </a:r>
            <a:r>
              <a:rPr lang="en-US" sz="4400" dirty="0" err="1" smtClean="0"/>
              <a:t>nossa</a:t>
            </a:r>
            <a:r>
              <a:rPr lang="en-US" sz="4400" dirty="0" smtClean="0"/>
              <a:t> </a:t>
            </a:r>
            <a:r>
              <a:rPr lang="en-US" sz="4400" dirty="0" err="1" smtClean="0"/>
              <a:t>salvação</a:t>
            </a:r>
            <a:r>
              <a:rPr lang="en-US" sz="44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4400" dirty="0" smtClean="0"/>
              <a:t>Paulo </a:t>
            </a:r>
            <a:r>
              <a:rPr lang="en-US" sz="4400" dirty="0" err="1" smtClean="0"/>
              <a:t>escreveu</a:t>
            </a:r>
            <a:r>
              <a:rPr lang="en-US" sz="4400" dirty="0" smtClean="0"/>
              <a:t> </a:t>
            </a:r>
            <a:r>
              <a:rPr lang="en-US" sz="4400" dirty="0" err="1" smtClean="0"/>
              <a:t>sobre</a:t>
            </a:r>
            <a:r>
              <a:rPr lang="en-US" sz="4400" dirty="0" smtClean="0"/>
              <a:t> </a:t>
            </a:r>
            <a:r>
              <a:rPr lang="en-US" sz="4400" dirty="0" err="1" smtClean="0"/>
              <a:t>isso</a:t>
            </a:r>
            <a:r>
              <a:rPr lang="en-US" sz="4400" dirty="0" smtClean="0"/>
              <a:t> </a:t>
            </a:r>
            <a:r>
              <a:rPr lang="en-US" sz="4400" dirty="0" err="1" smtClean="0"/>
              <a:t>aos</a:t>
            </a:r>
            <a:r>
              <a:rPr lang="en-US" sz="4400" dirty="0" smtClean="0"/>
              <a:t> </a:t>
            </a:r>
            <a:r>
              <a:rPr lang="en-US" sz="4400" dirty="0" err="1" smtClean="0"/>
              <a:t>efésios</a:t>
            </a:r>
            <a:r>
              <a:rPr lang="en-US" sz="4400" dirty="0" smtClean="0"/>
              <a:t> no cap.2. 1-3, </a:t>
            </a:r>
            <a:r>
              <a:rPr lang="en-US" sz="4400" dirty="0" err="1" smtClean="0"/>
              <a:t>dizendo</a:t>
            </a:r>
            <a:r>
              <a:rPr lang="en-US" sz="4400" dirty="0" smtClean="0"/>
              <a:t> </a:t>
            </a:r>
            <a:r>
              <a:rPr lang="en-US" sz="4400" dirty="0" err="1" smtClean="0"/>
              <a:t>que</a:t>
            </a:r>
            <a:r>
              <a:rPr lang="en-US" sz="4400" dirty="0" smtClean="0"/>
              <a:t> Deus </a:t>
            </a:r>
            <a:r>
              <a:rPr lang="en-US" sz="4400" dirty="0" err="1" smtClean="0"/>
              <a:t>lhes</a:t>
            </a:r>
            <a:r>
              <a:rPr lang="en-US" sz="4400" dirty="0" smtClean="0"/>
              <a:t> </a:t>
            </a:r>
            <a:r>
              <a:rPr lang="en-US" sz="4400" dirty="0" err="1" smtClean="0"/>
              <a:t>deu</a:t>
            </a:r>
            <a:r>
              <a:rPr lang="en-US" sz="4400" dirty="0" smtClean="0"/>
              <a:t> </a:t>
            </a:r>
            <a:r>
              <a:rPr lang="en-US" sz="4400" dirty="0" err="1" smtClean="0"/>
              <a:t>vida</a:t>
            </a:r>
            <a:r>
              <a:rPr lang="en-US" sz="4400" dirty="0" smtClean="0"/>
              <a:t> </a:t>
            </a:r>
            <a:r>
              <a:rPr lang="en-US" sz="4400" dirty="0" err="1" smtClean="0"/>
              <a:t>estando</a:t>
            </a:r>
            <a:r>
              <a:rPr lang="en-US" sz="4400" dirty="0" smtClean="0"/>
              <a:t> </a:t>
            </a:r>
            <a:r>
              <a:rPr lang="en-US" sz="4400" dirty="0" err="1" smtClean="0"/>
              <a:t>eles</a:t>
            </a:r>
            <a:r>
              <a:rPr lang="en-US" sz="4400" dirty="0" smtClean="0"/>
              <a:t> </a:t>
            </a:r>
            <a:r>
              <a:rPr lang="en-US" sz="4400" dirty="0" err="1" smtClean="0"/>
              <a:t>mortos</a:t>
            </a:r>
            <a:r>
              <a:rPr lang="en-US" sz="4400" dirty="0" smtClean="0"/>
              <a:t> </a:t>
            </a:r>
            <a:r>
              <a:rPr lang="en-US" sz="4400" dirty="0" err="1" smtClean="0"/>
              <a:t>em</a:t>
            </a:r>
            <a:r>
              <a:rPr lang="en-US" sz="4400" dirty="0" smtClean="0"/>
              <a:t>  </a:t>
            </a:r>
            <a:r>
              <a:rPr lang="en-US" sz="4400" dirty="0" err="1" smtClean="0"/>
              <a:t>delitos</a:t>
            </a:r>
            <a:r>
              <a:rPr lang="en-US" sz="4400" dirty="0" smtClean="0"/>
              <a:t> e </a:t>
            </a:r>
            <a:r>
              <a:rPr lang="en-US" sz="4400" dirty="0" err="1" smtClean="0"/>
              <a:t>pecados</a:t>
            </a:r>
            <a:r>
              <a:rPr lang="en-US" sz="44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4400" dirty="0" err="1" smtClean="0"/>
              <a:t>Assim</a:t>
            </a:r>
            <a:r>
              <a:rPr lang="en-US" sz="4400" dirty="0" smtClean="0"/>
              <a:t>, </a:t>
            </a:r>
            <a:r>
              <a:rPr lang="en-US" sz="4400" dirty="0" err="1" smtClean="0"/>
              <a:t>nós</a:t>
            </a:r>
            <a:r>
              <a:rPr lang="en-US" sz="4400" dirty="0" smtClean="0"/>
              <a:t> </a:t>
            </a:r>
            <a:r>
              <a:rPr lang="en-US" sz="4400" dirty="0" err="1" smtClean="0"/>
              <a:t>também</a:t>
            </a:r>
            <a:r>
              <a:rPr lang="en-US" sz="4400" dirty="0" smtClean="0"/>
              <a:t>, </a:t>
            </a:r>
            <a:r>
              <a:rPr lang="en-US" sz="4400" dirty="0" err="1" smtClean="0"/>
              <a:t>espiritualmente</a:t>
            </a:r>
            <a:r>
              <a:rPr lang="en-US" sz="4400" dirty="0" smtClean="0"/>
              <a:t> </a:t>
            </a:r>
            <a:r>
              <a:rPr lang="en-US" sz="4400" dirty="0" err="1" smtClean="0"/>
              <a:t>mortos</a:t>
            </a:r>
            <a:r>
              <a:rPr lang="en-US" sz="4400" dirty="0" smtClean="0"/>
              <a:t>, </a:t>
            </a:r>
            <a:r>
              <a:rPr lang="en-US" sz="4400" dirty="0" err="1" smtClean="0"/>
              <a:t>andávamos</a:t>
            </a:r>
            <a:r>
              <a:rPr lang="en-US" sz="4400" dirty="0" smtClean="0"/>
              <a:t> </a:t>
            </a:r>
            <a:r>
              <a:rPr lang="en-US" sz="4400" dirty="0" err="1" smtClean="0"/>
              <a:t>segundo</a:t>
            </a:r>
            <a:r>
              <a:rPr lang="en-US" sz="4400" dirty="0" smtClean="0"/>
              <a:t> o </a:t>
            </a:r>
            <a:r>
              <a:rPr lang="en-US" sz="4400" dirty="0" err="1" smtClean="0"/>
              <a:t>mundo</a:t>
            </a:r>
            <a:r>
              <a:rPr lang="en-US" sz="4400" dirty="0" smtClean="0"/>
              <a:t>, e as </a:t>
            </a:r>
            <a:r>
              <a:rPr lang="en-US" sz="4400" dirty="0" err="1" smtClean="0"/>
              <a:t>inclinações</a:t>
            </a:r>
            <a:r>
              <a:rPr lang="en-US" sz="4400" dirty="0" smtClean="0"/>
              <a:t> da </a:t>
            </a:r>
            <a:r>
              <a:rPr lang="en-US" sz="4400" dirty="0" err="1" smtClean="0"/>
              <a:t>nossa</a:t>
            </a:r>
            <a:r>
              <a:rPr lang="en-US" sz="4400" dirty="0" smtClean="0"/>
              <a:t> carne e </a:t>
            </a:r>
            <a:r>
              <a:rPr lang="en-US" sz="4400" dirty="0" err="1" smtClean="0"/>
              <a:t>éramos</a:t>
            </a:r>
            <a:r>
              <a:rPr lang="en-US" sz="4400" dirty="0" smtClean="0"/>
              <a:t> </a:t>
            </a:r>
            <a:r>
              <a:rPr lang="en-US" sz="4400" dirty="0" err="1" smtClean="0"/>
              <a:t>por</a:t>
            </a:r>
            <a:r>
              <a:rPr lang="en-US" sz="4400" dirty="0" smtClean="0"/>
              <a:t> </a:t>
            </a:r>
            <a:r>
              <a:rPr lang="en-US" sz="4400" dirty="0" err="1" smtClean="0"/>
              <a:t>natureza</a:t>
            </a:r>
            <a:r>
              <a:rPr lang="en-US" sz="4400" dirty="0" smtClean="0"/>
              <a:t> </a:t>
            </a:r>
            <a:r>
              <a:rPr lang="en-US" sz="4400" dirty="0" err="1" smtClean="0"/>
              <a:t>filhos</a:t>
            </a:r>
            <a:r>
              <a:rPr lang="en-US" sz="4400" dirty="0" smtClean="0"/>
              <a:t> da </a:t>
            </a:r>
            <a:r>
              <a:rPr lang="en-US" sz="4400" dirty="0" err="1" smtClean="0"/>
              <a:t>ira</a:t>
            </a:r>
            <a:r>
              <a:rPr lang="en-US" sz="4400" dirty="0" smtClean="0"/>
              <a:t>.  </a:t>
            </a:r>
          </a:p>
          <a:p>
            <a:pPr>
              <a:spcAft>
                <a:spcPts val="1800"/>
              </a:spcAft>
            </a:pPr>
            <a:endParaRPr lang="en-US" sz="4400" dirty="0" smtClean="0"/>
          </a:p>
          <a:p>
            <a:pPr>
              <a:spcAft>
                <a:spcPts val="1800"/>
              </a:spcAft>
            </a:pPr>
            <a:endParaRPr lang="pt-BR" sz="4400" dirty="0" smtClean="0"/>
          </a:p>
          <a:p>
            <a:pPr marL="742950" indent="-742950">
              <a:spcAft>
                <a:spcPts val="1800"/>
              </a:spcAft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 </a:t>
            </a:r>
            <a:r>
              <a:rPr lang="en-US" b="1" dirty="0" err="1" smtClean="0"/>
              <a:t>Cristão</a:t>
            </a:r>
            <a:r>
              <a:rPr lang="en-US" b="1" dirty="0" smtClean="0"/>
              <a:t> </a:t>
            </a:r>
            <a:r>
              <a:rPr lang="en-US" b="1" dirty="0" err="1" smtClean="0"/>
              <a:t>Foi</a:t>
            </a:r>
            <a:r>
              <a:rPr lang="en-US" b="1" dirty="0" smtClean="0"/>
              <a:t> </a:t>
            </a:r>
            <a:r>
              <a:rPr lang="en-US" b="1" dirty="0" err="1" smtClean="0"/>
              <a:t>Redimido</a:t>
            </a:r>
            <a:r>
              <a:rPr lang="en-US" b="1" dirty="0" smtClean="0"/>
              <a:t> e </a:t>
            </a:r>
            <a:r>
              <a:rPr lang="en-US" b="1" dirty="0" err="1" smtClean="0"/>
              <a:t>Perdoado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 Filho </a:t>
            </a:r>
            <a:r>
              <a:rPr lang="en-US" dirty="0" smtClean="0"/>
              <a:t>o </a:t>
            </a:r>
            <a:r>
              <a:rPr lang="en-US" dirty="0" err="1" smtClean="0"/>
              <a:t>redimiu</a:t>
            </a:r>
            <a:r>
              <a:rPr lang="en-US" dirty="0" smtClean="0"/>
              <a:t>, </a:t>
            </a:r>
            <a:r>
              <a:rPr lang="en-US" dirty="0" err="1" smtClean="0"/>
              <a:t>perdoou</a:t>
            </a:r>
            <a:r>
              <a:rPr lang="en-US" dirty="0" smtClean="0"/>
              <a:t> e </a:t>
            </a:r>
            <a:r>
              <a:rPr lang="en-US" dirty="0" err="1" smtClean="0"/>
              <a:t>chamou</a:t>
            </a:r>
            <a:r>
              <a:rPr lang="en-US" dirty="0" smtClean="0"/>
              <a:t> para </a:t>
            </a:r>
            <a:r>
              <a:rPr lang="en-US" dirty="0" err="1" smtClean="0"/>
              <a:t>seguí</a:t>
            </a:r>
            <a:r>
              <a:rPr lang="en-US" dirty="0" smtClean="0"/>
              <a:t>-lo.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cristão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redimido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sangue</a:t>
            </a:r>
            <a:r>
              <a:rPr lang="en-US" dirty="0" smtClean="0"/>
              <a:t>: </a:t>
            </a:r>
            <a:r>
              <a:rPr lang="en-US" dirty="0" err="1" smtClean="0"/>
              <a:t>preço</a:t>
            </a:r>
            <a:r>
              <a:rPr lang="en-US" dirty="0" smtClean="0"/>
              <a:t> do </a:t>
            </a:r>
            <a:r>
              <a:rPr lang="en-US" dirty="0" err="1" smtClean="0"/>
              <a:t>resgate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Cristão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perdoado</a:t>
            </a:r>
            <a:r>
              <a:rPr lang="en-US" dirty="0" smtClean="0"/>
              <a:t> e </a:t>
            </a:r>
            <a:r>
              <a:rPr lang="en-US" dirty="0" err="1" smtClean="0"/>
              <a:t>recebeu</a:t>
            </a:r>
            <a:r>
              <a:rPr lang="en-US" dirty="0" smtClean="0"/>
              <a:t> </a:t>
            </a:r>
            <a:r>
              <a:rPr lang="en-US" dirty="0" err="1" smtClean="0"/>
              <a:t>sabedoria</a:t>
            </a:r>
            <a:r>
              <a:rPr lang="en-US" dirty="0" smtClean="0"/>
              <a:t>, e </a:t>
            </a:r>
            <a:r>
              <a:rPr lang="en-US" dirty="0" err="1" smtClean="0"/>
              <a:t>prudência</a:t>
            </a:r>
            <a:r>
              <a:rPr lang="en-US" dirty="0" smtClean="0"/>
              <a:t> no </a:t>
            </a:r>
            <a:r>
              <a:rPr lang="en-US" dirty="0" err="1" smtClean="0"/>
              <a:t>pleno</a:t>
            </a:r>
            <a:r>
              <a:rPr lang="en-US" dirty="0" smtClean="0"/>
              <a:t>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dEle</a:t>
            </a:r>
            <a:r>
              <a:rPr lang="en-US" dirty="0" smtClean="0"/>
              <a:t>: </a:t>
            </a:r>
            <a:r>
              <a:rPr lang="en-US" dirty="0" err="1" smtClean="0"/>
              <a:t>compreensão</a:t>
            </a:r>
            <a:r>
              <a:rPr lang="en-US" dirty="0" smtClean="0"/>
              <a:t> para </a:t>
            </a:r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smtClean="0"/>
              <a:t>o evangelho.1.7s</a:t>
            </a:r>
            <a:endParaRPr lang="en-US" dirty="0" smtClean="0"/>
          </a:p>
          <a:p>
            <a:r>
              <a:rPr lang="en-US" dirty="0" smtClean="0"/>
              <a:t>“No </a:t>
            </a:r>
            <a:r>
              <a:rPr lang="en-US" dirty="0" err="1" smtClean="0"/>
              <a:t>qual</a:t>
            </a:r>
            <a:r>
              <a:rPr lang="en-US" dirty="0" smtClean="0"/>
              <a:t> (Jesus Cristo) </a:t>
            </a:r>
            <a:r>
              <a:rPr lang="en-US" dirty="0" err="1" smtClean="0"/>
              <a:t>temos</a:t>
            </a:r>
            <a:r>
              <a:rPr lang="en-US" dirty="0" smtClean="0"/>
              <a:t> a </a:t>
            </a:r>
            <a:r>
              <a:rPr lang="en-US" dirty="0" err="1" smtClean="0"/>
              <a:t>redenção</a:t>
            </a:r>
            <a:r>
              <a:rPr lang="en-US" dirty="0" smtClean="0"/>
              <a:t>,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sangue</a:t>
            </a:r>
            <a:r>
              <a:rPr lang="en-US" dirty="0" smtClean="0"/>
              <a:t>, a </a:t>
            </a:r>
            <a:r>
              <a:rPr lang="en-US" dirty="0" err="1" smtClean="0"/>
              <a:t>remissão</a:t>
            </a:r>
            <a:r>
              <a:rPr lang="en-US" dirty="0" smtClean="0"/>
              <a:t> dos </a:t>
            </a:r>
            <a:r>
              <a:rPr lang="en-US" dirty="0" err="1" smtClean="0"/>
              <a:t>pecados</a:t>
            </a:r>
            <a:r>
              <a:rPr lang="en-US" dirty="0" smtClean="0"/>
              <a:t>, </a:t>
            </a:r>
            <a:r>
              <a:rPr lang="en-US" dirty="0" err="1" smtClean="0"/>
              <a:t>segundo</a:t>
            </a:r>
            <a:r>
              <a:rPr lang="en-US" dirty="0" smtClean="0"/>
              <a:t> a </a:t>
            </a:r>
            <a:r>
              <a:rPr lang="en-US" dirty="0" err="1" smtClean="0"/>
              <a:t>riqueza</a:t>
            </a:r>
            <a:r>
              <a:rPr lang="en-US" dirty="0" smtClean="0"/>
              <a:t> da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graça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Deus </a:t>
            </a:r>
            <a:r>
              <a:rPr lang="en-US" dirty="0" err="1" smtClean="0"/>
              <a:t>derramou</a:t>
            </a:r>
            <a:r>
              <a:rPr lang="en-US" dirty="0" smtClean="0"/>
              <a:t> </a:t>
            </a:r>
            <a:r>
              <a:rPr lang="en-US" dirty="0" err="1" smtClean="0"/>
              <a:t>abundantemente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toda</a:t>
            </a:r>
            <a:r>
              <a:rPr lang="en-US" dirty="0" smtClean="0"/>
              <a:t> a </a:t>
            </a:r>
            <a:r>
              <a:rPr lang="en-US" dirty="0" err="1" smtClean="0"/>
              <a:t>sabedoria</a:t>
            </a:r>
            <a:r>
              <a:rPr lang="en-US" dirty="0" smtClean="0"/>
              <a:t> e </a:t>
            </a:r>
            <a:r>
              <a:rPr lang="en-US" dirty="0" err="1" smtClean="0"/>
              <a:t>prudência</a:t>
            </a:r>
            <a:r>
              <a:rPr lang="en-US" dirty="0" smtClean="0"/>
              <a:t>”.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	</a:t>
            </a:r>
            <a:r>
              <a:rPr lang="en-US" b="1" dirty="0" err="1" smtClean="0"/>
              <a:t>Selado</a:t>
            </a:r>
            <a:r>
              <a:rPr lang="en-US" b="1" dirty="0" smtClean="0"/>
              <a:t> com o </a:t>
            </a:r>
            <a:r>
              <a:rPr lang="en-US" b="1" dirty="0" err="1" smtClean="0"/>
              <a:t>Espírito</a:t>
            </a:r>
            <a:r>
              <a:rPr lang="en-US" b="1" dirty="0" smtClean="0"/>
              <a:t> Santo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Efésios</a:t>
            </a:r>
            <a:r>
              <a:rPr lang="en-US" dirty="0" smtClean="0"/>
              <a:t> 1.13-14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Tendo</a:t>
            </a:r>
            <a:r>
              <a:rPr lang="en-US" dirty="0" smtClean="0"/>
              <a:t> </a:t>
            </a:r>
            <a:r>
              <a:rPr lang="en-US" dirty="0" err="1" smtClean="0"/>
              <a:t>nele</a:t>
            </a:r>
            <a:r>
              <a:rPr lang="en-US" dirty="0" smtClean="0"/>
              <a:t> </a:t>
            </a:r>
            <a:r>
              <a:rPr lang="en-US" dirty="0" err="1" smtClean="0"/>
              <a:t>crido</a:t>
            </a:r>
            <a:r>
              <a:rPr lang="en-US" dirty="0" smtClean="0"/>
              <a:t>, </a:t>
            </a:r>
            <a:r>
              <a:rPr lang="en-US" dirty="0" err="1" smtClean="0"/>
              <a:t>fostes</a:t>
            </a:r>
            <a:r>
              <a:rPr lang="en-US" dirty="0" smtClean="0"/>
              <a:t> </a:t>
            </a:r>
            <a:r>
              <a:rPr lang="en-US" dirty="0" err="1" smtClean="0"/>
              <a:t>selados</a:t>
            </a:r>
            <a:r>
              <a:rPr lang="en-US" dirty="0" smtClean="0"/>
              <a:t> com o </a:t>
            </a:r>
            <a:r>
              <a:rPr lang="en-US" dirty="0" err="1" smtClean="0"/>
              <a:t>Espírito</a:t>
            </a:r>
            <a:r>
              <a:rPr lang="en-US" dirty="0" smtClean="0"/>
              <a:t> Santo da </a:t>
            </a:r>
            <a:r>
              <a:rPr lang="en-US" dirty="0" err="1" smtClean="0"/>
              <a:t>promessa</a:t>
            </a:r>
            <a:r>
              <a:rPr lang="en-US" dirty="0" smtClean="0"/>
              <a:t>; o </a:t>
            </a:r>
            <a:r>
              <a:rPr lang="en-US" dirty="0" err="1" smtClean="0"/>
              <a:t>qual</a:t>
            </a:r>
            <a:r>
              <a:rPr lang="en-US" dirty="0" smtClean="0"/>
              <a:t> é o </a:t>
            </a:r>
            <a:r>
              <a:rPr lang="en-US" dirty="0" err="1" smtClean="0"/>
              <a:t>penhor</a:t>
            </a:r>
            <a:r>
              <a:rPr lang="en-US" dirty="0" smtClean="0"/>
              <a:t> da </a:t>
            </a:r>
            <a:r>
              <a:rPr lang="en-US" dirty="0" err="1" smtClean="0"/>
              <a:t>nossa</a:t>
            </a:r>
            <a:r>
              <a:rPr lang="en-US" dirty="0" smtClean="0"/>
              <a:t> </a:t>
            </a:r>
            <a:r>
              <a:rPr lang="en-US" dirty="0" err="1" smtClean="0"/>
              <a:t>herança</a:t>
            </a:r>
            <a:r>
              <a:rPr lang="en-US" dirty="0" smtClean="0"/>
              <a:t>,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resgate</a:t>
            </a:r>
            <a:r>
              <a:rPr lang="en-US" dirty="0" smtClean="0"/>
              <a:t> da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propriedade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louvor</a:t>
            </a:r>
            <a:r>
              <a:rPr lang="en-US" dirty="0" smtClean="0"/>
              <a:t> da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glória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selo</a:t>
            </a:r>
            <a:r>
              <a:rPr lang="en-US" dirty="0" smtClean="0"/>
              <a:t> </a:t>
            </a:r>
            <a:r>
              <a:rPr lang="en-US" dirty="0" err="1" smtClean="0"/>
              <a:t>garante</a:t>
            </a:r>
            <a:r>
              <a:rPr lang="en-US" dirty="0" smtClean="0"/>
              <a:t> </a:t>
            </a:r>
            <a:r>
              <a:rPr lang="en-US" dirty="0" err="1" smtClean="0"/>
              <a:t>propriedade</a:t>
            </a:r>
            <a:r>
              <a:rPr lang="en-US" dirty="0" smtClean="0"/>
              <a:t>: O </a:t>
            </a:r>
            <a:r>
              <a:rPr lang="en-US" dirty="0" err="1" smtClean="0"/>
              <a:t>Cristão</a:t>
            </a:r>
            <a:r>
              <a:rPr lang="en-US" dirty="0" smtClean="0"/>
              <a:t> </a:t>
            </a:r>
            <a:r>
              <a:rPr lang="en-US" dirty="0" err="1" smtClean="0"/>
              <a:t>pertence</a:t>
            </a:r>
            <a:r>
              <a:rPr lang="en-US" dirty="0" smtClean="0"/>
              <a:t> a Deus! É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propriedade</a:t>
            </a:r>
            <a:r>
              <a:rPr lang="en-US" dirty="0" smtClean="0"/>
              <a:t>  </a:t>
            </a:r>
            <a:r>
              <a:rPr lang="en-US" dirty="0" err="1" smtClean="0"/>
              <a:t>exclusiva</a:t>
            </a:r>
            <a:r>
              <a:rPr lang="en-US" dirty="0" smtClean="0"/>
              <a:t>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selo</a:t>
            </a:r>
            <a:r>
              <a:rPr lang="en-US" dirty="0" smtClean="0"/>
              <a:t>  </a:t>
            </a:r>
            <a:r>
              <a:rPr lang="en-US" dirty="0" err="1" smtClean="0"/>
              <a:t>garante</a:t>
            </a:r>
            <a:r>
              <a:rPr lang="en-US" dirty="0" smtClean="0"/>
              <a:t> </a:t>
            </a:r>
            <a:r>
              <a:rPr lang="en-US" dirty="0" err="1" smtClean="0"/>
              <a:t>segurança</a:t>
            </a:r>
            <a:r>
              <a:rPr lang="en-US" dirty="0" smtClean="0"/>
              <a:t>: O </a:t>
            </a:r>
            <a:r>
              <a:rPr lang="en-US" dirty="0" err="1" smtClean="0"/>
              <a:t>cristão</a:t>
            </a:r>
            <a:r>
              <a:rPr lang="en-US" dirty="0" smtClean="0"/>
              <a:t>  </a:t>
            </a:r>
            <a:r>
              <a:rPr lang="en-US" dirty="0" err="1" smtClean="0"/>
              <a:t>chegará</a:t>
            </a:r>
            <a:r>
              <a:rPr lang="en-US" dirty="0" smtClean="0"/>
              <a:t> </a:t>
            </a:r>
            <a:r>
              <a:rPr lang="en-US" dirty="0" err="1" smtClean="0"/>
              <a:t>seguro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destino</a:t>
            </a:r>
            <a:r>
              <a:rPr lang="en-US" dirty="0" smtClean="0"/>
              <a:t> final.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selo</a:t>
            </a:r>
            <a:r>
              <a:rPr lang="en-US" dirty="0" smtClean="0"/>
              <a:t> </a:t>
            </a:r>
            <a:r>
              <a:rPr lang="en-US" dirty="0" err="1" smtClean="0"/>
              <a:t>garante</a:t>
            </a:r>
            <a:r>
              <a:rPr lang="en-US" dirty="0" smtClean="0"/>
              <a:t> </a:t>
            </a:r>
            <a:r>
              <a:rPr lang="en-US" dirty="0" err="1" smtClean="0"/>
              <a:t>autenticidade</a:t>
            </a:r>
            <a:r>
              <a:rPr lang="en-US" dirty="0" smtClean="0"/>
              <a:t>: O </a:t>
            </a:r>
            <a:r>
              <a:rPr lang="en-US" dirty="0" err="1" smtClean="0"/>
              <a:t>cristão</a:t>
            </a:r>
            <a:r>
              <a:rPr lang="en-US" dirty="0" smtClean="0"/>
              <a:t>  é filho </a:t>
            </a:r>
            <a:r>
              <a:rPr lang="en-US" dirty="0" err="1" smtClean="0"/>
              <a:t>genuíno</a:t>
            </a:r>
            <a:r>
              <a:rPr lang="en-US" dirty="0" smtClean="0"/>
              <a:t> de Deus.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3858</TotalTime>
  <Words>1996</Words>
  <Application>Microsoft Office PowerPoint</Application>
  <PresentationFormat>Personalizar</PresentationFormat>
  <Paragraphs>186</Paragraphs>
  <Slides>21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 O PREPARO PARA A BATALHA</vt:lpstr>
      <vt:lpstr> O PREPARO PARA A BATALHA</vt:lpstr>
      <vt:lpstr>O que Deus fez por Nós?</vt:lpstr>
      <vt:lpstr> O PREPARO PARA A BATALHA</vt:lpstr>
      <vt:lpstr>      O Cristão Foi Redimido e Perdoado       </vt:lpstr>
      <vt:lpstr> Selado com o Espírito Santo</vt:lpstr>
      <vt:lpstr>O Cristão é fortalecido no Senhor </vt:lpstr>
      <vt:lpstr> É Diferente na Sociedade</vt:lpstr>
      <vt:lpstr> Obedece a Deus no  Seu  Lar</vt:lpstr>
      <vt:lpstr> Obedece a Deus no Trabalho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EBD IPN 2017</dc:title>
  <dc:creator>Igreja Presbiteriana Nacional</dc:creator>
  <cp:lastModifiedBy>user</cp:lastModifiedBy>
  <cp:revision>185</cp:revision>
  <cp:lastPrinted>2017-02-05T03:53:32Z</cp:lastPrinted>
  <dcterms:created xsi:type="dcterms:W3CDTF">2016-03-02T16:16:57Z</dcterms:created>
  <dcterms:modified xsi:type="dcterms:W3CDTF">2017-05-07T02:08:08Z</dcterms:modified>
</cp:coreProperties>
</file>