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325" r:id="rId6"/>
    <p:sldId id="346" r:id="rId7"/>
    <p:sldId id="345" r:id="rId8"/>
    <p:sldId id="354" r:id="rId9"/>
    <p:sldId id="289" r:id="rId10"/>
    <p:sldId id="353" r:id="rId11"/>
    <p:sldId id="284" r:id="rId12"/>
    <p:sldId id="349" r:id="rId13"/>
    <p:sldId id="322" r:id="rId14"/>
    <p:sldId id="350" r:id="rId15"/>
    <p:sldId id="331" r:id="rId16"/>
    <p:sldId id="347" r:id="rId17"/>
    <p:sldId id="348" r:id="rId18"/>
    <p:sldId id="351" r:id="rId19"/>
    <p:sldId id="343" r:id="rId20"/>
    <p:sldId id="352" r:id="rId21"/>
  </p:sldIdLst>
  <p:sldSz cx="9144000" cy="6858000" type="screen4x3"/>
  <p:notesSz cx="6858000" cy="9144000"/>
  <p:defaultTextStyle>
    <a:lvl1pPr defTabSz="457200">
      <a:defRPr sz="1200">
        <a:latin typeface="Helvetica"/>
        <a:ea typeface="Helvetica"/>
        <a:cs typeface="Helvetica"/>
        <a:sym typeface="Helvetica"/>
      </a:defRPr>
    </a:lvl1pPr>
    <a:lvl2pPr indent="228600" defTabSz="457200">
      <a:defRPr sz="1200">
        <a:latin typeface="Helvetica"/>
        <a:ea typeface="Helvetica"/>
        <a:cs typeface="Helvetica"/>
        <a:sym typeface="Helvetica"/>
      </a:defRPr>
    </a:lvl2pPr>
    <a:lvl3pPr indent="457200" defTabSz="457200">
      <a:defRPr sz="1200">
        <a:latin typeface="Helvetica"/>
        <a:ea typeface="Helvetica"/>
        <a:cs typeface="Helvetica"/>
        <a:sym typeface="Helvetica"/>
      </a:defRPr>
    </a:lvl3pPr>
    <a:lvl4pPr indent="685800" defTabSz="457200">
      <a:defRPr sz="1200">
        <a:latin typeface="Helvetica"/>
        <a:ea typeface="Helvetica"/>
        <a:cs typeface="Helvetica"/>
        <a:sym typeface="Helvetica"/>
      </a:defRPr>
    </a:lvl4pPr>
    <a:lvl5pPr indent="914400" defTabSz="457200">
      <a:defRPr sz="1200">
        <a:latin typeface="Helvetica"/>
        <a:ea typeface="Helvetica"/>
        <a:cs typeface="Helvetica"/>
        <a:sym typeface="Helvetica"/>
      </a:defRPr>
    </a:lvl5pPr>
    <a:lvl6pPr indent="1143000" defTabSz="457200">
      <a:defRPr sz="1200">
        <a:latin typeface="Helvetica"/>
        <a:ea typeface="Helvetica"/>
        <a:cs typeface="Helvetica"/>
        <a:sym typeface="Helvetica"/>
      </a:defRPr>
    </a:lvl6pPr>
    <a:lvl7pPr indent="1371600" defTabSz="457200">
      <a:defRPr sz="1200">
        <a:latin typeface="Helvetica"/>
        <a:ea typeface="Helvetica"/>
        <a:cs typeface="Helvetica"/>
        <a:sym typeface="Helvetica"/>
      </a:defRPr>
    </a:lvl7pPr>
    <a:lvl8pPr indent="1600200" defTabSz="457200">
      <a:defRPr sz="1200">
        <a:latin typeface="Helvetica"/>
        <a:ea typeface="Helvetica"/>
        <a:cs typeface="Helvetica"/>
        <a:sym typeface="Helvetica"/>
      </a:defRPr>
    </a:lvl8pPr>
    <a:lvl9pPr indent="1828800" defTabSz="457200">
      <a:defRPr sz="1200">
        <a:latin typeface="Helvetica"/>
        <a:ea typeface="Helvetica"/>
        <a:cs typeface="Helvetica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  <p:clrMru>
    <a:srgbClr val="FF9966"/>
    <a:srgbClr val="F47D1A"/>
    <a:srgbClr val="FF9933"/>
  </p:clrMru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E565C3-CED8-4DD4-AB0A-E628D57D369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841274C-B120-4CA0-8A6A-5DC499993ADD}">
      <dgm:prSet phldrT="[Texto]"/>
      <dgm:spPr>
        <a:solidFill>
          <a:srgbClr val="F47D1A"/>
        </a:solidFill>
      </dgm:spPr>
      <dgm:t>
        <a:bodyPr/>
        <a:lstStyle/>
        <a:p>
          <a:pPr algn="ctr"/>
          <a:r>
            <a:rPr lang="pt-BR" b="1" dirty="0" smtClean="0"/>
            <a:t>Adão e Eva</a:t>
          </a:r>
          <a:endParaRPr lang="pt-BR" dirty="0"/>
        </a:p>
      </dgm:t>
    </dgm:pt>
    <dgm:pt modelId="{5F440EB7-EA3C-438D-8FC8-99D4B83844ED}" type="parTrans" cxnId="{9E477BD6-DCC1-4525-AC89-4C0088C966E8}">
      <dgm:prSet/>
      <dgm:spPr/>
      <dgm:t>
        <a:bodyPr/>
        <a:lstStyle/>
        <a:p>
          <a:endParaRPr lang="pt-BR"/>
        </a:p>
      </dgm:t>
    </dgm:pt>
    <dgm:pt modelId="{799FC49A-80F6-4ACC-AA0E-36345C015AC4}" type="sibTrans" cxnId="{9E477BD6-DCC1-4525-AC89-4C0088C966E8}">
      <dgm:prSet/>
      <dgm:spPr/>
      <dgm:t>
        <a:bodyPr/>
        <a:lstStyle/>
        <a:p>
          <a:endParaRPr lang="pt-BR"/>
        </a:p>
      </dgm:t>
    </dgm:pt>
    <dgm:pt modelId="{DF7BC8E2-8CEE-42AA-A98A-1292D321D7D7}">
      <dgm:prSet phldrT="[Texto]"/>
      <dgm:spPr>
        <a:solidFill>
          <a:srgbClr val="F47D1A"/>
        </a:solidFill>
      </dgm:spPr>
      <dgm:t>
        <a:bodyPr/>
        <a:lstStyle/>
        <a:p>
          <a:pPr algn="ctr"/>
          <a:r>
            <a:rPr lang="pt-BR" b="1" dirty="0" smtClean="0"/>
            <a:t>Abraão e Sara</a:t>
          </a:r>
          <a:endParaRPr lang="pt-BR" dirty="0"/>
        </a:p>
      </dgm:t>
    </dgm:pt>
    <dgm:pt modelId="{C82ECD4D-0DC1-487C-9425-5BBF21A2FABE}" type="parTrans" cxnId="{40361961-EB40-4EF0-A9B6-9EC30364C019}">
      <dgm:prSet/>
      <dgm:spPr/>
      <dgm:t>
        <a:bodyPr/>
        <a:lstStyle/>
        <a:p>
          <a:endParaRPr lang="pt-BR"/>
        </a:p>
      </dgm:t>
    </dgm:pt>
    <dgm:pt modelId="{8902F0F1-556C-4E17-8846-95C8FC8A3552}" type="sibTrans" cxnId="{40361961-EB40-4EF0-A9B6-9EC30364C019}">
      <dgm:prSet/>
      <dgm:spPr/>
      <dgm:t>
        <a:bodyPr/>
        <a:lstStyle/>
        <a:p>
          <a:endParaRPr lang="pt-BR"/>
        </a:p>
      </dgm:t>
    </dgm:pt>
    <dgm:pt modelId="{E1E525DB-E060-45B2-9FDC-212E0F4BA9AE}">
      <dgm:prSet phldrT="[Texto]"/>
      <dgm:spPr>
        <a:solidFill>
          <a:srgbClr val="F47D1A"/>
        </a:solidFill>
      </dgm:spPr>
      <dgm:t>
        <a:bodyPr/>
        <a:lstStyle/>
        <a:p>
          <a:pPr algn="ctr"/>
          <a:r>
            <a:rPr lang="pt-BR" b="1" dirty="0" err="1" smtClean="0"/>
            <a:t>Isaque</a:t>
          </a:r>
          <a:r>
            <a:rPr lang="pt-BR" b="1" dirty="0" smtClean="0"/>
            <a:t> e Rebeca</a:t>
          </a:r>
          <a:endParaRPr lang="pt-BR" dirty="0"/>
        </a:p>
      </dgm:t>
    </dgm:pt>
    <dgm:pt modelId="{D2B77373-5139-4751-AD60-50DC9EF1B0A0}" type="parTrans" cxnId="{A7AC802A-9D2C-4227-9A1D-E06D2EDE6547}">
      <dgm:prSet/>
      <dgm:spPr/>
      <dgm:t>
        <a:bodyPr/>
        <a:lstStyle/>
        <a:p>
          <a:endParaRPr lang="pt-BR"/>
        </a:p>
      </dgm:t>
    </dgm:pt>
    <dgm:pt modelId="{3515C83C-BDDD-483F-83C7-E53AC8D88AC9}" type="sibTrans" cxnId="{A7AC802A-9D2C-4227-9A1D-E06D2EDE6547}">
      <dgm:prSet/>
      <dgm:spPr/>
      <dgm:t>
        <a:bodyPr/>
        <a:lstStyle/>
        <a:p>
          <a:endParaRPr lang="pt-BR"/>
        </a:p>
      </dgm:t>
    </dgm:pt>
    <dgm:pt modelId="{0CD6C725-9495-4987-BC2E-54008988452F}">
      <dgm:prSet phldrT="[Texto]"/>
      <dgm:spPr>
        <a:solidFill>
          <a:srgbClr val="F47D1A"/>
        </a:solidFill>
      </dgm:spPr>
      <dgm:t>
        <a:bodyPr/>
        <a:lstStyle/>
        <a:p>
          <a:r>
            <a:rPr lang="pt-BR" b="1" dirty="0" err="1" smtClean="0"/>
            <a:t>Nabal</a:t>
          </a:r>
          <a:r>
            <a:rPr lang="pt-BR" b="1" dirty="0" smtClean="0"/>
            <a:t> e Abigail</a:t>
          </a:r>
          <a:endParaRPr lang="pt-BR" dirty="0"/>
        </a:p>
      </dgm:t>
    </dgm:pt>
    <dgm:pt modelId="{8323F159-83F7-4856-B728-CAF12C8E1444}" type="parTrans" cxnId="{E9BDB4CD-E490-4779-A734-B41610BFC35E}">
      <dgm:prSet/>
      <dgm:spPr/>
      <dgm:t>
        <a:bodyPr/>
        <a:lstStyle/>
        <a:p>
          <a:endParaRPr lang="pt-BR"/>
        </a:p>
      </dgm:t>
    </dgm:pt>
    <dgm:pt modelId="{FFA9DAAA-1398-43CC-BD1C-2EC3B92F353F}" type="sibTrans" cxnId="{E9BDB4CD-E490-4779-A734-B41610BFC35E}">
      <dgm:prSet/>
      <dgm:spPr/>
      <dgm:t>
        <a:bodyPr/>
        <a:lstStyle/>
        <a:p>
          <a:endParaRPr lang="pt-BR"/>
        </a:p>
      </dgm:t>
    </dgm:pt>
    <dgm:pt modelId="{DF3EDB6B-2DF6-404C-809E-8964F78063A9}">
      <dgm:prSet phldrT="[Texto]"/>
      <dgm:spPr>
        <a:solidFill>
          <a:srgbClr val="F47D1A"/>
        </a:solidFill>
      </dgm:spPr>
      <dgm:t>
        <a:bodyPr/>
        <a:lstStyle/>
        <a:p>
          <a:r>
            <a:rPr lang="pt-BR" b="1" dirty="0" err="1" smtClean="0"/>
            <a:t>Boaz</a:t>
          </a:r>
          <a:r>
            <a:rPr lang="pt-BR" b="1" dirty="0" smtClean="0"/>
            <a:t> e Rute</a:t>
          </a:r>
          <a:endParaRPr lang="pt-BR" dirty="0"/>
        </a:p>
      </dgm:t>
    </dgm:pt>
    <dgm:pt modelId="{FC2F817E-08D1-4446-AA48-CC5D2D8D8740}" type="parTrans" cxnId="{0B7A2729-CDEA-4B1D-B314-F552F01FDABD}">
      <dgm:prSet/>
      <dgm:spPr/>
      <dgm:t>
        <a:bodyPr/>
        <a:lstStyle/>
        <a:p>
          <a:endParaRPr lang="pt-BR"/>
        </a:p>
      </dgm:t>
    </dgm:pt>
    <dgm:pt modelId="{2BE2871C-5D26-4B41-9BCD-59DA5AF3FFFA}" type="sibTrans" cxnId="{0B7A2729-CDEA-4B1D-B314-F552F01FDABD}">
      <dgm:prSet/>
      <dgm:spPr/>
      <dgm:t>
        <a:bodyPr/>
        <a:lstStyle/>
        <a:p>
          <a:endParaRPr lang="pt-BR"/>
        </a:p>
      </dgm:t>
    </dgm:pt>
    <dgm:pt modelId="{F479F3A6-E80C-4ADF-88CA-590FCB923995}">
      <dgm:prSet phldrT="[Texto]"/>
      <dgm:spPr>
        <a:solidFill>
          <a:srgbClr val="F47D1A"/>
        </a:solidFill>
      </dgm:spPr>
      <dgm:t>
        <a:bodyPr/>
        <a:lstStyle/>
        <a:p>
          <a:r>
            <a:rPr lang="pt-BR" b="1" dirty="0" err="1" smtClean="0"/>
            <a:t>Daví</a:t>
          </a:r>
          <a:r>
            <a:rPr lang="pt-BR" b="1" dirty="0" smtClean="0"/>
            <a:t> e Bate </a:t>
          </a:r>
          <a:r>
            <a:rPr lang="pt-BR" b="1" dirty="0" err="1" smtClean="0"/>
            <a:t>Seba</a:t>
          </a:r>
          <a:endParaRPr lang="pt-BR" dirty="0"/>
        </a:p>
      </dgm:t>
    </dgm:pt>
    <dgm:pt modelId="{ED75561A-47E8-4B11-A495-71D51AB7D799}" type="parTrans" cxnId="{C6EC2282-72F7-4852-BEAC-4B4779C49614}">
      <dgm:prSet/>
      <dgm:spPr/>
      <dgm:t>
        <a:bodyPr/>
        <a:lstStyle/>
        <a:p>
          <a:endParaRPr lang="pt-BR"/>
        </a:p>
      </dgm:t>
    </dgm:pt>
    <dgm:pt modelId="{1EA9E551-3743-4E88-A531-17D5EE99D26B}" type="sibTrans" cxnId="{C6EC2282-72F7-4852-BEAC-4B4779C49614}">
      <dgm:prSet/>
      <dgm:spPr/>
      <dgm:t>
        <a:bodyPr/>
        <a:lstStyle/>
        <a:p>
          <a:endParaRPr lang="pt-BR"/>
        </a:p>
      </dgm:t>
    </dgm:pt>
    <dgm:pt modelId="{6F5FBEE0-4066-48A1-85C4-37E9DD7F64D2}">
      <dgm:prSet phldrT="[Texto]"/>
      <dgm:spPr>
        <a:solidFill>
          <a:srgbClr val="F47D1A"/>
        </a:solidFill>
      </dgm:spPr>
      <dgm:t>
        <a:bodyPr/>
        <a:lstStyle/>
        <a:p>
          <a:r>
            <a:rPr lang="pt-BR" b="1" dirty="0" smtClean="0"/>
            <a:t>José e Maria</a:t>
          </a:r>
          <a:endParaRPr lang="pt-BR" dirty="0"/>
        </a:p>
      </dgm:t>
    </dgm:pt>
    <dgm:pt modelId="{5B3536A6-BF54-4A9B-91CF-7FA86E5BD655}" type="parTrans" cxnId="{98A72C0B-9774-4C86-BDCC-DE0671CE8309}">
      <dgm:prSet/>
      <dgm:spPr/>
      <dgm:t>
        <a:bodyPr/>
        <a:lstStyle/>
        <a:p>
          <a:endParaRPr lang="pt-BR"/>
        </a:p>
      </dgm:t>
    </dgm:pt>
    <dgm:pt modelId="{F6A38D33-0A3D-4762-B221-90FE00AEB46A}" type="sibTrans" cxnId="{98A72C0B-9774-4C86-BDCC-DE0671CE8309}">
      <dgm:prSet/>
      <dgm:spPr/>
      <dgm:t>
        <a:bodyPr/>
        <a:lstStyle/>
        <a:p>
          <a:endParaRPr lang="pt-BR"/>
        </a:p>
      </dgm:t>
    </dgm:pt>
    <dgm:pt modelId="{39F69374-51B6-4C17-9C26-5AEA7BB20B12}" type="pres">
      <dgm:prSet presAssocID="{9FE565C3-CED8-4DD4-AB0A-E628D57D369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1DAF354-21D5-4514-87FB-B95B7C7A715A}" type="pres">
      <dgm:prSet presAssocID="{F841274C-B120-4CA0-8A6A-5DC499993ADD}" presName="composite" presStyleCnt="0"/>
      <dgm:spPr/>
    </dgm:pt>
    <dgm:pt modelId="{A0FBA4AE-068F-4E67-9D4D-B1EC0682B9BE}" type="pres">
      <dgm:prSet presAssocID="{F841274C-B120-4CA0-8A6A-5DC499993ADD}" presName="imgShp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AE71E93-A845-4A43-B4CC-10FD7DC802E3}" type="pres">
      <dgm:prSet presAssocID="{F841274C-B120-4CA0-8A6A-5DC499993ADD}" presName="txShp" presStyleLbl="node1" presStyleIdx="0" presStyleCnt="7" custScaleX="94112" custScaleY="635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0CE6DF-1CD7-49DB-86D1-1D350FCA15A3}" type="pres">
      <dgm:prSet presAssocID="{799FC49A-80F6-4ACC-AA0E-36345C015AC4}" presName="spacing" presStyleCnt="0"/>
      <dgm:spPr/>
    </dgm:pt>
    <dgm:pt modelId="{28389F85-7622-45F1-83FA-1D85B289EC5A}" type="pres">
      <dgm:prSet presAssocID="{DF7BC8E2-8CEE-42AA-A98A-1292D321D7D7}" presName="composite" presStyleCnt="0"/>
      <dgm:spPr/>
    </dgm:pt>
    <dgm:pt modelId="{C7BB8836-EA30-4B6F-AFCB-F28876BE5A8A}" type="pres">
      <dgm:prSet presAssocID="{DF7BC8E2-8CEE-42AA-A98A-1292D321D7D7}" presName="imgShp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6229DCD-DAC5-4440-9E80-CCF5DFC22F0F}" type="pres">
      <dgm:prSet presAssocID="{DF7BC8E2-8CEE-42AA-A98A-1292D321D7D7}" presName="txShp" presStyleLbl="node1" presStyleIdx="1" presStyleCnt="7" custScaleX="94112" custScaleY="635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FC9502-B459-42D6-A96B-AA28908440C1}" type="pres">
      <dgm:prSet presAssocID="{8902F0F1-556C-4E17-8846-95C8FC8A3552}" presName="spacing" presStyleCnt="0"/>
      <dgm:spPr/>
    </dgm:pt>
    <dgm:pt modelId="{5187AB9A-1C77-46B4-991A-E2AC75F8BF1E}" type="pres">
      <dgm:prSet presAssocID="{E1E525DB-E060-45B2-9FDC-212E0F4BA9AE}" presName="composite" presStyleCnt="0"/>
      <dgm:spPr/>
    </dgm:pt>
    <dgm:pt modelId="{7D634F1F-F5F3-4535-8AD9-B3C6C7D08A03}" type="pres">
      <dgm:prSet presAssocID="{E1E525DB-E060-45B2-9FDC-212E0F4BA9AE}" presName="imgShp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18F666A-D409-4058-877E-21D34570AC63}" type="pres">
      <dgm:prSet presAssocID="{E1E525DB-E060-45B2-9FDC-212E0F4BA9AE}" presName="txShp" presStyleLbl="node1" presStyleIdx="2" presStyleCnt="7" custScaleX="94112" custScaleY="635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443184-2EDE-4F47-B983-8FCB29C4D525}" type="pres">
      <dgm:prSet presAssocID="{3515C83C-BDDD-483F-83C7-E53AC8D88AC9}" presName="spacing" presStyleCnt="0"/>
      <dgm:spPr/>
    </dgm:pt>
    <dgm:pt modelId="{D1A7A638-EC93-4720-B0A8-2C7040EBE127}" type="pres">
      <dgm:prSet presAssocID="{0CD6C725-9495-4987-BC2E-54008988452F}" presName="composite" presStyleCnt="0"/>
      <dgm:spPr/>
    </dgm:pt>
    <dgm:pt modelId="{A7EBF82E-B50A-4093-BC2B-70866E167717}" type="pres">
      <dgm:prSet presAssocID="{0CD6C725-9495-4987-BC2E-54008988452F}" presName="imgShp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CDC7A78-1103-4488-BE42-7AC6EF3F3C89}" type="pres">
      <dgm:prSet presAssocID="{0CD6C725-9495-4987-BC2E-54008988452F}" presName="txShp" presStyleLbl="node1" presStyleIdx="3" presStyleCnt="7" custScaleX="94112" custScaleY="635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8BCEC9-E24D-4947-931E-C75F98E3D285}" type="pres">
      <dgm:prSet presAssocID="{FFA9DAAA-1398-43CC-BD1C-2EC3B92F353F}" presName="spacing" presStyleCnt="0"/>
      <dgm:spPr/>
    </dgm:pt>
    <dgm:pt modelId="{B050685D-F68F-42E1-8D0B-3557A7BCB734}" type="pres">
      <dgm:prSet presAssocID="{DF3EDB6B-2DF6-404C-809E-8964F78063A9}" presName="composite" presStyleCnt="0"/>
      <dgm:spPr/>
    </dgm:pt>
    <dgm:pt modelId="{3DFACC04-1EC5-4C4D-BCB9-41AAB5F9CF47}" type="pres">
      <dgm:prSet presAssocID="{DF3EDB6B-2DF6-404C-809E-8964F78063A9}" presName="imgShp" presStyleLbl="fgImgPlac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622221BD-27A6-42D6-837C-8B0192EB6B68}" type="pres">
      <dgm:prSet presAssocID="{DF3EDB6B-2DF6-404C-809E-8964F78063A9}" presName="txShp" presStyleLbl="node1" presStyleIdx="4" presStyleCnt="7" custScaleX="94112" custScaleY="635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15DA75-5F75-4308-B958-98513FB32F5C}" type="pres">
      <dgm:prSet presAssocID="{2BE2871C-5D26-4B41-9BCD-59DA5AF3FFFA}" presName="spacing" presStyleCnt="0"/>
      <dgm:spPr/>
    </dgm:pt>
    <dgm:pt modelId="{1B64FA7B-676D-44B2-BE19-8D6ECE24AC74}" type="pres">
      <dgm:prSet presAssocID="{F479F3A6-E80C-4ADF-88CA-590FCB923995}" presName="composite" presStyleCnt="0"/>
      <dgm:spPr/>
    </dgm:pt>
    <dgm:pt modelId="{112CAD8E-D1AE-4223-8EFA-F1FC2A8CF418}" type="pres">
      <dgm:prSet presAssocID="{F479F3A6-E80C-4ADF-88CA-590FCB923995}" presName="imgShp" presStyleLbl="fgImgPlac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4016F704-D83E-424A-8245-ECE0E5E05490}" type="pres">
      <dgm:prSet presAssocID="{F479F3A6-E80C-4ADF-88CA-590FCB923995}" presName="txShp" presStyleLbl="node1" presStyleIdx="5" presStyleCnt="7" custScaleX="94112" custScaleY="635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7BC61A-6B28-430E-B059-FAB2213321F7}" type="pres">
      <dgm:prSet presAssocID="{1EA9E551-3743-4E88-A531-17D5EE99D26B}" presName="spacing" presStyleCnt="0"/>
      <dgm:spPr/>
    </dgm:pt>
    <dgm:pt modelId="{1B7D6B62-A9C5-4B7D-9A35-38DD3C0AFBDB}" type="pres">
      <dgm:prSet presAssocID="{6F5FBEE0-4066-48A1-85C4-37E9DD7F64D2}" presName="composite" presStyleCnt="0"/>
      <dgm:spPr/>
    </dgm:pt>
    <dgm:pt modelId="{83EDB977-7EB1-432E-A6BE-E1CAACAF62AC}" type="pres">
      <dgm:prSet presAssocID="{6F5FBEE0-4066-48A1-85C4-37E9DD7F64D2}" presName="imgShp" presStyleLbl="fgImgPlace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B4B1F1A8-1CA7-491F-8756-68AA33722AE4}" type="pres">
      <dgm:prSet presAssocID="{6F5FBEE0-4066-48A1-85C4-37E9DD7F64D2}" presName="txShp" presStyleLbl="node1" presStyleIdx="6" presStyleCnt="7" custScaleX="94112" custScaleY="635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E477BD6-DCC1-4525-AC89-4C0088C966E8}" srcId="{9FE565C3-CED8-4DD4-AB0A-E628D57D369A}" destId="{F841274C-B120-4CA0-8A6A-5DC499993ADD}" srcOrd="0" destOrd="0" parTransId="{5F440EB7-EA3C-438D-8FC8-99D4B83844ED}" sibTransId="{799FC49A-80F6-4ACC-AA0E-36345C015AC4}"/>
    <dgm:cxn modelId="{40361961-EB40-4EF0-A9B6-9EC30364C019}" srcId="{9FE565C3-CED8-4DD4-AB0A-E628D57D369A}" destId="{DF7BC8E2-8CEE-42AA-A98A-1292D321D7D7}" srcOrd="1" destOrd="0" parTransId="{C82ECD4D-0DC1-487C-9425-5BBF21A2FABE}" sibTransId="{8902F0F1-556C-4E17-8846-95C8FC8A3552}"/>
    <dgm:cxn modelId="{A47CDEE7-9434-42ED-B559-395931140CF8}" type="presOf" srcId="{9FE565C3-CED8-4DD4-AB0A-E628D57D369A}" destId="{39F69374-51B6-4C17-9C26-5AEA7BB20B12}" srcOrd="0" destOrd="0" presId="urn:microsoft.com/office/officeart/2005/8/layout/vList3"/>
    <dgm:cxn modelId="{D6A89C2A-CEAA-4F08-9CA2-C7442DE52083}" type="presOf" srcId="{DF7BC8E2-8CEE-42AA-A98A-1292D321D7D7}" destId="{26229DCD-DAC5-4440-9E80-CCF5DFC22F0F}" srcOrd="0" destOrd="0" presId="urn:microsoft.com/office/officeart/2005/8/layout/vList3"/>
    <dgm:cxn modelId="{C6EC2282-72F7-4852-BEAC-4B4779C49614}" srcId="{9FE565C3-CED8-4DD4-AB0A-E628D57D369A}" destId="{F479F3A6-E80C-4ADF-88CA-590FCB923995}" srcOrd="5" destOrd="0" parTransId="{ED75561A-47E8-4B11-A495-71D51AB7D799}" sibTransId="{1EA9E551-3743-4E88-A531-17D5EE99D26B}"/>
    <dgm:cxn modelId="{0B7A2729-CDEA-4B1D-B314-F552F01FDABD}" srcId="{9FE565C3-CED8-4DD4-AB0A-E628D57D369A}" destId="{DF3EDB6B-2DF6-404C-809E-8964F78063A9}" srcOrd="4" destOrd="0" parTransId="{FC2F817E-08D1-4446-AA48-CC5D2D8D8740}" sibTransId="{2BE2871C-5D26-4B41-9BCD-59DA5AF3FFFA}"/>
    <dgm:cxn modelId="{E708C3AC-B628-4166-BAFB-4BD58052F012}" type="presOf" srcId="{0CD6C725-9495-4987-BC2E-54008988452F}" destId="{CCDC7A78-1103-4488-BE42-7AC6EF3F3C89}" srcOrd="0" destOrd="0" presId="urn:microsoft.com/office/officeart/2005/8/layout/vList3"/>
    <dgm:cxn modelId="{98A72C0B-9774-4C86-BDCC-DE0671CE8309}" srcId="{9FE565C3-CED8-4DD4-AB0A-E628D57D369A}" destId="{6F5FBEE0-4066-48A1-85C4-37E9DD7F64D2}" srcOrd="6" destOrd="0" parTransId="{5B3536A6-BF54-4A9B-91CF-7FA86E5BD655}" sibTransId="{F6A38D33-0A3D-4762-B221-90FE00AEB46A}"/>
    <dgm:cxn modelId="{D016E245-DCD5-4644-982C-F24DF4243B83}" type="presOf" srcId="{DF3EDB6B-2DF6-404C-809E-8964F78063A9}" destId="{622221BD-27A6-42D6-837C-8B0192EB6B68}" srcOrd="0" destOrd="0" presId="urn:microsoft.com/office/officeart/2005/8/layout/vList3"/>
    <dgm:cxn modelId="{EC912003-0E98-4CFF-AACD-7E24A798C416}" type="presOf" srcId="{F479F3A6-E80C-4ADF-88CA-590FCB923995}" destId="{4016F704-D83E-424A-8245-ECE0E5E05490}" srcOrd="0" destOrd="0" presId="urn:microsoft.com/office/officeart/2005/8/layout/vList3"/>
    <dgm:cxn modelId="{FCE73D80-31D3-4E44-A98F-47D3A79237F6}" type="presOf" srcId="{F841274C-B120-4CA0-8A6A-5DC499993ADD}" destId="{0AE71E93-A845-4A43-B4CC-10FD7DC802E3}" srcOrd="0" destOrd="0" presId="urn:microsoft.com/office/officeart/2005/8/layout/vList3"/>
    <dgm:cxn modelId="{E9BDB4CD-E490-4779-A734-B41610BFC35E}" srcId="{9FE565C3-CED8-4DD4-AB0A-E628D57D369A}" destId="{0CD6C725-9495-4987-BC2E-54008988452F}" srcOrd="3" destOrd="0" parTransId="{8323F159-83F7-4856-B728-CAF12C8E1444}" sibTransId="{FFA9DAAA-1398-43CC-BD1C-2EC3B92F353F}"/>
    <dgm:cxn modelId="{1518D677-049B-4AB3-9EA1-3CBB4806E4E1}" type="presOf" srcId="{E1E525DB-E060-45B2-9FDC-212E0F4BA9AE}" destId="{E18F666A-D409-4058-877E-21D34570AC63}" srcOrd="0" destOrd="0" presId="urn:microsoft.com/office/officeart/2005/8/layout/vList3"/>
    <dgm:cxn modelId="{556CC186-4139-459A-A99F-B2E5645CA8E3}" type="presOf" srcId="{6F5FBEE0-4066-48A1-85C4-37E9DD7F64D2}" destId="{B4B1F1A8-1CA7-491F-8756-68AA33722AE4}" srcOrd="0" destOrd="0" presId="urn:microsoft.com/office/officeart/2005/8/layout/vList3"/>
    <dgm:cxn modelId="{A7AC802A-9D2C-4227-9A1D-E06D2EDE6547}" srcId="{9FE565C3-CED8-4DD4-AB0A-E628D57D369A}" destId="{E1E525DB-E060-45B2-9FDC-212E0F4BA9AE}" srcOrd="2" destOrd="0" parTransId="{D2B77373-5139-4751-AD60-50DC9EF1B0A0}" sibTransId="{3515C83C-BDDD-483F-83C7-E53AC8D88AC9}"/>
    <dgm:cxn modelId="{BFEE2515-157A-4DA1-84F3-1E3E82491428}" type="presParOf" srcId="{39F69374-51B6-4C17-9C26-5AEA7BB20B12}" destId="{91DAF354-21D5-4514-87FB-B95B7C7A715A}" srcOrd="0" destOrd="0" presId="urn:microsoft.com/office/officeart/2005/8/layout/vList3"/>
    <dgm:cxn modelId="{513C9C70-9392-4CA5-B914-1C3964FB87BF}" type="presParOf" srcId="{91DAF354-21D5-4514-87FB-B95B7C7A715A}" destId="{A0FBA4AE-068F-4E67-9D4D-B1EC0682B9BE}" srcOrd="0" destOrd="0" presId="urn:microsoft.com/office/officeart/2005/8/layout/vList3"/>
    <dgm:cxn modelId="{DED6F2E7-A3CD-4FF3-808E-FD9D49222023}" type="presParOf" srcId="{91DAF354-21D5-4514-87FB-B95B7C7A715A}" destId="{0AE71E93-A845-4A43-B4CC-10FD7DC802E3}" srcOrd="1" destOrd="0" presId="urn:microsoft.com/office/officeart/2005/8/layout/vList3"/>
    <dgm:cxn modelId="{7A3D595E-3895-4BA6-B91F-F8A279A9B716}" type="presParOf" srcId="{39F69374-51B6-4C17-9C26-5AEA7BB20B12}" destId="{6A0CE6DF-1CD7-49DB-86D1-1D350FCA15A3}" srcOrd="1" destOrd="0" presId="urn:microsoft.com/office/officeart/2005/8/layout/vList3"/>
    <dgm:cxn modelId="{89613E98-028E-42BC-9764-AFDF993DE25F}" type="presParOf" srcId="{39F69374-51B6-4C17-9C26-5AEA7BB20B12}" destId="{28389F85-7622-45F1-83FA-1D85B289EC5A}" srcOrd="2" destOrd="0" presId="urn:microsoft.com/office/officeart/2005/8/layout/vList3"/>
    <dgm:cxn modelId="{0068F53A-0FD7-4D16-A003-4C3BA138F35C}" type="presParOf" srcId="{28389F85-7622-45F1-83FA-1D85B289EC5A}" destId="{C7BB8836-EA30-4B6F-AFCB-F28876BE5A8A}" srcOrd="0" destOrd="0" presId="urn:microsoft.com/office/officeart/2005/8/layout/vList3"/>
    <dgm:cxn modelId="{CBA43C88-E7B6-402C-988F-8FE37A05219E}" type="presParOf" srcId="{28389F85-7622-45F1-83FA-1D85B289EC5A}" destId="{26229DCD-DAC5-4440-9E80-CCF5DFC22F0F}" srcOrd="1" destOrd="0" presId="urn:microsoft.com/office/officeart/2005/8/layout/vList3"/>
    <dgm:cxn modelId="{41417CAC-8D7C-4D82-97D9-120376526046}" type="presParOf" srcId="{39F69374-51B6-4C17-9C26-5AEA7BB20B12}" destId="{D4FC9502-B459-42D6-A96B-AA28908440C1}" srcOrd="3" destOrd="0" presId="urn:microsoft.com/office/officeart/2005/8/layout/vList3"/>
    <dgm:cxn modelId="{8F2765DC-3104-4CB5-9A1E-1116876F9D66}" type="presParOf" srcId="{39F69374-51B6-4C17-9C26-5AEA7BB20B12}" destId="{5187AB9A-1C77-46B4-991A-E2AC75F8BF1E}" srcOrd="4" destOrd="0" presId="urn:microsoft.com/office/officeart/2005/8/layout/vList3"/>
    <dgm:cxn modelId="{A6CA507F-1094-4ACF-B83E-4E75C8D7C7D1}" type="presParOf" srcId="{5187AB9A-1C77-46B4-991A-E2AC75F8BF1E}" destId="{7D634F1F-F5F3-4535-8AD9-B3C6C7D08A03}" srcOrd="0" destOrd="0" presId="urn:microsoft.com/office/officeart/2005/8/layout/vList3"/>
    <dgm:cxn modelId="{FEC62B04-25A8-48E1-A017-09C7EFF8BE52}" type="presParOf" srcId="{5187AB9A-1C77-46B4-991A-E2AC75F8BF1E}" destId="{E18F666A-D409-4058-877E-21D34570AC63}" srcOrd="1" destOrd="0" presId="urn:microsoft.com/office/officeart/2005/8/layout/vList3"/>
    <dgm:cxn modelId="{76805A2E-6A6D-44B7-ABCF-075A7B9C55B9}" type="presParOf" srcId="{39F69374-51B6-4C17-9C26-5AEA7BB20B12}" destId="{FB443184-2EDE-4F47-B983-8FCB29C4D525}" srcOrd="5" destOrd="0" presId="urn:microsoft.com/office/officeart/2005/8/layout/vList3"/>
    <dgm:cxn modelId="{567C88AE-D7C2-419B-9258-AFF8B054326B}" type="presParOf" srcId="{39F69374-51B6-4C17-9C26-5AEA7BB20B12}" destId="{D1A7A638-EC93-4720-B0A8-2C7040EBE127}" srcOrd="6" destOrd="0" presId="urn:microsoft.com/office/officeart/2005/8/layout/vList3"/>
    <dgm:cxn modelId="{4C439ECC-5AC5-4F89-A65E-CFCE898EFD1F}" type="presParOf" srcId="{D1A7A638-EC93-4720-B0A8-2C7040EBE127}" destId="{A7EBF82E-B50A-4093-BC2B-70866E167717}" srcOrd="0" destOrd="0" presId="urn:microsoft.com/office/officeart/2005/8/layout/vList3"/>
    <dgm:cxn modelId="{CD6BB66F-B37E-448A-99E0-7A34241DF1D2}" type="presParOf" srcId="{D1A7A638-EC93-4720-B0A8-2C7040EBE127}" destId="{CCDC7A78-1103-4488-BE42-7AC6EF3F3C89}" srcOrd="1" destOrd="0" presId="urn:microsoft.com/office/officeart/2005/8/layout/vList3"/>
    <dgm:cxn modelId="{AB282966-2215-45CB-8ABB-590320F45C90}" type="presParOf" srcId="{39F69374-51B6-4C17-9C26-5AEA7BB20B12}" destId="{AB8BCEC9-E24D-4947-931E-C75F98E3D285}" srcOrd="7" destOrd="0" presId="urn:microsoft.com/office/officeart/2005/8/layout/vList3"/>
    <dgm:cxn modelId="{30A73C49-E0AB-4F4F-8A62-02CD0469D1C1}" type="presParOf" srcId="{39F69374-51B6-4C17-9C26-5AEA7BB20B12}" destId="{B050685D-F68F-42E1-8D0B-3557A7BCB734}" srcOrd="8" destOrd="0" presId="urn:microsoft.com/office/officeart/2005/8/layout/vList3"/>
    <dgm:cxn modelId="{E856FAF4-DFB9-424B-9B36-346F60AE1672}" type="presParOf" srcId="{B050685D-F68F-42E1-8D0B-3557A7BCB734}" destId="{3DFACC04-1EC5-4C4D-BCB9-41AAB5F9CF47}" srcOrd="0" destOrd="0" presId="urn:microsoft.com/office/officeart/2005/8/layout/vList3"/>
    <dgm:cxn modelId="{CF41F95F-0D60-4642-A9A6-EB95B9FC709A}" type="presParOf" srcId="{B050685D-F68F-42E1-8D0B-3557A7BCB734}" destId="{622221BD-27A6-42D6-837C-8B0192EB6B68}" srcOrd="1" destOrd="0" presId="urn:microsoft.com/office/officeart/2005/8/layout/vList3"/>
    <dgm:cxn modelId="{9BD45F7B-999D-4EA5-9B93-7EA26FCEEC98}" type="presParOf" srcId="{39F69374-51B6-4C17-9C26-5AEA7BB20B12}" destId="{E215DA75-5F75-4308-B958-98513FB32F5C}" srcOrd="9" destOrd="0" presId="urn:microsoft.com/office/officeart/2005/8/layout/vList3"/>
    <dgm:cxn modelId="{BA43A312-D328-40CD-9B49-0DBB4BEAE874}" type="presParOf" srcId="{39F69374-51B6-4C17-9C26-5AEA7BB20B12}" destId="{1B64FA7B-676D-44B2-BE19-8D6ECE24AC74}" srcOrd="10" destOrd="0" presId="urn:microsoft.com/office/officeart/2005/8/layout/vList3"/>
    <dgm:cxn modelId="{381FAD38-42AD-4406-8888-75781371ED65}" type="presParOf" srcId="{1B64FA7B-676D-44B2-BE19-8D6ECE24AC74}" destId="{112CAD8E-D1AE-4223-8EFA-F1FC2A8CF418}" srcOrd="0" destOrd="0" presId="urn:microsoft.com/office/officeart/2005/8/layout/vList3"/>
    <dgm:cxn modelId="{670C4852-0FE4-4B52-B06E-E104F815EEC5}" type="presParOf" srcId="{1B64FA7B-676D-44B2-BE19-8D6ECE24AC74}" destId="{4016F704-D83E-424A-8245-ECE0E5E05490}" srcOrd="1" destOrd="0" presId="urn:microsoft.com/office/officeart/2005/8/layout/vList3"/>
    <dgm:cxn modelId="{52E64D82-31FD-4B26-8B99-6B527794DDB4}" type="presParOf" srcId="{39F69374-51B6-4C17-9C26-5AEA7BB20B12}" destId="{B77BC61A-6B28-430E-B059-FAB2213321F7}" srcOrd="11" destOrd="0" presId="urn:microsoft.com/office/officeart/2005/8/layout/vList3"/>
    <dgm:cxn modelId="{45EB8EB1-13A6-415B-8CE4-C80449F746BE}" type="presParOf" srcId="{39F69374-51B6-4C17-9C26-5AEA7BB20B12}" destId="{1B7D6B62-A9C5-4B7D-9A35-38DD3C0AFBDB}" srcOrd="12" destOrd="0" presId="urn:microsoft.com/office/officeart/2005/8/layout/vList3"/>
    <dgm:cxn modelId="{02291917-2B80-42E7-9E98-B3256BE98530}" type="presParOf" srcId="{1B7D6B62-A9C5-4B7D-9A35-38DD3C0AFBDB}" destId="{83EDB977-7EB1-432E-A6BE-E1CAACAF62AC}" srcOrd="0" destOrd="0" presId="urn:microsoft.com/office/officeart/2005/8/layout/vList3"/>
    <dgm:cxn modelId="{1AC8F0A0-AE75-49A9-8EE2-3E98855E4ACA}" type="presParOf" srcId="{1B7D6B62-A9C5-4B7D-9A35-38DD3C0AFBDB}" destId="{B4B1F1A8-1CA7-491F-8756-68AA33722AE4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340E86-E18C-4065-93B7-F9AB9B07F39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C3DD9E8-4F70-4BD0-9C81-7FA1F9001172}">
      <dgm:prSet phldrT="[Texto]"/>
      <dgm:spPr>
        <a:solidFill>
          <a:srgbClr val="F47D1A">
            <a:alpha val="50000"/>
          </a:srgbClr>
        </a:solidFill>
        <a:ln>
          <a:solidFill>
            <a:srgbClr val="F47D1A"/>
          </a:solidFill>
        </a:ln>
      </dgm:spPr>
      <dgm:t>
        <a:bodyPr/>
        <a:lstStyle/>
        <a:p>
          <a:r>
            <a:rPr lang="pt-BR" b="1" dirty="0" smtClean="0"/>
            <a:t>TEÍSMO</a:t>
          </a:r>
        </a:p>
        <a:p>
          <a:r>
            <a:rPr lang="pt-BR" dirty="0" smtClean="0"/>
            <a:t>“A realidade final é Pessoal.”</a:t>
          </a:r>
          <a:endParaRPr lang="pt-BR" dirty="0"/>
        </a:p>
      </dgm:t>
    </dgm:pt>
    <dgm:pt modelId="{1E949241-E6F7-42B5-91FC-3D496BD11772}" type="parTrans" cxnId="{72C2F006-59E5-4D94-82F9-6E9E6E50A071}">
      <dgm:prSet/>
      <dgm:spPr/>
      <dgm:t>
        <a:bodyPr/>
        <a:lstStyle/>
        <a:p>
          <a:endParaRPr lang="pt-BR"/>
        </a:p>
      </dgm:t>
    </dgm:pt>
    <dgm:pt modelId="{81601842-5FBF-4CCB-B270-970E95203C33}" type="sibTrans" cxnId="{72C2F006-59E5-4D94-82F9-6E9E6E50A071}">
      <dgm:prSet/>
      <dgm:spPr/>
      <dgm:t>
        <a:bodyPr/>
        <a:lstStyle/>
        <a:p>
          <a:endParaRPr lang="pt-BR"/>
        </a:p>
      </dgm:t>
    </dgm:pt>
    <dgm:pt modelId="{C4833AD5-70D4-4286-9127-93329F561837}">
      <dgm:prSet phldrT="[Texto]"/>
      <dgm:spPr>
        <a:solidFill>
          <a:srgbClr val="F47D1A">
            <a:alpha val="50000"/>
          </a:srgbClr>
        </a:solidFill>
        <a:ln>
          <a:solidFill>
            <a:srgbClr val="F47D1A"/>
          </a:solidFill>
        </a:ln>
      </dgm:spPr>
      <dgm:t>
        <a:bodyPr/>
        <a:lstStyle/>
        <a:p>
          <a:r>
            <a:rPr lang="pt-BR" b="1" dirty="0" smtClean="0"/>
            <a:t>ESPIRITUALISMO</a:t>
          </a:r>
        </a:p>
        <a:p>
          <a:r>
            <a:rPr lang="pt-BR" dirty="0" smtClean="0"/>
            <a:t>"A realidade final é Espiritual.”</a:t>
          </a:r>
          <a:endParaRPr lang="pt-BR" dirty="0"/>
        </a:p>
      </dgm:t>
    </dgm:pt>
    <dgm:pt modelId="{A31F7BE6-C6D3-4FFB-8725-7364F2B0ED8F}" type="parTrans" cxnId="{BCA4BEB0-8F06-49ED-912A-C976BCEDB9F5}">
      <dgm:prSet/>
      <dgm:spPr/>
      <dgm:t>
        <a:bodyPr/>
        <a:lstStyle/>
        <a:p>
          <a:endParaRPr lang="pt-BR"/>
        </a:p>
      </dgm:t>
    </dgm:pt>
    <dgm:pt modelId="{FAF1A26F-AF62-4E23-9FCD-56513BA87588}" type="sibTrans" cxnId="{BCA4BEB0-8F06-49ED-912A-C976BCEDB9F5}">
      <dgm:prSet/>
      <dgm:spPr/>
      <dgm:t>
        <a:bodyPr/>
        <a:lstStyle/>
        <a:p>
          <a:endParaRPr lang="pt-BR"/>
        </a:p>
      </dgm:t>
    </dgm:pt>
    <dgm:pt modelId="{70818891-AE62-47BD-9D5A-21A572827E32}">
      <dgm:prSet phldrT="[Texto]"/>
      <dgm:spPr>
        <a:solidFill>
          <a:srgbClr val="F47D1A">
            <a:alpha val="50000"/>
          </a:srgbClr>
        </a:solidFill>
        <a:ln>
          <a:solidFill>
            <a:srgbClr val="F47D1A"/>
          </a:solidFill>
        </a:ln>
      </dgm:spPr>
      <dgm:t>
        <a:bodyPr/>
        <a:lstStyle/>
        <a:p>
          <a:r>
            <a:rPr lang="pt-BR" b="1" dirty="0" smtClean="0"/>
            <a:t>SECULARISMO</a:t>
          </a:r>
        </a:p>
        <a:p>
          <a:r>
            <a:rPr lang="pt-BR" dirty="0" smtClean="0"/>
            <a:t>“A realidade final é Física.”</a:t>
          </a:r>
          <a:endParaRPr lang="pt-BR" dirty="0"/>
        </a:p>
      </dgm:t>
    </dgm:pt>
    <dgm:pt modelId="{7D64B6C7-8487-4358-91AA-A39F49729783}" type="parTrans" cxnId="{BB935EF7-562E-45A4-96FB-5BC4110FBE00}">
      <dgm:prSet/>
      <dgm:spPr/>
      <dgm:t>
        <a:bodyPr/>
        <a:lstStyle/>
        <a:p>
          <a:endParaRPr lang="pt-BR"/>
        </a:p>
      </dgm:t>
    </dgm:pt>
    <dgm:pt modelId="{DF61C061-9434-4909-98D5-75153A99B8DF}" type="sibTrans" cxnId="{BB935EF7-562E-45A4-96FB-5BC4110FBE00}">
      <dgm:prSet/>
      <dgm:spPr/>
      <dgm:t>
        <a:bodyPr/>
        <a:lstStyle/>
        <a:p>
          <a:endParaRPr lang="pt-BR"/>
        </a:p>
      </dgm:t>
    </dgm:pt>
    <dgm:pt modelId="{6ADCBD7C-2704-4E70-A5F3-6CAA8973EFEE}" type="pres">
      <dgm:prSet presAssocID="{98340E86-E18C-4065-93B7-F9AB9B07F394}" presName="compositeShape" presStyleCnt="0">
        <dgm:presLayoutVars>
          <dgm:chMax val="7"/>
          <dgm:dir/>
          <dgm:resizeHandles val="exact"/>
        </dgm:presLayoutVars>
      </dgm:prSet>
      <dgm:spPr/>
    </dgm:pt>
    <dgm:pt modelId="{7D354F52-0A28-46B1-89A5-41C3B45E1BDF}" type="pres">
      <dgm:prSet presAssocID="{AC3DD9E8-4F70-4BD0-9C81-7FA1F9001172}" presName="circ1" presStyleLbl="vennNode1" presStyleIdx="0" presStyleCnt="3"/>
      <dgm:spPr/>
      <dgm:t>
        <a:bodyPr/>
        <a:lstStyle/>
        <a:p>
          <a:endParaRPr lang="pt-BR"/>
        </a:p>
      </dgm:t>
    </dgm:pt>
    <dgm:pt modelId="{37969099-6E37-4603-BE28-E837805AFC80}" type="pres">
      <dgm:prSet presAssocID="{AC3DD9E8-4F70-4BD0-9C81-7FA1F900117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8957C8-BA97-4DC3-8E0D-15AF5814E053}" type="pres">
      <dgm:prSet presAssocID="{C4833AD5-70D4-4286-9127-93329F561837}" presName="circ2" presStyleLbl="vennNode1" presStyleIdx="1" presStyleCnt="3"/>
      <dgm:spPr/>
      <dgm:t>
        <a:bodyPr/>
        <a:lstStyle/>
        <a:p>
          <a:endParaRPr lang="pt-BR"/>
        </a:p>
      </dgm:t>
    </dgm:pt>
    <dgm:pt modelId="{B9997B8F-D792-46A7-8ED9-0181DCED83A2}" type="pres">
      <dgm:prSet presAssocID="{C4833AD5-70D4-4286-9127-93329F56183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ACF439-D218-49D7-897A-6C8D9B5AA5C0}" type="pres">
      <dgm:prSet presAssocID="{70818891-AE62-47BD-9D5A-21A572827E32}" presName="circ3" presStyleLbl="vennNode1" presStyleIdx="2" presStyleCnt="3"/>
      <dgm:spPr/>
      <dgm:t>
        <a:bodyPr/>
        <a:lstStyle/>
        <a:p>
          <a:endParaRPr lang="pt-BR"/>
        </a:p>
      </dgm:t>
    </dgm:pt>
    <dgm:pt modelId="{4E7F7536-D716-4D0F-A81F-2474F7E86284}" type="pres">
      <dgm:prSet presAssocID="{70818891-AE62-47BD-9D5A-21A572827E3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B935EF7-562E-45A4-96FB-5BC4110FBE00}" srcId="{98340E86-E18C-4065-93B7-F9AB9B07F394}" destId="{70818891-AE62-47BD-9D5A-21A572827E32}" srcOrd="2" destOrd="0" parTransId="{7D64B6C7-8487-4358-91AA-A39F49729783}" sibTransId="{DF61C061-9434-4909-98D5-75153A99B8DF}"/>
    <dgm:cxn modelId="{5BF9D20A-D2C6-401B-B9EC-A123D7D61D6D}" type="presOf" srcId="{AC3DD9E8-4F70-4BD0-9C81-7FA1F9001172}" destId="{7D354F52-0A28-46B1-89A5-41C3B45E1BDF}" srcOrd="0" destOrd="0" presId="urn:microsoft.com/office/officeart/2005/8/layout/venn1"/>
    <dgm:cxn modelId="{BFB41FDB-D89F-44EA-82A6-9EEAB45D545D}" type="presOf" srcId="{C4833AD5-70D4-4286-9127-93329F561837}" destId="{B9997B8F-D792-46A7-8ED9-0181DCED83A2}" srcOrd="1" destOrd="0" presId="urn:microsoft.com/office/officeart/2005/8/layout/venn1"/>
    <dgm:cxn modelId="{2C94E5F8-4A9D-4C59-A866-2DEFBBF39792}" type="presOf" srcId="{70818891-AE62-47BD-9D5A-21A572827E32}" destId="{4E7F7536-D716-4D0F-A81F-2474F7E86284}" srcOrd="1" destOrd="0" presId="urn:microsoft.com/office/officeart/2005/8/layout/venn1"/>
    <dgm:cxn modelId="{3A544113-9427-4359-8FD5-24ED64D2EDBB}" type="presOf" srcId="{98340E86-E18C-4065-93B7-F9AB9B07F394}" destId="{6ADCBD7C-2704-4E70-A5F3-6CAA8973EFEE}" srcOrd="0" destOrd="0" presId="urn:microsoft.com/office/officeart/2005/8/layout/venn1"/>
    <dgm:cxn modelId="{BCA4BEB0-8F06-49ED-912A-C976BCEDB9F5}" srcId="{98340E86-E18C-4065-93B7-F9AB9B07F394}" destId="{C4833AD5-70D4-4286-9127-93329F561837}" srcOrd="1" destOrd="0" parTransId="{A31F7BE6-C6D3-4FFB-8725-7364F2B0ED8F}" sibTransId="{FAF1A26F-AF62-4E23-9FCD-56513BA87588}"/>
    <dgm:cxn modelId="{72C2F006-59E5-4D94-82F9-6E9E6E50A071}" srcId="{98340E86-E18C-4065-93B7-F9AB9B07F394}" destId="{AC3DD9E8-4F70-4BD0-9C81-7FA1F9001172}" srcOrd="0" destOrd="0" parTransId="{1E949241-E6F7-42B5-91FC-3D496BD11772}" sibTransId="{81601842-5FBF-4CCB-B270-970E95203C33}"/>
    <dgm:cxn modelId="{B3FB5097-4858-4DD1-A65C-E45130A1CBE4}" type="presOf" srcId="{70818891-AE62-47BD-9D5A-21A572827E32}" destId="{53ACF439-D218-49D7-897A-6C8D9B5AA5C0}" srcOrd="0" destOrd="0" presId="urn:microsoft.com/office/officeart/2005/8/layout/venn1"/>
    <dgm:cxn modelId="{FAF775EB-E357-4AD5-83A0-6039EAE4F644}" type="presOf" srcId="{AC3DD9E8-4F70-4BD0-9C81-7FA1F9001172}" destId="{37969099-6E37-4603-BE28-E837805AFC80}" srcOrd="1" destOrd="0" presId="urn:microsoft.com/office/officeart/2005/8/layout/venn1"/>
    <dgm:cxn modelId="{55BFEF77-BD93-4A49-8215-E93B4D422830}" type="presOf" srcId="{C4833AD5-70D4-4286-9127-93329F561837}" destId="{C68957C8-BA97-4DC3-8E0D-15AF5814E053}" srcOrd="0" destOrd="0" presId="urn:microsoft.com/office/officeart/2005/8/layout/venn1"/>
    <dgm:cxn modelId="{844B3A0A-05C4-4242-B0FE-3EA5E04D066E}" type="presParOf" srcId="{6ADCBD7C-2704-4E70-A5F3-6CAA8973EFEE}" destId="{7D354F52-0A28-46B1-89A5-41C3B45E1BDF}" srcOrd="0" destOrd="0" presId="urn:microsoft.com/office/officeart/2005/8/layout/venn1"/>
    <dgm:cxn modelId="{E609E492-B901-4902-B5E7-7CAF8E681377}" type="presParOf" srcId="{6ADCBD7C-2704-4E70-A5F3-6CAA8973EFEE}" destId="{37969099-6E37-4603-BE28-E837805AFC80}" srcOrd="1" destOrd="0" presId="urn:microsoft.com/office/officeart/2005/8/layout/venn1"/>
    <dgm:cxn modelId="{3B826FB2-47B2-448B-A353-961967A59442}" type="presParOf" srcId="{6ADCBD7C-2704-4E70-A5F3-6CAA8973EFEE}" destId="{C68957C8-BA97-4DC3-8E0D-15AF5814E053}" srcOrd="2" destOrd="0" presId="urn:microsoft.com/office/officeart/2005/8/layout/venn1"/>
    <dgm:cxn modelId="{55AEDA88-1AC8-402F-800A-E08727FD6651}" type="presParOf" srcId="{6ADCBD7C-2704-4E70-A5F3-6CAA8973EFEE}" destId="{B9997B8F-D792-46A7-8ED9-0181DCED83A2}" srcOrd="3" destOrd="0" presId="urn:microsoft.com/office/officeart/2005/8/layout/venn1"/>
    <dgm:cxn modelId="{50476D5F-59CD-4A07-9757-641341D47E3F}" type="presParOf" srcId="{6ADCBD7C-2704-4E70-A5F3-6CAA8973EFEE}" destId="{53ACF439-D218-49D7-897A-6C8D9B5AA5C0}" srcOrd="4" destOrd="0" presId="urn:microsoft.com/office/officeart/2005/8/layout/venn1"/>
    <dgm:cxn modelId="{3C59E3F4-B0A4-45C3-90C1-25BF05940163}" type="presParOf" srcId="{6ADCBD7C-2704-4E70-A5F3-6CAA8973EFEE}" destId="{4E7F7536-D716-4D0F-A81F-2474F7E86284}" srcOrd="5" destOrd="0" presId="urn:microsoft.com/office/officeart/2005/8/layout/ven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136E6C-A87E-482C-B8B3-64E167B17A0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88F6EBC-7AD5-4784-8599-6AEEAEBB5B80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pt-BR" dirty="0" smtClean="0"/>
            <a:t>Roma</a:t>
          </a:r>
          <a:endParaRPr lang="pt-BR" dirty="0"/>
        </a:p>
      </dgm:t>
    </dgm:pt>
    <dgm:pt modelId="{B3DB475C-65EB-4E1D-9C6E-950D64F57B1A}" type="parTrans" cxnId="{8F9135C0-734E-4865-A17E-E7AAD4AE7950}">
      <dgm:prSet/>
      <dgm:spPr/>
      <dgm:t>
        <a:bodyPr/>
        <a:lstStyle/>
        <a:p>
          <a:endParaRPr lang="pt-BR"/>
        </a:p>
      </dgm:t>
    </dgm:pt>
    <dgm:pt modelId="{9FC6788D-E401-4239-B84C-C8214AA16A50}" type="sibTrans" cxnId="{8F9135C0-734E-4865-A17E-E7AAD4AE7950}">
      <dgm:prSet/>
      <dgm:spPr>
        <a:solidFill>
          <a:srgbClr val="FF9933"/>
        </a:solidFill>
      </dgm:spPr>
      <dgm:t>
        <a:bodyPr/>
        <a:lstStyle/>
        <a:p>
          <a:endParaRPr lang="pt-BR"/>
        </a:p>
      </dgm:t>
    </dgm:pt>
    <dgm:pt modelId="{AD2F6FDD-53A1-4245-97B2-711AC95102D4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pt-BR" dirty="0" smtClean="0"/>
            <a:t>Corinto</a:t>
          </a:r>
          <a:endParaRPr lang="pt-BR" dirty="0"/>
        </a:p>
      </dgm:t>
    </dgm:pt>
    <dgm:pt modelId="{A3628E7B-8C76-4F98-B307-672E0EC0458E}" type="parTrans" cxnId="{3672BF5E-757F-42FB-A92E-B5547727E8CC}">
      <dgm:prSet/>
      <dgm:spPr/>
      <dgm:t>
        <a:bodyPr/>
        <a:lstStyle/>
        <a:p>
          <a:endParaRPr lang="pt-BR"/>
        </a:p>
      </dgm:t>
    </dgm:pt>
    <dgm:pt modelId="{6CBFDB57-E392-42AC-93C2-88D3B3A784D7}" type="sibTrans" cxnId="{3672BF5E-757F-42FB-A92E-B5547727E8CC}">
      <dgm:prSet/>
      <dgm:spPr>
        <a:solidFill>
          <a:srgbClr val="FF9933"/>
        </a:solidFill>
      </dgm:spPr>
      <dgm:t>
        <a:bodyPr/>
        <a:lstStyle/>
        <a:p>
          <a:endParaRPr lang="pt-BR"/>
        </a:p>
      </dgm:t>
    </dgm:pt>
    <dgm:pt modelId="{A306B451-79D6-460D-A43F-BE82C7C87187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pt-BR" dirty="0" err="1" smtClean="0"/>
            <a:t>Éfeso</a:t>
          </a:r>
          <a:endParaRPr lang="pt-BR" dirty="0"/>
        </a:p>
      </dgm:t>
    </dgm:pt>
    <dgm:pt modelId="{59F76027-C683-42FF-8657-C7459942136D}" type="parTrans" cxnId="{092EE908-6B1A-4B0D-AD3A-2907350A05D5}">
      <dgm:prSet/>
      <dgm:spPr/>
      <dgm:t>
        <a:bodyPr/>
        <a:lstStyle/>
        <a:p>
          <a:endParaRPr lang="pt-BR"/>
        </a:p>
      </dgm:t>
    </dgm:pt>
    <dgm:pt modelId="{031F1D91-E391-4057-94A3-355912FBDF7F}" type="sibTrans" cxnId="{092EE908-6B1A-4B0D-AD3A-2907350A05D5}">
      <dgm:prSet/>
      <dgm:spPr>
        <a:solidFill>
          <a:srgbClr val="FF9933"/>
        </a:solidFill>
      </dgm:spPr>
      <dgm:t>
        <a:bodyPr/>
        <a:lstStyle/>
        <a:p>
          <a:endParaRPr lang="pt-BR"/>
        </a:p>
      </dgm:t>
    </dgm:pt>
    <dgm:pt modelId="{B35077D9-B876-47DC-ABEB-8E2018468377}" type="pres">
      <dgm:prSet presAssocID="{9A136E6C-A87E-482C-B8B3-64E167B17A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BA8FE75-A544-49C6-A8BC-3195D76B53F7}" type="pres">
      <dgm:prSet presAssocID="{488F6EBC-7AD5-4784-8599-6AEEAEBB5B80}" presName="node" presStyleLbl="node1" presStyleIdx="0" presStyleCnt="3" custScaleX="122207" custScaleY="1638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E3AC12-2005-4BE4-ABE8-812AC15F6204}" type="pres">
      <dgm:prSet presAssocID="{9FC6788D-E401-4239-B84C-C8214AA16A50}" presName="sibTrans" presStyleLbl="sibTrans2D1" presStyleIdx="0" presStyleCnt="3"/>
      <dgm:spPr/>
      <dgm:t>
        <a:bodyPr/>
        <a:lstStyle/>
        <a:p>
          <a:endParaRPr lang="pt-BR"/>
        </a:p>
      </dgm:t>
    </dgm:pt>
    <dgm:pt modelId="{21EC7D2B-3DD0-46F4-B0DA-650D8297602C}" type="pres">
      <dgm:prSet presAssocID="{9FC6788D-E401-4239-B84C-C8214AA16A50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C05B52E7-3818-47C7-8419-125F7B649A72}" type="pres">
      <dgm:prSet presAssocID="{AD2F6FDD-53A1-4245-97B2-711AC95102D4}" presName="node" presStyleLbl="node1" presStyleIdx="1" presStyleCnt="3" custScaleX="117602" custScaleY="1549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62F9AD-A3A0-4599-80AE-3B5A2BA798D5}" type="pres">
      <dgm:prSet presAssocID="{6CBFDB57-E392-42AC-93C2-88D3B3A784D7}" presName="sibTrans" presStyleLbl="sibTrans2D1" presStyleIdx="1" presStyleCnt="3"/>
      <dgm:spPr/>
      <dgm:t>
        <a:bodyPr/>
        <a:lstStyle/>
        <a:p>
          <a:endParaRPr lang="pt-BR"/>
        </a:p>
      </dgm:t>
    </dgm:pt>
    <dgm:pt modelId="{2E61D983-F107-4303-BDAD-4FFD8BB90C22}" type="pres">
      <dgm:prSet presAssocID="{6CBFDB57-E392-42AC-93C2-88D3B3A784D7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C2388A2B-842E-46CE-9E08-92DB1B727205}" type="pres">
      <dgm:prSet presAssocID="{A306B451-79D6-460D-A43F-BE82C7C87187}" presName="node" presStyleLbl="node1" presStyleIdx="2" presStyleCnt="3" custScaleX="104433" custScaleY="1546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6FBA87-07AC-4B80-AB73-EC7597690ACB}" type="pres">
      <dgm:prSet presAssocID="{031F1D91-E391-4057-94A3-355912FBDF7F}" presName="sibTrans" presStyleLbl="sibTrans2D1" presStyleIdx="2" presStyleCnt="3"/>
      <dgm:spPr/>
      <dgm:t>
        <a:bodyPr/>
        <a:lstStyle/>
        <a:p>
          <a:endParaRPr lang="pt-BR"/>
        </a:p>
      </dgm:t>
    </dgm:pt>
    <dgm:pt modelId="{18620F9F-6D5C-490E-83E9-7298B1B8D4E6}" type="pres">
      <dgm:prSet presAssocID="{031F1D91-E391-4057-94A3-355912FBDF7F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3672BF5E-757F-42FB-A92E-B5547727E8CC}" srcId="{9A136E6C-A87E-482C-B8B3-64E167B17A0C}" destId="{AD2F6FDD-53A1-4245-97B2-711AC95102D4}" srcOrd="1" destOrd="0" parTransId="{A3628E7B-8C76-4F98-B307-672E0EC0458E}" sibTransId="{6CBFDB57-E392-42AC-93C2-88D3B3A784D7}"/>
    <dgm:cxn modelId="{FD960F51-D5BF-4A71-A3DC-A092D01B70A6}" type="presOf" srcId="{031F1D91-E391-4057-94A3-355912FBDF7F}" destId="{18620F9F-6D5C-490E-83E9-7298B1B8D4E6}" srcOrd="1" destOrd="0" presId="urn:microsoft.com/office/officeart/2005/8/layout/cycle7"/>
    <dgm:cxn modelId="{E31C7B9D-EE2F-49CA-A9F0-458F7BFC35E3}" type="presOf" srcId="{031F1D91-E391-4057-94A3-355912FBDF7F}" destId="{5D6FBA87-07AC-4B80-AB73-EC7597690ACB}" srcOrd="0" destOrd="0" presId="urn:microsoft.com/office/officeart/2005/8/layout/cycle7"/>
    <dgm:cxn modelId="{092EE908-6B1A-4B0D-AD3A-2907350A05D5}" srcId="{9A136E6C-A87E-482C-B8B3-64E167B17A0C}" destId="{A306B451-79D6-460D-A43F-BE82C7C87187}" srcOrd="2" destOrd="0" parTransId="{59F76027-C683-42FF-8657-C7459942136D}" sibTransId="{031F1D91-E391-4057-94A3-355912FBDF7F}"/>
    <dgm:cxn modelId="{1C1539FD-E19C-4609-AD29-CC05D43568C5}" type="presOf" srcId="{6CBFDB57-E392-42AC-93C2-88D3B3A784D7}" destId="{4B62F9AD-A3A0-4599-80AE-3B5A2BA798D5}" srcOrd="0" destOrd="0" presId="urn:microsoft.com/office/officeart/2005/8/layout/cycle7"/>
    <dgm:cxn modelId="{6C3F959B-EB08-49F5-B3F9-6244006BEDC3}" type="presOf" srcId="{AD2F6FDD-53A1-4245-97B2-711AC95102D4}" destId="{C05B52E7-3818-47C7-8419-125F7B649A72}" srcOrd="0" destOrd="0" presId="urn:microsoft.com/office/officeart/2005/8/layout/cycle7"/>
    <dgm:cxn modelId="{F13B4034-9ABD-4CF4-A7A4-E746DD442237}" type="presOf" srcId="{6CBFDB57-E392-42AC-93C2-88D3B3A784D7}" destId="{2E61D983-F107-4303-BDAD-4FFD8BB90C22}" srcOrd="1" destOrd="0" presId="urn:microsoft.com/office/officeart/2005/8/layout/cycle7"/>
    <dgm:cxn modelId="{560DE0C2-97FA-4DBB-8A29-656D06890918}" type="presOf" srcId="{A306B451-79D6-460D-A43F-BE82C7C87187}" destId="{C2388A2B-842E-46CE-9E08-92DB1B727205}" srcOrd="0" destOrd="0" presId="urn:microsoft.com/office/officeart/2005/8/layout/cycle7"/>
    <dgm:cxn modelId="{3C1D8D97-984C-4261-83E6-0A1647CDAF1B}" type="presOf" srcId="{9FC6788D-E401-4239-B84C-C8214AA16A50}" destId="{D2E3AC12-2005-4BE4-ABE8-812AC15F6204}" srcOrd="0" destOrd="0" presId="urn:microsoft.com/office/officeart/2005/8/layout/cycle7"/>
    <dgm:cxn modelId="{344EB92F-D507-4F93-8092-C9D0D9FEF5FB}" type="presOf" srcId="{488F6EBC-7AD5-4784-8599-6AEEAEBB5B80}" destId="{6BA8FE75-A544-49C6-A8BC-3195D76B53F7}" srcOrd="0" destOrd="0" presId="urn:microsoft.com/office/officeart/2005/8/layout/cycle7"/>
    <dgm:cxn modelId="{8F9135C0-734E-4865-A17E-E7AAD4AE7950}" srcId="{9A136E6C-A87E-482C-B8B3-64E167B17A0C}" destId="{488F6EBC-7AD5-4784-8599-6AEEAEBB5B80}" srcOrd="0" destOrd="0" parTransId="{B3DB475C-65EB-4E1D-9C6E-950D64F57B1A}" sibTransId="{9FC6788D-E401-4239-B84C-C8214AA16A50}"/>
    <dgm:cxn modelId="{730D628B-EA7E-4B8B-B8E5-83359014B12D}" type="presOf" srcId="{9FC6788D-E401-4239-B84C-C8214AA16A50}" destId="{21EC7D2B-3DD0-46F4-B0DA-650D8297602C}" srcOrd="1" destOrd="0" presId="urn:microsoft.com/office/officeart/2005/8/layout/cycle7"/>
    <dgm:cxn modelId="{3E31CFA0-8C6B-4627-9440-9E39B16688AD}" type="presOf" srcId="{9A136E6C-A87E-482C-B8B3-64E167B17A0C}" destId="{B35077D9-B876-47DC-ABEB-8E2018468377}" srcOrd="0" destOrd="0" presId="urn:microsoft.com/office/officeart/2005/8/layout/cycle7"/>
    <dgm:cxn modelId="{1F982AB6-4A2E-4850-99F1-FB46527721EB}" type="presParOf" srcId="{B35077D9-B876-47DC-ABEB-8E2018468377}" destId="{6BA8FE75-A544-49C6-A8BC-3195D76B53F7}" srcOrd="0" destOrd="0" presId="urn:microsoft.com/office/officeart/2005/8/layout/cycle7"/>
    <dgm:cxn modelId="{82D07A3F-338B-4C76-9E6C-26D66934BE7A}" type="presParOf" srcId="{B35077D9-B876-47DC-ABEB-8E2018468377}" destId="{D2E3AC12-2005-4BE4-ABE8-812AC15F6204}" srcOrd="1" destOrd="0" presId="urn:microsoft.com/office/officeart/2005/8/layout/cycle7"/>
    <dgm:cxn modelId="{4CE87D5F-A6E4-488D-B9DA-2FF4C965F433}" type="presParOf" srcId="{D2E3AC12-2005-4BE4-ABE8-812AC15F6204}" destId="{21EC7D2B-3DD0-46F4-B0DA-650D8297602C}" srcOrd="0" destOrd="0" presId="urn:microsoft.com/office/officeart/2005/8/layout/cycle7"/>
    <dgm:cxn modelId="{453EB4A1-D36C-4355-BF3B-A15227741912}" type="presParOf" srcId="{B35077D9-B876-47DC-ABEB-8E2018468377}" destId="{C05B52E7-3818-47C7-8419-125F7B649A72}" srcOrd="2" destOrd="0" presId="urn:microsoft.com/office/officeart/2005/8/layout/cycle7"/>
    <dgm:cxn modelId="{F639B5AF-93D3-48A5-A4FC-29E00E2F777A}" type="presParOf" srcId="{B35077D9-B876-47DC-ABEB-8E2018468377}" destId="{4B62F9AD-A3A0-4599-80AE-3B5A2BA798D5}" srcOrd="3" destOrd="0" presId="urn:microsoft.com/office/officeart/2005/8/layout/cycle7"/>
    <dgm:cxn modelId="{8AA9BCFD-AB7F-461A-8753-79DD48EEC56E}" type="presParOf" srcId="{4B62F9AD-A3A0-4599-80AE-3B5A2BA798D5}" destId="{2E61D983-F107-4303-BDAD-4FFD8BB90C22}" srcOrd="0" destOrd="0" presId="urn:microsoft.com/office/officeart/2005/8/layout/cycle7"/>
    <dgm:cxn modelId="{DE6176E4-031F-45E9-83B2-C6751A7FD339}" type="presParOf" srcId="{B35077D9-B876-47DC-ABEB-8E2018468377}" destId="{C2388A2B-842E-46CE-9E08-92DB1B727205}" srcOrd="4" destOrd="0" presId="urn:microsoft.com/office/officeart/2005/8/layout/cycle7"/>
    <dgm:cxn modelId="{2D9C77AC-DC90-4CAA-9790-8D0614DC81A1}" type="presParOf" srcId="{B35077D9-B876-47DC-ABEB-8E2018468377}" destId="{5D6FBA87-07AC-4B80-AB73-EC7597690ACB}" srcOrd="5" destOrd="0" presId="urn:microsoft.com/office/officeart/2005/8/layout/cycle7"/>
    <dgm:cxn modelId="{B63BF89A-A856-4BB2-9CA0-9D20FD6C2792}" type="presParOf" srcId="{5D6FBA87-07AC-4B80-AB73-EC7597690ACB}" destId="{18620F9F-6D5C-490E-83E9-7298B1B8D4E6}" srcOrd="0" destOrd="0" presId="urn:microsoft.com/office/officeart/2005/8/layout/cycle7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 anchor="ctr"/>
          <a:lstStyle>
            <a:lvl1pPr algn="ctr">
              <a:defRPr sz="4400" cap="none">
                <a:solidFill>
                  <a:srgbClr val="F79646"/>
                </a:solidFill>
                <a:uFill>
                  <a:solidFill>
                    <a:srgbClr val="F79646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400" b="1">
                <a:solidFill>
                  <a:srgbClr val="F79646"/>
                </a:solidFill>
                <a:uFill>
                  <a:solidFill>
                    <a:srgbClr val="F79646"/>
                  </a:solidFill>
                </a:uFill>
              </a:rPr>
              <a:t>Texto do Título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 anchor="t"/>
          <a:lstStyle>
            <a:lvl1pPr algn="ctr">
              <a:spcBef>
                <a:spcPts val="700"/>
              </a:spcBef>
              <a:defRPr sz="3200"/>
            </a:lvl1pPr>
            <a:lvl2pPr algn="ctr">
              <a:spcBef>
                <a:spcPts val="700"/>
              </a:spcBef>
              <a:defRPr sz="3200"/>
            </a:lvl2pPr>
            <a:lvl3pPr algn="ctr">
              <a:spcBef>
                <a:spcPts val="700"/>
              </a:spcBef>
              <a:defRPr sz="3200"/>
            </a:lvl3pPr>
            <a:lvl4pPr algn="ctr">
              <a:spcBef>
                <a:spcPts val="700"/>
              </a:spcBef>
              <a:defRPr sz="3200"/>
            </a:lvl4pPr>
            <a:lvl5pPr algn="ctr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3408"/>
          </a:xfrm>
          <a:prstGeom prst="rect">
            <a:avLst/>
          </a:prstGeom>
        </p:spPr>
        <p:txBody>
          <a:bodyPr anchor="ctr"/>
          <a:lstStyle>
            <a:lvl1pPr algn="ctr">
              <a:defRPr sz="4400" cap="none">
                <a:solidFill>
                  <a:srgbClr val="F79646"/>
                </a:solidFill>
                <a:uFill>
                  <a:solidFill>
                    <a:srgbClr val="F79646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400" b="1">
                <a:solidFill>
                  <a:srgbClr val="F79646"/>
                </a:solidFill>
                <a:uFill>
                  <a:solidFill>
                    <a:srgbClr val="F79646"/>
                  </a:solidFill>
                </a:uFill>
              </a:rPr>
              <a:t>Texto do Título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457200" y="77501"/>
            <a:ext cx="8229600" cy="1018406"/>
          </a:xfrm>
          <a:prstGeom prst="rect">
            <a:avLst/>
          </a:prstGeom>
        </p:spPr>
        <p:txBody>
          <a:bodyPr anchor="ctr"/>
          <a:lstStyle>
            <a:lvl1pPr algn="ctr">
              <a:defRPr sz="4400" cap="none">
                <a:solidFill>
                  <a:srgbClr val="F79646"/>
                </a:solidFill>
                <a:uFill>
                  <a:solidFill>
                    <a:srgbClr val="F79646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400" b="1">
                <a:solidFill>
                  <a:srgbClr val="F79646"/>
                </a:solidFill>
                <a:uFill>
                  <a:solidFill>
                    <a:srgbClr val="F79646"/>
                  </a:solidFill>
                </a:uFill>
              </a:rPr>
              <a:t>Texto do Título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457200" y="1095906"/>
            <a:ext cx="4040188" cy="1078969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  <a:lvl2pPr>
              <a:spcBef>
                <a:spcPts val="500"/>
              </a:spcBef>
              <a:defRPr sz="2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2pPr>
            <a:lvl3pPr>
              <a:spcBef>
                <a:spcPts val="500"/>
              </a:spcBef>
              <a:defRPr sz="2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3pPr>
            <a:lvl4pPr>
              <a:spcBef>
                <a:spcPts val="500"/>
              </a:spcBef>
              <a:defRPr sz="2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4pPr>
            <a:lvl5pPr>
              <a:spcBef>
                <a:spcPts val="500"/>
              </a:spcBef>
              <a:defRPr sz="2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5pPr>
          </a:lstStyle>
          <a:p>
            <a:pPr lvl="0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Nível de Corpo Um</a:t>
            </a:r>
          </a:p>
          <a:p>
            <a:pPr lvl="1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Nível de Corpo Dois</a:t>
            </a:r>
          </a:p>
          <a:p>
            <a:pPr lvl="2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Nível de Corpo Três</a:t>
            </a:r>
          </a:p>
          <a:p>
            <a:pPr lvl="3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Nível de Corpo Quatro</a:t>
            </a:r>
          </a:p>
          <a:p>
            <a:pPr lvl="4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Soment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3408"/>
          </a:xfrm>
          <a:prstGeom prst="rect">
            <a:avLst/>
          </a:prstGeom>
        </p:spPr>
        <p:txBody>
          <a:bodyPr anchor="ctr"/>
          <a:lstStyle>
            <a:lvl1pPr algn="ctr">
              <a:defRPr sz="4400" cap="none">
                <a:solidFill>
                  <a:srgbClr val="F79646"/>
                </a:solidFill>
                <a:uFill>
                  <a:solidFill>
                    <a:srgbClr val="F79646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400" b="1">
                <a:solidFill>
                  <a:srgbClr val="F79646"/>
                </a:solidFill>
                <a:uFill>
                  <a:solidFill>
                    <a:srgbClr val="F79646"/>
                  </a:solidFill>
                </a:uFill>
              </a:rPr>
              <a:t>Texto do Título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792288" y="3086100"/>
            <a:ext cx="5486400" cy="2281238"/>
          </a:xfrm>
          <a:prstGeom prst="rect">
            <a:avLst/>
          </a:prstGeom>
        </p:spPr>
        <p:txBody>
          <a:bodyPr anchor="b"/>
          <a:lstStyle>
            <a:lvl1pPr>
              <a:defRPr sz="2000" cap="none"/>
            </a:lvl1pPr>
          </a:lstStyle>
          <a:p>
            <a:pPr lvl="0">
              <a:defRPr sz="1800" b="0">
                <a:uFillTx/>
              </a:defRPr>
            </a:pPr>
            <a:r>
              <a:rPr sz="2000" b="1">
                <a:uFill>
                  <a:solidFill/>
                </a:uFill>
              </a:rPr>
              <a:t>Texto do Título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792288" y="5367338"/>
            <a:ext cx="5486400" cy="1490662"/>
          </a:xfrm>
          <a:prstGeom prst="rect">
            <a:avLst/>
          </a:prstGeom>
        </p:spPr>
        <p:txBody>
          <a:bodyPr anchor="t"/>
          <a:lstStyle>
            <a:lvl1pPr>
              <a:spcBef>
                <a:spcPts val="3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  <a:lvl2pPr>
              <a:spcBef>
                <a:spcPts val="3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2pPr>
            <a:lvl3pPr>
              <a:spcBef>
                <a:spcPts val="3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3pPr>
            <a:lvl4pPr>
              <a:spcBef>
                <a:spcPts val="3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4pPr>
            <a:lvl5pPr>
              <a:spcBef>
                <a:spcPts val="3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5pPr>
          </a:lstStyle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Nível de Corpo Um</a:t>
            </a:r>
          </a:p>
          <a:p>
            <a:pPr lvl="1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Nível de Corpo Dois</a:t>
            </a:r>
          </a:p>
          <a:p>
            <a:pPr lvl="2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Nível de Corpo Três</a:t>
            </a:r>
          </a:p>
          <a:p>
            <a:pPr lvl="3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Nível de Corpo Quatro</a:t>
            </a:r>
          </a:p>
          <a:p>
            <a:pPr lvl="4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Nível de Corpo Cinco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245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lvl="0">
              <a:defRPr sz="1800" b="0" cap="none">
                <a:uFillTx/>
              </a:defRPr>
            </a:pPr>
            <a:r>
              <a:rPr sz="4000" b="1" cap="all">
                <a:uFill>
                  <a:solidFill/>
                </a:uFill>
              </a:rPr>
              <a:t>Texto do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22312" y="1192213"/>
            <a:ext cx="7772401" cy="3214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Nível de Corpo Cinco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6" r:id="rId5"/>
  </p:sldLayoutIdLst>
  <p:transition spd="med"/>
  <p:txStyles>
    <p:titleStyle>
      <a:lvl1pPr defTabSz="457200">
        <a:defRPr sz="4000" b="1" cap="all">
          <a:uFill>
            <a:solidFill/>
          </a:uFill>
          <a:latin typeface="+mn-lt"/>
          <a:ea typeface="+mn-ea"/>
          <a:cs typeface="+mn-cs"/>
          <a:sym typeface="Calibri"/>
        </a:defRPr>
      </a:lvl1pPr>
      <a:lvl2pPr defTabSz="457200">
        <a:defRPr sz="4000" b="1" cap="all">
          <a:uFill>
            <a:solidFill/>
          </a:uFill>
          <a:latin typeface="+mn-lt"/>
          <a:ea typeface="+mn-ea"/>
          <a:cs typeface="+mn-cs"/>
          <a:sym typeface="Calibri"/>
        </a:defRPr>
      </a:lvl2pPr>
      <a:lvl3pPr defTabSz="457200">
        <a:defRPr sz="4000" b="1" cap="all">
          <a:uFill>
            <a:solidFill/>
          </a:uFill>
          <a:latin typeface="+mn-lt"/>
          <a:ea typeface="+mn-ea"/>
          <a:cs typeface="+mn-cs"/>
          <a:sym typeface="Calibri"/>
        </a:defRPr>
      </a:lvl3pPr>
      <a:lvl4pPr defTabSz="457200">
        <a:defRPr sz="4000" b="1" cap="all">
          <a:uFill>
            <a:solidFill/>
          </a:uFill>
          <a:latin typeface="+mn-lt"/>
          <a:ea typeface="+mn-ea"/>
          <a:cs typeface="+mn-cs"/>
          <a:sym typeface="Calibri"/>
        </a:defRPr>
      </a:lvl4pPr>
      <a:lvl5pPr defTabSz="457200">
        <a:defRPr sz="4000" b="1" cap="all">
          <a:uFill>
            <a:solidFill/>
          </a:uFill>
          <a:latin typeface="+mn-lt"/>
          <a:ea typeface="+mn-ea"/>
          <a:cs typeface="+mn-cs"/>
          <a:sym typeface="Calibri"/>
        </a:defRPr>
      </a:lvl5pPr>
      <a:lvl6pPr defTabSz="457200">
        <a:defRPr sz="4000" b="1" cap="all">
          <a:uFill>
            <a:solidFill/>
          </a:uFill>
          <a:latin typeface="+mn-lt"/>
          <a:ea typeface="+mn-ea"/>
          <a:cs typeface="+mn-cs"/>
          <a:sym typeface="Calibri"/>
        </a:defRPr>
      </a:lvl6pPr>
      <a:lvl7pPr defTabSz="457200">
        <a:defRPr sz="4000" b="1" cap="all">
          <a:uFill>
            <a:solidFill/>
          </a:uFill>
          <a:latin typeface="+mn-lt"/>
          <a:ea typeface="+mn-ea"/>
          <a:cs typeface="+mn-cs"/>
          <a:sym typeface="Calibri"/>
        </a:defRPr>
      </a:lvl7pPr>
      <a:lvl8pPr defTabSz="457200">
        <a:defRPr sz="4000" b="1" cap="all">
          <a:uFill>
            <a:solidFill/>
          </a:uFill>
          <a:latin typeface="+mn-lt"/>
          <a:ea typeface="+mn-ea"/>
          <a:cs typeface="+mn-cs"/>
          <a:sym typeface="Calibri"/>
        </a:defRPr>
      </a:lvl8pPr>
      <a:lvl9pPr defTabSz="457200">
        <a:defRPr sz="4000" b="1" cap="all">
          <a:uFill>
            <a:solidFill/>
          </a:uFill>
          <a:latin typeface="+mn-lt"/>
          <a:ea typeface="+mn-ea"/>
          <a:cs typeface="+mn-cs"/>
          <a:sym typeface="Calibri"/>
        </a:defRPr>
      </a:lvl9pPr>
    </p:titleStyle>
    <p:bodyStyle>
      <a:lvl1pPr defTabSz="457200">
        <a:spcBef>
          <a:spcPts val="400"/>
        </a:spcBef>
        <a:defRPr sz="2000">
          <a:solidFill>
            <a:srgbClr val="888888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1pPr>
      <a:lvl2pPr indent="457200" defTabSz="457200">
        <a:spcBef>
          <a:spcPts val="400"/>
        </a:spcBef>
        <a:defRPr sz="2000">
          <a:solidFill>
            <a:srgbClr val="888888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2pPr>
      <a:lvl3pPr indent="914400" defTabSz="457200">
        <a:spcBef>
          <a:spcPts val="400"/>
        </a:spcBef>
        <a:defRPr sz="2000">
          <a:solidFill>
            <a:srgbClr val="888888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3pPr>
      <a:lvl4pPr indent="1371600" defTabSz="457200">
        <a:spcBef>
          <a:spcPts val="400"/>
        </a:spcBef>
        <a:defRPr sz="2000">
          <a:solidFill>
            <a:srgbClr val="888888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4pPr>
      <a:lvl5pPr indent="1828800" defTabSz="457200">
        <a:spcBef>
          <a:spcPts val="400"/>
        </a:spcBef>
        <a:defRPr sz="2000">
          <a:solidFill>
            <a:srgbClr val="888888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5pPr>
      <a:lvl6pPr indent="2286000" defTabSz="457200">
        <a:spcBef>
          <a:spcPts val="400"/>
        </a:spcBef>
        <a:defRPr sz="2000">
          <a:solidFill>
            <a:srgbClr val="888888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6pPr>
      <a:lvl7pPr indent="2743200" defTabSz="457200">
        <a:spcBef>
          <a:spcPts val="400"/>
        </a:spcBef>
        <a:defRPr sz="2000">
          <a:solidFill>
            <a:srgbClr val="888888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7pPr>
      <a:lvl8pPr indent="3200400" defTabSz="457200">
        <a:spcBef>
          <a:spcPts val="400"/>
        </a:spcBef>
        <a:defRPr sz="2000">
          <a:solidFill>
            <a:srgbClr val="888888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8pPr>
      <a:lvl9pPr indent="3657600" defTabSz="457200">
        <a:spcBef>
          <a:spcPts val="400"/>
        </a:spcBef>
        <a:defRPr sz="2000">
          <a:solidFill>
            <a:srgbClr val="888888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aonline.com.br/acf/atos/18/24-28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iaonline.com.br/acf/rm/16/3-5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bibliaonline.com.br/acf/rm/12/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457200" y="976069"/>
            <a:ext cx="8229600" cy="251740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algn="l" defTabSz="210311">
              <a:defRPr sz="1800" b="0">
                <a:solidFill>
                  <a:srgbClr val="000000"/>
                </a:solidFill>
                <a:uFillTx/>
              </a:defRPr>
            </a:pPr>
            <a:r>
              <a:rPr lang="pt-BR" sz="3864" b="1" dirty="0" smtClean="0">
                <a:solidFill>
                  <a:schemeClr val="bg1"/>
                </a:solidFill>
                <a:uFill>
                  <a:solidFill>
                    <a:srgbClr val="F79646"/>
                  </a:solidFill>
                </a:uFill>
              </a:rPr>
              <a:t>CLASSE: </a:t>
            </a:r>
            <a:br>
              <a:rPr lang="pt-BR" sz="3864" b="1" dirty="0" smtClean="0">
                <a:solidFill>
                  <a:schemeClr val="bg1"/>
                </a:solidFill>
                <a:uFill>
                  <a:solidFill>
                    <a:srgbClr val="F79646"/>
                  </a:solidFill>
                </a:uFill>
              </a:rPr>
            </a:br>
            <a:r>
              <a:rPr lang="pt-BR" sz="3864" b="1" dirty="0" smtClean="0">
                <a:solidFill>
                  <a:schemeClr val="bg1"/>
                </a:solidFill>
                <a:uFill>
                  <a:solidFill>
                    <a:srgbClr val="F79646"/>
                  </a:solidFill>
                </a:uFill>
              </a:rPr>
              <a:t>FAMÍLIA, PROJETO DE DEUS</a:t>
            </a:r>
            <a:r>
              <a:rPr sz="2990" b="1">
                <a:solidFill>
                  <a:schemeClr val="bg1"/>
                </a:solidFill>
                <a:uFill>
                  <a:solidFill>
                    <a:srgbClr val="F79646"/>
                  </a:solidFill>
                </a:uFill>
              </a:rPr>
              <a:t/>
            </a:r>
            <a:br>
              <a:rPr sz="2990" b="1">
                <a:solidFill>
                  <a:schemeClr val="bg1"/>
                </a:solidFill>
                <a:uFill>
                  <a:solidFill>
                    <a:srgbClr val="F79646"/>
                  </a:solidFill>
                </a:uFill>
              </a:rPr>
            </a:br>
            <a:r>
              <a:rPr sz="2990" b="1">
                <a:solidFill>
                  <a:schemeClr val="bg1"/>
                </a:solidFill>
                <a:uFill>
                  <a:solidFill>
                    <a:srgbClr val="F79646"/>
                  </a:solidFill>
                </a:uFill>
              </a:rPr>
              <a:t/>
            </a:r>
            <a:br>
              <a:rPr sz="2990" b="1">
                <a:solidFill>
                  <a:schemeClr val="bg1"/>
                </a:solidFill>
                <a:uFill>
                  <a:solidFill>
                    <a:srgbClr val="F79646"/>
                  </a:solidFill>
                </a:uFill>
              </a:rPr>
            </a:br>
            <a:r>
              <a:rPr lang="pt-BR" sz="2990" b="1" dirty="0" smtClean="0">
                <a:solidFill>
                  <a:schemeClr val="bg1"/>
                </a:solidFill>
                <a:uFill>
                  <a:solidFill>
                    <a:srgbClr val="F79646"/>
                  </a:solidFill>
                </a:uFill>
              </a:rPr>
              <a:t>ESTUDO DE CASOS BÍBLICOS</a:t>
            </a:r>
            <a:r>
              <a:rPr sz="2484" b="1">
                <a:solidFill>
                  <a:srgbClr val="9A403E"/>
                </a:solidFill>
                <a:uFill>
                  <a:solidFill>
                    <a:srgbClr val="F79646"/>
                  </a:solidFill>
                </a:uFill>
              </a:rPr>
              <a:t/>
            </a:r>
            <a:br>
              <a:rPr sz="2484" b="1">
                <a:solidFill>
                  <a:srgbClr val="9A403E"/>
                </a:solidFill>
                <a:uFill>
                  <a:solidFill>
                    <a:srgbClr val="F79646"/>
                  </a:solidFill>
                </a:uFill>
              </a:rPr>
            </a:br>
            <a:endParaRPr sz="2484" b="1">
              <a:solidFill>
                <a:srgbClr val="9A403E"/>
              </a:solidFill>
              <a:uFill>
                <a:solidFill>
                  <a:srgbClr val="F79646"/>
                </a:solidFill>
              </a:uFill>
            </a:endParaRPr>
          </a:p>
        </p:txBody>
      </p:sp>
      <p:sp>
        <p:nvSpPr>
          <p:cNvPr id="27" name="Shape 27"/>
          <p:cNvSpPr/>
          <p:nvPr/>
        </p:nvSpPr>
        <p:spPr>
          <a:xfrm>
            <a:off x="179328" y="5181601"/>
            <a:ext cx="3544240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lvl="0" algn="ctr">
              <a:defRPr sz="1800"/>
            </a:pPr>
            <a:r>
              <a:rPr lang="pt-BR" sz="4400" b="1" dirty="0" smtClean="0">
                <a:uFill>
                  <a:solidFill/>
                </a:uFill>
                <a:latin typeface="+mn-lt"/>
                <a:ea typeface="+mn-ea"/>
                <a:cs typeface="+mn-cs"/>
                <a:sym typeface="Calibri"/>
              </a:rPr>
              <a:t>2</a:t>
            </a:r>
            <a:r>
              <a:rPr sz="4400" b="1" smtClean="0">
                <a:uFill>
                  <a:solidFill/>
                </a:uFill>
                <a:latin typeface="+mn-lt"/>
                <a:ea typeface="+mn-ea"/>
                <a:cs typeface="+mn-cs"/>
                <a:sym typeface="Calibri"/>
              </a:rPr>
              <a:t>º </a:t>
            </a:r>
            <a:r>
              <a:rPr lang="pt-BR" sz="4400" b="1" dirty="0" smtClean="0">
                <a:uFill>
                  <a:solidFill/>
                </a:uFill>
                <a:latin typeface="+mn-lt"/>
                <a:ea typeface="+mn-ea"/>
                <a:cs typeface="+mn-cs"/>
                <a:sym typeface="Calibri"/>
              </a:rPr>
              <a:t>TRI</a:t>
            </a:r>
            <a:r>
              <a:rPr sz="4400" b="1" smtClean="0">
                <a:uFill>
                  <a:solidFill/>
                </a:uFill>
                <a:latin typeface="+mn-lt"/>
                <a:ea typeface="+mn-ea"/>
                <a:cs typeface="+mn-cs"/>
                <a:sym typeface="Calibri"/>
              </a:rPr>
              <a:t>MESTRE </a:t>
            </a:r>
            <a:endParaRPr>
              <a:uFill>
                <a:solidFill/>
              </a:uFill>
              <a:latin typeface="+mn-lt"/>
              <a:ea typeface="+mn-ea"/>
              <a:cs typeface="+mn-cs"/>
              <a:sym typeface="Calibri"/>
            </a:endParaRPr>
          </a:p>
          <a:p>
            <a:pPr lvl="0" algn="ctr">
              <a:defRPr sz="1800"/>
            </a:pPr>
            <a:r>
              <a:rPr sz="4400" b="1">
                <a:uFill>
                  <a:solidFill/>
                </a:uFill>
                <a:latin typeface="+mn-lt"/>
                <a:ea typeface="+mn-ea"/>
                <a:cs typeface="+mn-cs"/>
                <a:sym typeface="Calibri"/>
              </a:rPr>
              <a:t>2014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12452"/>
            <a:ext cx="8229600" cy="1173408"/>
          </a:xfrm>
        </p:spPr>
        <p:txBody>
          <a:bodyPr/>
          <a:lstStyle/>
          <a:p>
            <a:r>
              <a:rPr lang="pt-BR" dirty="0" smtClean="0"/>
              <a:t>Contexto Histórico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500166" y="1428736"/>
            <a:ext cx="2096728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400" b="1" dirty="0" smtClean="0">
                <a:solidFill>
                  <a:srgbClr val="000000"/>
                </a:solidFill>
              </a:rPr>
              <a:t>ATOS 8:1b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400" b="1" dirty="0" smtClean="0">
                <a:solidFill>
                  <a:srgbClr val="000000"/>
                </a:solidFill>
              </a:rPr>
              <a:t>PRIMEIRA DISPERSÃO:</a:t>
            </a:r>
            <a:endParaRPr kumimoji="0" lang="pt-BR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0" name="Chave esquerda 9"/>
          <p:cNvSpPr/>
          <p:nvPr/>
        </p:nvSpPr>
        <p:spPr>
          <a:xfrm>
            <a:off x="4500562" y="1142984"/>
            <a:ext cx="45719" cy="1285884"/>
          </a:xfrm>
          <a:prstGeom prst="leftBrace">
            <a:avLst/>
          </a:prstGeom>
          <a:noFill/>
          <a:ln w="25400" cap="flat">
            <a:solidFill>
              <a:srgbClr val="F47D1A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000100" y="2857496"/>
            <a:ext cx="3290966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ATOS 8:4,14</a:t>
            </a:r>
            <a:r>
              <a:rPr kumimoji="0" lang="pt-BR" sz="1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e </a:t>
            </a:r>
            <a:r>
              <a:rPr kumimoji="0" lang="pt-BR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25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400" b="1" dirty="0" smtClean="0">
                <a:solidFill>
                  <a:srgbClr val="000000"/>
                </a:solidFill>
              </a:rPr>
              <a:t>FILIPE, </a:t>
            </a:r>
            <a:r>
              <a:rPr kumimoji="0" lang="pt-BR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PEDRO E JOÃO EM SAMARIA:</a:t>
            </a:r>
            <a:endParaRPr kumimoji="0" lang="pt-BR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57224" y="4286256"/>
            <a:ext cx="3424014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ATOS 10 E 15:7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PEDRO EM JOPE (VISÃO)</a:t>
            </a:r>
            <a:r>
              <a:rPr kumimoji="0" lang="pt-BR" sz="1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E CESARÉIA:</a:t>
            </a:r>
            <a:endParaRPr kumimoji="0" lang="pt-BR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" name="Chave esquerda 12"/>
          <p:cNvSpPr/>
          <p:nvPr/>
        </p:nvSpPr>
        <p:spPr>
          <a:xfrm>
            <a:off x="4500562" y="2643182"/>
            <a:ext cx="71438" cy="1071570"/>
          </a:xfrm>
          <a:prstGeom prst="leftBrace">
            <a:avLst/>
          </a:prstGeom>
          <a:noFill/>
          <a:ln w="25400" cap="flat">
            <a:solidFill>
              <a:srgbClr val="F47D1A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4643438" y="1171198"/>
          <a:ext cx="3190876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0876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GRANDE</a:t>
                      </a:r>
                      <a:r>
                        <a:rPr lang="pt-BR" sz="1400" baseline="0" dirty="0" smtClean="0"/>
                        <a:t> PERSEGUIÇÃO CONTRA A IGREJA DE JERUSALÉM. TODOS OS CRENTES SÃO DISPERSOS PELAS TERRAS DA JUDÉIA E DE </a:t>
                      </a:r>
                      <a:r>
                        <a:rPr lang="pt-BR" sz="1400" dirty="0" smtClean="0"/>
                        <a:t>SAMARIA</a:t>
                      </a:r>
                      <a:r>
                        <a:rPr lang="pt-BR" sz="1400" baseline="0" dirty="0" smtClean="0"/>
                        <a:t>, </a:t>
                      </a:r>
                      <a:r>
                        <a:rPr lang="pt-BR" sz="1400" b="1" baseline="0" dirty="0" smtClean="0"/>
                        <a:t>MENOS OS APÓSTOLOS</a:t>
                      </a:r>
                      <a:r>
                        <a:rPr lang="pt-BR" sz="1400" b="0" baseline="0" dirty="0" smtClean="0"/>
                        <a:t>.</a:t>
                      </a:r>
                      <a:endParaRPr lang="pt-BR" sz="1400" b="0" dirty="0"/>
                    </a:p>
                  </a:txBody>
                  <a:tcPr>
                    <a:solidFill>
                      <a:srgbClr val="FF99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4643438" y="2714620"/>
          <a:ext cx="3214710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471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FILIPE</a:t>
                      </a:r>
                      <a:r>
                        <a:rPr lang="pt-BR" sz="1400" baseline="0" dirty="0" smtClean="0"/>
                        <a:t> E OS APÓSTOLOS PEDRO E JOÃO ANUNICAM O EVANGELHO AOS </a:t>
                      </a:r>
                      <a:r>
                        <a:rPr lang="pt-BR" sz="1400" b="1" baseline="0" dirty="0" smtClean="0"/>
                        <a:t>SAMARITANOS</a:t>
                      </a:r>
                      <a:r>
                        <a:rPr lang="pt-BR" sz="1400" baseline="0" dirty="0" smtClean="0"/>
                        <a:t>. ELES TAMBÉM RECEBEM O ESPÍRITO SANTO.</a:t>
                      </a:r>
                      <a:endParaRPr lang="pt-BR" sz="1400" dirty="0"/>
                    </a:p>
                  </a:txBody>
                  <a:tcPr>
                    <a:solidFill>
                      <a:srgbClr val="FF99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4643438" y="4000504"/>
          <a:ext cx="321471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471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PEDRO ENTENDE QUE O EVANGELHO TAMBÉM</a:t>
                      </a:r>
                      <a:r>
                        <a:rPr lang="pt-BR" sz="1400" baseline="0" dirty="0" smtClean="0"/>
                        <a:t> É PARA OS GENTIOS E QUE DEUS NÃO FAZ DISTINÇÃO ENTRE PESSOAS. </a:t>
                      </a:r>
                      <a:r>
                        <a:rPr lang="pt-BR" sz="1400" b="1" baseline="0" dirty="0" smtClean="0"/>
                        <a:t>OS GENTIOS RECEBEM O ESPÍRITO  SANTO PELA PRIMEIRA VEZ.</a:t>
                      </a:r>
                      <a:endParaRPr lang="pt-BR" sz="1400" b="1" dirty="0"/>
                    </a:p>
                  </a:txBody>
                  <a:tcPr>
                    <a:solidFill>
                      <a:srgbClr val="FF99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8" name="Chave esquerda 17"/>
          <p:cNvSpPr/>
          <p:nvPr/>
        </p:nvSpPr>
        <p:spPr>
          <a:xfrm>
            <a:off x="4500563" y="3929066"/>
            <a:ext cx="71437" cy="1285884"/>
          </a:xfrm>
          <a:prstGeom prst="leftBrace">
            <a:avLst/>
          </a:prstGeom>
          <a:noFill/>
          <a:ln w="25400" cap="flat">
            <a:solidFill>
              <a:srgbClr val="F47D1A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9" name="Chave esquerda 18"/>
          <p:cNvSpPr/>
          <p:nvPr/>
        </p:nvSpPr>
        <p:spPr>
          <a:xfrm>
            <a:off x="4526281" y="5429264"/>
            <a:ext cx="45719" cy="1071570"/>
          </a:xfrm>
          <a:prstGeom prst="leftBrace">
            <a:avLst/>
          </a:prstGeom>
          <a:noFill/>
          <a:ln w="25400" cap="flat">
            <a:solidFill>
              <a:srgbClr val="F47D1A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781178" y="5572140"/>
            <a:ext cx="343363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ATOS 11:19 E 20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400" b="1" dirty="0" smtClean="0">
                <a:solidFill>
                  <a:srgbClr val="000000"/>
                </a:solidFill>
              </a:rPr>
              <a:t>OS JUDEUS CONVERTIDOS ANUNCIAM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400" b="1" dirty="0" smtClean="0">
                <a:solidFill>
                  <a:srgbClr val="000000"/>
                </a:solidFill>
              </a:rPr>
              <a:t>O EVANGELHO EM TODA PARTE</a:t>
            </a:r>
            <a:r>
              <a:rPr kumimoji="0" lang="pt-BR" sz="1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:</a:t>
            </a:r>
            <a:endParaRPr kumimoji="0" lang="pt-BR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4643438" y="5484516"/>
          <a:ext cx="3214710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471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400" dirty="0" smtClean="0"/>
                        <a:t>OS</a:t>
                      </a:r>
                      <a:r>
                        <a:rPr lang="pt-BR" sz="1400" baseline="0" dirty="0" smtClean="0"/>
                        <a:t> JUDEUS DISPERSOS ANUNCIAM O EVANGELHO TANTO A JUDEUS QUANTO A GREGOS EM </a:t>
                      </a:r>
                      <a:r>
                        <a:rPr lang="pt-BR" sz="1400" b="1" baseline="0" dirty="0" smtClean="0"/>
                        <a:t>CIRENE</a:t>
                      </a:r>
                      <a:r>
                        <a:rPr lang="pt-BR" sz="1400" baseline="0" dirty="0" smtClean="0"/>
                        <a:t>, </a:t>
                      </a:r>
                      <a:r>
                        <a:rPr lang="pt-BR" sz="1400" b="1" baseline="0" dirty="0" smtClean="0"/>
                        <a:t>ANTIOQUIA</a:t>
                      </a:r>
                      <a:r>
                        <a:rPr lang="pt-BR" sz="1400" baseline="0" dirty="0" smtClean="0"/>
                        <a:t>, </a:t>
                      </a:r>
                      <a:r>
                        <a:rPr lang="pt-BR" sz="1400" b="1" baseline="0" dirty="0" smtClean="0"/>
                        <a:t>CHIPRE </a:t>
                      </a:r>
                      <a:r>
                        <a:rPr lang="pt-BR" sz="1400" baseline="0" dirty="0" smtClean="0"/>
                        <a:t>E </a:t>
                      </a:r>
                      <a:r>
                        <a:rPr lang="pt-BR" sz="1400" b="1" baseline="0" dirty="0" smtClean="0"/>
                        <a:t>FENÍCIA</a:t>
                      </a:r>
                      <a:r>
                        <a:rPr lang="pt-BR" sz="1400" baseline="0" dirty="0" smtClean="0"/>
                        <a:t>.</a:t>
                      </a:r>
                      <a:endParaRPr lang="pt-BR" sz="1400" dirty="0"/>
                    </a:p>
                  </a:txBody>
                  <a:tcPr>
                    <a:solidFill>
                      <a:srgbClr val="FF99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229600" cy="1173408"/>
          </a:xfrm>
        </p:spPr>
        <p:txBody>
          <a:bodyPr/>
          <a:lstStyle/>
          <a:p>
            <a:r>
              <a:rPr lang="pt-BR" dirty="0" smtClean="0"/>
              <a:t>Contexto Histórico</a:t>
            </a:r>
            <a:endParaRPr lang="pt-BR" dirty="0"/>
          </a:p>
        </p:txBody>
      </p:sp>
      <p:sp>
        <p:nvSpPr>
          <p:cNvPr id="3" name="Espaço Reservado para Texto 2"/>
          <p:cNvSpPr txBox="1">
            <a:spLocks/>
          </p:cNvSpPr>
          <p:nvPr/>
        </p:nvSpPr>
        <p:spPr>
          <a:xfrm>
            <a:off x="1643042" y="2214554"/>
            <a:ext cx="6400800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7" name="Espaço Reservado para Texto 2"/>
          <p:cNvSpPr txBox="1">
            <a:spLocks/>
          </p:cNvSpPr>
          <p:nvPr/>
        </p:nvSpPr>
        <p:spPr>
          <a:xfrm>
            <a:off x="1285852" y="1142984"/>
            <a:ext cx="6400800" cy="5500726"/>
          </a:xfrm>
          <a:prstGeom prst="rect">
            <a:avLst/>
          </a:prstGeom>
          <a:ln w="12700">
            <a:solidFill>
              <a:srgbClr val="F47D1A"/>
            </a:solidFill>
          </a:ln>
        </p:spPr>
        <p:txBody>
          <a:bodyPr>
            <a:noAutofit/>
          </a:bodyPr>
          <a:lstStyle/>
          <a:p>
            <a:pPr marL="342900" lvl="0" indent="-342900" algn="just">
              <a:spcBef>
                <a:spcPts val="400"/>
              </a:spcBef>
              <a:buAutoNum type="arabicPeriod"/>
            </a:pPr>
            <a:r>
              <a:rPr lang="pt-BR" sz="1800" b="1" dirty="0" err="1" smtClean="0">
                <a:solidFill>
                  <a:schemeClr val="tx1"/>
                </a:solidFill>
              </a:rPr>
              <a:t>Aquila</a:t>
            </a:r>
            <a:r>
              <a:rPr lang="pt-BR" sz="1800" b="1" dirty="0" smtClean="0">
                <a:solidFill>
                  <a:schemeClr val="tx1"/>
                </a:solidFill>
              </a:rPr>
              <a:t> e Priscila fora expulsos de Roma, onde viviam, por causa de um decreto promulgado pelo imperador Cláudio expulsando todos os Judeus da capital do império. </a:t>
            </a:r>
            <a:r>
              <a:rPr lang="pt-BR" sz="1800" b="1" dirty="0" smtClean="0">
                <a:solidFill>
                  <a:srgbClr val="F47D1A"/>
                </a:solidFill>
              </a:rPr>
              <a:t>(entre 41 e 49 d.C.)</a:t>
            </a:r>
          </a:p>
          <a:p>
            <a:pPr marL="342900" lvl="0" indent="-342900" algn="just">
              <a:spcBef>
                <a:spcPts val="400"/>
              </a:spcBef>
              <a:buAutoNum type="arabicPeriod"/>
            </a:pPr>
            <a:r>
              <a:rPr lang="pt-BR" sz="1800" b="1" dirty="0" err="1" smtClean="0">
                <a:solidFill>
                  <a:schemeClr val="tx1"/>
                </a:solidFill>
                <a:sym typeface="Calibri"/>
              </a:rPr>
              <a:t>Aquila</a:t>
            </a:r>
            <a:r>
              <a:rPr lang="pt-BR" sz="1800" b="1" dirty="0" smtClean="0">
                <a:solidFill>
                  <a:schemeClr val="tx1"/>
                </a:solidFill>
                <a:sym typeface="Calibri"/>
              </a:rPr>
              <a:t> era um Judeu da dispersão convertido ao Cristianismo. Sua conversão possivelmente se deu após presenciar a descida do Espírito Santo e o discurso de Pedro, na festa de Pentecostes em Jerusalém; </a:t>
            </a:r>
            <a:r>
              <a:rPr lang="pt-BR" sz="1800" b="1" dirty="0" smtClean="0">
                <a:solidFill>
                  <a:srgbClr val="F47D1A"/>
                </a:solidFill>
                <a:sym typeface="Calibri"/>
              </a:rPr>
              <a:t>(Atos 2:5-11; 1 </a:t>
            </a:r>
            <a:r>
              <a:rPr lang="pt-BR" sz="1800" b="1" dirty="0" err="1" smtClean="0">
                <a:solidFill>
                  <a:srgbClr val="F47D1A"/>
                </a:solidFill>
                <a:sym typeface="Calibri"/>
              </a:rPr>
              <a:t>Pe</a:t>
            </a:r>
            <a:r>
              <a:rPr lang="pt-BR" sz="1800" b="1" dirty="0" smtClean="0">
                <a:solidFill>
                  <a:srgbClr val="F47D1A"/>
                </a:solidFill>
                <a:sym typeface="Calibri"/>
              </a:rPr>
              <a:t> 1:1; Atos 8:1-3)</a:t>
            </a:r>
            <a:endParaRPr lang="pt-BR" sz="1800" b="1" dirty="0" smtClean="0">
              <a:solidFill>
                <a:srgbClr val="F47D1A"/>
              </a:solidFill>
              <a:sym typeface="Calibri"/>
            </a:endParaRPr>
          </a:p>
          <a:p>
            <a:pPr marL="342900" lvl="0" indent="-342900" algn="just">
              <a:spcBef>
                <a:spcPts val="400"/>
              </a:spcBef>
              <a:buAutoNum type="arabicPeriod"/>
            </a:pPr>
            <a:r>
              <a:rPr lang="pt-BR" sz="1800" b="1" dirty="0" smtClean="0">
                <a:solidFill>
                  <a:schemeClr val="tx1"/>
                </a:solidFill>
                <a:sym typeface="Calibri"/>
              </a:rPr>
              <a:t>Priscila sua esposa era romana, possivelmente descendente de família da aristocracia. Era </a:t>
            </a:r>
            <a:r>
              <a:rPr lang="pt-BR" sz="1800" b="1" dirty="0" err="1" smtClean="0">
                <a:solidFill>
                  <a:schemeClr val="tx1"/>
                </a:solidFill>
                <a:sym typeface="Calibri"/>
              </a:rPr>
              <a:t>prosélita</a:t>
            </a:r>
            <a:r>
              <a:rPr lang="pt-BR" sz="1800" b="1" dirty="0" smtClean="0">
                <a:solidFill>
                  <a:schemeClr val="tx1"/>
                </a:solidFill>
                <a:sym typeface="Calibri"/>
              </a:rPr>
              <a:t> do </a:t>
            </a:r>
            <a:r>
              <a:rPr lang="pt-BR" sz="1800" b="1" dirty="0" err="1" smtClean="0">
                <a:solidFill>
                  <a:schemeClr val="tx1"/>
                </a:solidFill>
                <a:sym typeface="Calibri"/>
              </a:rPr>
              <a:t>Judaismo</a:t>
            </a:r>
            <a:r>
              <a:rPr lang="pt-BR" sz="1800" b="1" dirty="0" smtClean="0">
                <a:solidFill>
                  <a:schemeClr val="tx1"/>
                </a:solidFill>
                <a:sym typeface="Calibri"/>
              </a:rPr>
              <a:t> e também foi convertida ao Cristianismo;</a:t>
            </a:r>
          </a:p>
          <a:p>
            <a:pPr marL="342900" lvl="0" indent="-342900" algn="just">
              <a:spcBef>
                <a:spcPts val="400"/>
              </a:spcBef>
              <a:buAutoNum type="arabicPeriod"/>
            </a:pPr>
            <a:r>
              <a:rPr lang="pt-BR" sz="1800" b="1" dirty="0" smtClean="0">
                <a:solidFill>
                  <a:schemeClr val="tx1"/>
                </a:solidFill>
                <a:sym typeface="Calibri"/>
              </a:rPr>
              <a:t>Ambos eram comerciantes e exploravam a confecção de tendas (coberturas de peles de animais), comércio muito lucrativo à época;</a:t>
            </a:r>
          </a:p>
          <a:p>
            <a:pPr marL="342900" lvl="0" indent="-342900" algn="just">
              <a:spcBef>
                <a:spcPts val="400"/>
              </a:spcBef>
              <a:buAutoNum type="arabicPeriod"/>
            </a:pPr>
            <a:r>
              <a:rPr lang="pt-BR" sz="1800" b="1" dirty="0" smtClean="0">
                <a:solidFill>
                  <a:schemeClr val="tx1"/>
                </a:solidFill>
                <a:sym typeface="Calibri"/>
              </a:rPr>
              <a:t>O apóstolo Paulo chegou a Corinto cansado e abatido, após uma viagem missionária não tão bem sucedida na cidade de Atenas. </a:t>
            </a:r>
            <a:r>
              <a:rPr lang="pt-BR" sz="1800" b="1" dirty="0" smtClean="0">
                <a:solidFill>
                  <a:srgbClr val="F47D1A"/>
                </a:solidFill>
                <a:sym typeface="Calibri"/>
              </a:rPr>
              <a:t>(Atos 18:9-11)</a:t>
            </a:r>
          </a:p>
          <a:p>
            <a:pPr marL="342900" lvl="0" indent="-342900" algn="just">
              <a:spcBef>
                <a:spcPts val="400"/>
              </a:spcBef>
              <a:buAutoNum type="arabicPeriod"/>
            </a:pPr>
            <a:endParaRPr lang="pt-BR" sz="1800" b="1" dirty="0" smtClean="0">
              <a:solidFill>
                <a:schemeClr val="tx1"/>
              </a:solidFill>
              <a:sym typeface="Calibri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12452"/>
            <a:ext cx="8229600" cy="1173408"/>
          </a:xfrm>
        </p:spPr>
        <p:txBody>
          <a:bodyPr/>
          <a:lstStyle/>
          <a:p>
            <a:r>
              <a:rPr lang="pt-BR" dirty="0" smtClean="0"/>
              <a:t>Contexto Histórico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571472" y="5086191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dirty="0" smtClean="0"/>
              <a:t>O historiador romano, </a:t>
            </a:r>
            <a:r>
              <a:rPr lang="pt-BR" sz="1800" dirty="0" err="1" smtClean="0"/>
              <a:t>Suetônio</a:t>
            </a:r>
            <a:r>
              <a:rPr lang="pt-BR" sz="1800" dirty="0" smtClean="0"/>
              <a:t>, escreveu que "uma vez que os judeus constantemente criavam distúrbios por instigação de </a:t>
            </a:r>
            <a:r>
              <a:rPr lang="pt-BR" sz="1800" b="1" dirty="0" smtClean="0">
                <a:solidFill>
                  <a:srgbClr val="F47D1A"/>
                </a:solidFill>
              </a:rPr>
              <a:t>Cresto</a:t>
            </a:r>
            <a:r>
              <a:rPr lang="pt-BR" sz="1800" dirty="0" smtClean="0"/>
              <a:t>, ele os expulsou de Roma“ </a:t>
            </a:r>
            <a:r>
              <a:rPr lang="pt-BR" sz="1800" b="1" dirty="0" err="1" smtClean="0"/>
              <a:t>Gaius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Suetonius</a:t>
            </a:r>
            <a:r>
              <a:rPr lang="pt-BR" sz="1800" b="1" dirty="0" smtClean="0"/>
              <a:t> </a:t>
            </a:r>
            <a:r>
              <a:rPr lang="pt-BR" sz="1800" b="1" dirty="0" err="1" smtClean="0"/>
              <a:t>Tranquillus</a:t>
            </a:r>
            <a:r>
              <a:rPr lang="pt-BR" sz="1800" b="1" dirty="0" smtClean="0"/>
              <a:t> </a:t>
            </a:r>
            <a:r>
              <a:rPr lang="pt-BR" sz="1800" dirty="0" smtClean="0"/>
              <a:t>(</a:t>
            </a:r>
            <a:r>
              <a:rPr lang="pt-BR" sz="1800" i="1" dirty="0" err="1" smtClean="0"/>
              <a:t>Claudius</a:t>
            </a:r>
            <a:r>
              <a:rPr lang="pt-BR" sz="1800" dirty="0" smtClean="0"/>
              <a:t> 25:4; LCL 2:53 - </a:t>
            </a:r>
            <a:r>
              <a:rPr lang="pt-BR" sz="1800" b="1" i="1" dirty="0" smtClean="0"/>
              <a:t>De </a:t>
            </a:r>
            <a:r>
              <a:rPr lang="pt-BR" sz="1800" b="1" i="1" dirty="0" err="1" smtClean="0"/>
              <a:t>vitis</a:t>
            </a:r>
            <a:r>
              <a:rPr lang="pt-BR" sz="1800" b="1" i="1" dirty="0" smtClean="0"/>
              <a:t> </a:t>
            </a:r>
            <a:r>
              <a:rPr lang="pt-BR" sz="1800" b="1" i="1" dirty="0" err="1" smtClean="0"/>
              <a:t>Caesarum</a:t>
            </a:r>
            <a:r>
              <a:rPr lang="pt-BR" sz="1800" b="1" i="1" dirty="0" smtClean="0"/>
              <a:t> – Os 12 Césares.</a:t>
            </a:r>
            <a:r>
              <a:rPr lang="pt-BR" sz="1800" dirty="0" smtClean="0"/>
              <a:t>)</a:t>
            </a:r>
            <a:endParaRPr lang="pt-BR" sz="1800" dirty="0"/>
          </a:p>
        </p:txBody>
      </p:sp>
      <p:pic>
        <p:nvPicPr>
          <p:cNvPr id="4" name="Imagem 3" descr="Claudius_MAN_Napoli_Inv60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214422"/>
            <a:ext cx="2000248" cy="3000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 descr="Historiador Sueton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500174"/>
            <a:ext cx="2188398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ixaDeTexto 5"/>
          <p:cNvSpPr txBox="1"/>
          <p:nvPr/>
        </p:nvSpPr>
        <p:spPr>
          <a:xfrm>
            <a:off x="1000100" y="4357694"/>
            <a:ext cx="3574697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ctr" rtl="0" latinLnBrk="1" hangingPunct="0"/>
            <a:r>
              <a:rPr kumimoji="0" lang="pt-BR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IMPERADOR  </a:t>
            </a:r>
          </a:p>
          <a:p>
            <a:pPr algn="ctr" rtl="0" latinLnBrk="1" hangingPunct="0"/>
            <a:r>
              <a:rPr lang="pt-BR" b="1" i="1" dirty="0" err="1" smtClean="0"/>
              <a:t>Tiberius</a:t>
            </a:r>
            <a:r>
              <a:rPr lang="pt-BR" b="1" i="1" dirty="0" smtClean="0"/>
              <a:t> </a:t>
            </a:r>
            <a:r>
              <a:rPr lang="pt-BR" b="1" i="1" dirty="0" err="1" smtClean="0"/>
              <a:t>Claudius</a:t>
            </a:r>
            <a:r>
              <a:rPr lang="pt-BR" b="1" i="1" dirty="0" smtClean="0"/>
              <a:t> </a:t>
            </a:r>
            <a:r>
              <a:rPr lang="pt-BR" b="1" i="1" dirty="0" err="1" smtClean="0"/>
              <a:t>Caesar</a:t>
            </a:r>
            <a:r>
              <a:rPr lang="pt-BR" b="1" i="1" dirty="0" smtClean="0"/>
              <a:t> Augustus </a:t>
            </a:r>
            <a:r>
              <a:rPr lang="pt-BR" b="1" i="1" dirty="0" err="1" smtClean="0"/>
              <a:t>Germanicus</a:t>
            </a:r>
            <a:r>
              <a:rPr lang="pt-BR" b="1" i="1" dirty="0" smtClean="0"/>
              <a:t>.</a:t>
            </a:r>
          </a:p>
          <a:p>
            <a:pPr algn="ctr" rtl="0" latinLnBrk="1" hangingPunct="0"/>
            <a:r>
              <a:rPr kumimoji="0" lang="pt-BR" sz="1200" b="1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10 a.C.</a:t>
            </a:r>
            <a:r>
              <a:rPr kumimoji="0" lang="pt-BR" sz="1200" b="1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– 54 d. C.</a:t>
            </a:r>
            <a:endParaRPr kumimoji="0" lang="pt-BR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57818" y="4357694"/>
            <a:ext cx="2091919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HISTORIADOR</a:t>
            </a:r>
          </a:p>
          <a:p>
            <a:pPr algn="ctr" rtl="0" latinLnBrk="1" hangingPunct="0"/>
            <a:r>
              <a:rPr lang="pt-BR" b="1" dirty="0" err="1" smtClean="0"/>
              <a:t>Gaius</a:t>
            </a:r>
            <a:r>
              <a:rPr lang="pt-BR" b="1" dirty="0" smtClean="0"/>
              <a:t> </a:t>
            </a:r>
            <a:r>
              <a:rPr lang="pt-BR" b="1" dirty="0" err="1" smtClean="0"/>
              <a:t>Suetonius</a:t>
            </a:r>
            <a:r>
              <a:rPr lang="pt-BR" b="1" dirty="0" smtClean="0"/>
              <a:t> </a:t>
            </a:r>
            <a:r>
              <a:rPr lang="pt-BR" b="1" dirty="0" err="1" smtClean="0"/>
              <a:t>Tranquillus</a:t>
            </a:r>
            <a:endParaRPr lang="pt-BR" b="1" dirty="0" smtClean="0"/>
          </a:p>
          <a:p>
            <a:pPr algn="ctr" rtl="0" latinLnBrk="1" hangingPunct="0"/>
            <a:r>
              <a:rPr kumimoji="0" lang="pt-BR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69 d.C.</a:t>
            </a:r>
            <a:r>
              <a:rPr kumimoji="0" lang="pt-BR" sz="1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– 141 d. C.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73408"/>
          </a:xfrm>
        </p:spPr>
        <p:txBody>
          <a:bodyPr>
            <a:normAutofit/>
          </a:bodyPr>
          <a:lstStyle/>
          <a:p>
            <a:r>
              <a:rPr lang="pt-BR" dirty="0" smtClean="0"/>
              <a:t>Atos 18:1-4 - ACRF</a:t>
            </a:r>
            <a:endParaRPr lang="pt-BR" sz="2200" dirty="0"/>
          </a:p>
        </p:txBody>
      </p:sp>
      <p:sp>
        <p:nvSpPr>
          <p:cNvPr id="3" name="Espaço Reservado para Texto 2"/>
          <p:cNvSpPr txBox="1">
            <a:spLocks/>
          </p:cNvSpPr>
          <p:nvPr/>
        </p:nvSpPr>
        <p:spPr>
          <a:xfrm>
            <a:off x="1643042" y="2214554"/>
            <a:ext cx="6400800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Espaço Reservado para Texto 2"/>
          <p:cNvSpPr txBox="1">
            <a:spLocks/>
          </p:cNvSpPr>
          <p:nvPr/>
        </p:nvSpPr>
        <p:spPr>
          <a:xfrm>
            <a:off x="1428728" y="1142984"/>
            <a:ext cx="6400800" cy="2714644"/>
          </a:xfrm>
          <a:prstGeom prst="rect">
            <a:avLst/>
          </a:prstGeom>
          <a:solidFill>
            <a:srgbClr val="F47D1A">
              <a:alpha val="50000"/>
            </a:srgbClr>
          </a:solidFill>
          <a:ln>
            <a:solidFill>
              <a:srgbClr val="F47D1A"/>
            </a:solidFill>
          </a:ln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r>
              <a:rPr lang="pt-BR" sz="1800" b="1" dirty="0" smtClean="0"/>
              <a:t>1</a:t>
            </a:r>
            <a:r>
              <a:rPr lang="pt-BR" sz="1800" dirty="0" smtClean="0"/>
              <a:t> E depois disto partiu Paulo de Atenas, e chegou a Corinto.</a:t>
            </a:r>
            <a:br>
              <a:rPr lang="pt-BR" sz="1800" dirty="0" smtClean="0"/>
            </a:br>
            <a:r>
              <a:rPr lang="pt-BR" sz="1800" b="1" dirty="0" smtClean="0"/>
              <a:t>2</a:t>
            </a:r>
            <a:r>
              <a:rPr lang="pt-BR" sz="1800" dirty="0" smtClean="0"/>
              <a:t> E, achando um </a:t>
            </a:r>
            <a:r>
              <a:rPr lang="pt-BR" sz="1800" b="1" dirty="0" smtClean="0"/>
              <a:t>certo judeu por nome </a:t>
            </a:r>
            <a:r>
              <a:rPr lang="pt-BR" sz="1800" b="1" dirty="0" err="1" smtClean="0"/>
              <a:t>Áqüila</a:t>
            </a:r>
            <a:r>
              <a:rPr lang="pt-BR" sz="1800" b="1" dirty="0" smtClean="0"/>
              <a:t>, natural do Ponto, que havia pouco tinha vindo da Itália, e Priscila, sua mulher (pois Cláudio tinha mandado que todos os judeus saíssem de Roma)</a:t>
            </a:r>
            <a:r>
              <a:rPr lang="pt-BR" sz="1800" dirty="0" smtClean="0"/>
              <a:t>, ajuntou-se com eles,</a:t>
            </a:r>
            <a:br>
              <a:rPr lang="pt-BR" sz="1800" dirty="0" smtClean="0"/>
            </a:br>
            <a:r>
              <a:rPr lang="pt-BR" sz="1800" b="1" dirty="0" smtClean="0"/>
              <a:t>3</a:t>
            </a:r>
            <a:r>
              <a:rPr lang="pt-BR" sz="1800" dirty="0" smtClean="0"/>
              <a:t> E, como era do mesmo ofício, ficou com eles, e trabalhava; pois tinham por ofício fazer tendas.</a:t>
            </a:r>
          </a:p>
          <a:p>
            <a:pPr lvl="0" algn="just">
              <a:spcBef>
                <a:spcPts val="400"/>
              </a:spcBef>
            </a:pPr>
            <a:r>
              <a:rPr lang="pt-BR" sz="1800" b="1" dirty="0" smtClean="0"/>
              <a:t>4</a:t>
            </a:r>
            <a:r>
              <a:rPr lang="pt-BR" sz="1800" dirty="0" smtClean="0"/>
              <a:t> E todos os sábados disputava na sinagoga, e convencia a judeus e gregos.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6" name="Imagem 5" descr="MAP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929066"/>
            <a:ext cx="3777840" cy="2773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 descr="MAPA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929066"/>
            <a:ext cx="3857652" cy="2893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73408"/>
          </a:xfrm>
        </p:spPr>
        <p:txBody>
          <a:bodyPr>
            <a:normAutofit/>
          </a:bodyPr>
          <a:lstStyle/>
          <a:p>
            <a:r>
              <a:rPr lang="pt-BR" dirty="0" smtClean="0"/>
              <a:t>Atos 18:18-21 - ACRF</a:t>
            </a:r>
            <a:endParaRPr lang="pt-BR" sz="2200" dirty="0"/>
          </a:p>
        </p:txBody>
      </p:sp>
      <p:sp>
        <p:nvSpPr>
          <p:cNvPr id="3" name="Espaço Reservado para Texto 2"/>
          <p:cNvSpPr txBox="1">
            <a:spLocks/>
          </p:cNvSpPr>
          <p:nvPr/>
        </p:nvSpPr>
        <p:spPr>
          <a:xfrm>
            <a:off x="1643042" y="2214554"/>
            <a:ext cx="6400800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Espaço Reservado para Texto 2"/>
          <p:cNvSpPr txBox="1">
            <a:spLocks/>
          </p:cNvSpPr>
          <p:nvPr/>
        </p:nvSpPr>
        <p:spPr>
          <a:xfrm>
            <a:off x="1428728" y="1142984"/>
            <a:ext cx="6400800" cy="3357586"/>
          </a:xfrm>
          <a:prstGeom prst="rect">
            <a:avLst/>
          </a:prstGeom>
          <a:solidFill>
            <a:srgbClr val="F47D1A">
              <a:alpha val="50000"/>
            </a:srgbClr>
          </a:solidFill>
          <a:ln>
            <a:solidFill>
              <a:srgbClr val="F47D1A"/>
            </a:solidFill>
          </a:ln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r>
              <a:rPr lang="pt-BR" sz="1800" b="1" dirty="0" smtClean="0"/>
              <a:t>18</a:t>
            </a:r>
            <a:r>
              <a:rPr lang="pt-BR" sz="1800" dirty="0" smtClean="0"/>
              <a:t> E Paulo, ficando ainda ali muitos dias, despediu-se dos irmãos, e dali navegou para a Síria, </a:t>
            </a:r>
            <a:r>
              <a:rPr lang="pt-BR" sz="1800" b="1" dirty="0" smtClean="0"/>
              <a:t>e com ele Priscila e </a:t>
            </a:r>
            <a:r>
              <a:rPr lang="pt-BR" sz="1800" b="1" dirty="0" err="1" smtClean="0"/>
              <a:t>Áqüila</a:t>
            </a:r>
            <a:r>
              <a:rPr lang="pt-BR" sz="1800" dirty="0" smtClean="0"/>
              <a:t>, tendo rapado a cabeça em </a:t>
            </a:r>
            <a:r>
              <a:rPr lang="pt-BR" sz="1800" dirty="0" err="1" smtClean="0"/>
              <a:t>Cencréia</a:t>
            </a:r>
            <a:r>
              <a:rPr lang="pt-BR" sz="1800" dirty="0" smtClean="0"/>
              <a:t>, porque tinha voto.</a:t>
            </a:r>
          </a:p>
          <a:p>
            <a:pPr lvl="0" algn="just">
              <a:spcBef>
                <a:spcPts val="400"/>
              </a:spcBef>
            </a:pPr>
            <a:r>
              <a:rPr lang="pt-BR" sz="1800" b="1" dirty="0" smtClean="0"/>
              <a:t>19</a:t>
            </a:r>
            <a:r>
              <a:rPr lang="pt-BR" sz="1800" dirty="0" smtClean="0"/>
              <a:t> E chegou a </a:t>
            </a:r>
            <a:r>
              <a:rPr lang="pt-BR" sz="1800" b="1" dirty="0" err="1" smtClean="0"/>
              <a:t>Éfeso</a:t>
            </a:r>
            <a:r>
              <a:rPr lang="pt-BR" sz="1800" dirty="0" smtClean="0"/>
              <a:t>, e deixou-os ali; mas ele, entrando na sinagoga, disputava com os judeus.</a:t>
            </a:r>
            <a:br>
              <a:rPr lang="pt-BR" sz="1800" dirty="0" smtClean="0"/>
            </a:br>
            <a:r>
              <a:rPr lang="pt-BR" sz="1800" b="1" dirty="0" smtClean="0"/>
              <a:t>20</a:t>
            </a:r>
            <a:r>
              <a:rPr lang="pt-BR" sz="1800" dirty="0" smtClean="0"/>
              <a:t> E, rogando-lhe eles que ficasse por mais algum tempo, não conveio nisso.</a:t>
            </a:r>
          </a:p>
          <a:p>
            <a:pPr lvl="0" algn="just">
              <a:spcBef>
                <a:spcPts val="400"/>
              </a:spcBef>
            </a:pPr>
            <a:r>
              <a:rPr lang="pt-BR" sz="1800" b="1" dirty="0" smtClean="0"/>
              <a:t>21</a:t>
            </a:r>
            <a:r>
              <a:rPr lang="pt-BR" sz="1800" dirty="0" smtClean="0"/>
              <a:t> </a:t>
            </a:r>
            <a:r>
              <a:rPr lang="pt-BR" sz="1800" b="1" dirty="0" smtClean="0"/>
              <a:t>Antes se despediu deles</a:t>
            </a:r>
            <a:r>
              <a:rPr lang="pt-BR" sz="1800" dirty="0" smtClean="0"/>
              <a:t>, dizendo: É-me de todo preciso celebrar a solenidade que vem em Jerusalém; mas querendo Deus, outra vez voltarei a vós. E partiu de </a:t>
            </a:r>
            <a:r>
              <a:rPr lang="pt-BR" sz="1800" dirty="0" err="1" smtClean="0"/>
              <a:t>Éfeso</a:t>
            </a:r>
            <a:r>
              <a:rPr lang="pt-BR" sz="1800" dirty="0" smtClean="0"/>
              <a:t>.</a:t>
            </a:r>
          </a:p>
          <a:p>
            <a:pPr lvl="0" algn="just">
              <a:spcBef>
                <a:spcPts val="400"/>
              </a:spcBef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8" name="Imagem 7" descr="Paulo prega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4572008"/>
            <a:ext cx="2786082" cy="2140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 descr="Priscilla-Aqui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120" y="4627714"/>
            <a:ext cx="3348028" cy="2087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5852" y="71414"/>
            <a:ext cx="8229600" cy="1173408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Lições de vida Cristã</a:t>
            </a:r>
            <a:endParaRPr lang="pt-BR" sz="2200" dirty="0"/>
          </a:p>
        </p:txBody>
      </p:sp>
      <p:sp>
        <p:nvSpPr>
          <p:cNvPr id="3" name="Espaço Reservado para Texto 2"/>
          <p:cNvSpPr txBox="1">
            <a:spLocks/>
          </p:cNvSpPr>
          <p:nvPr/>
        </p:nvSpPr>
        <p:spPr>
          <a:xfrm>
            <a:off x="1643042" y="2214554"/>
            <a:ext cx="6400800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Espaço Reservado para Texto 2"/>
          <p:cNvSpPr txBox="1">
            <a:spLocks/>
          </p:cNvSpPr>
          <p:nvPr/>
        </p:nvSpPr>
        <p:spPr>
          <a:xfrm>
            <a:off x="1571604" y="5143512"/>
            <a:ext cx="6400800" cy="12858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endParaRPr lang="pt-BR" sz="1800" dirty="0" smtClean="0"/>
          </a:p>
          <a:p>
            <a:pPr lvl="0" algn="ctr">
              <a:spcBef>
                <a:spcPts val="400"/>
              </a:spcBef>
            </a:pP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dirty="0" smtClean="0">
              <a:solidFill>
                <a:srgbClr val="888888"/>
              </a:solidFill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000100" y="1212530"/>
          <a:ext cx="7500990" cy="185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0990"/>
              </a:tblGrid>
              <a:tr h="370840">
                <a:tc>
                  <a:txBody>
                    <a:bodyPr/>
                    <a:lstStyle/>
                    <a:p>
                      <a:pPr lvl="0" algn="just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1. </a:t>
                      </a:r>
                      <a:r>
                        <a:rPr lang="pt-BR" sz="2000" b="1" dirty="0" smtClean="0">
                          <a:solidFill>
                            <a:schemeClr val="bg1"/>
                          </a:solidFill>
                        </a:rPr>
                        <a:t>Hospitalidade e</a:t>
                      </a:r>
                      <a:r>
                        <a:rPr lang="pt-BR" sz="2000" b="1" baseline="0" dirty="0" smtClean="0">
                          <a:solidFill>
                            <a:schemeClr val="bg1"/>
                          </a:solidFill>
                        </a:rPr>
                        <a:t> Serviço</a:t>
                      </a:r>
                      <a:r>
                        <a:rPr lang="pt-BR" sz="2000" b="1" dirty="0" smtClean="0">
                          <a:solidFill>
                            <a:schemeClr val="bg1"/>
                          </a:solidFill>
                        </a:rPr>
                        <a:t>: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(Atos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18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:1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e 2; 1 Co 16:19; </a:t>
                      </a:r>
                      <a:r>
                        <a:rPr lang="pt-BR" sz="2000" baseline="0" dirty="0" err="1" smtClean="0">
                          <a:solidFill>
                            <a:schemeClr val="bg1"/>
                          </a:solidFill>
                        </a:rPr>
                        <a:t>Rm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16:5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);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800" b="0" i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Sob os efeitos da</a:t>
                      </a:r>
                      <a:r>
                        <a:rPr lang="pt-BR" sz="1800" b="0" i="0" baseline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perseguição romana, o casal devia enfrentar </a:t>
                      </a:r>
                      <a:r>
                        <a:rPr lang="pt-BR" sz="1800" b="1" i="0" baseline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dificuldades financeiras</a:t>
                      </a:r>
                      <a:r>
                        <a:rPr lang="pt-BR" sz="1800" b="0" i="0" baseline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, já que precisou abandonar tudo em Roma e recomeçar a vida em Corinto. Mesmo assim, não se abateram e logo se dispuseram em oferecer sua casa como </a:t>
                      </a:r>
                      <a:r>
                        <a:rPr lang="pt-BR" sz="1800" b="1" i="0" baseline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base missionária</a:t>
                      </a:r>
                      <a:r>
                        <a:rPr lang="pt-BR" sz="1800" b="0" i="0" baseline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, dando suporte ao ministério do apóstolo Paulo no momento em que ele mais precisava de apoio.</a:t>
                      </a:r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" name="Imagem 5" descr="priscilla-and-aquila-welcome-paul-GoodSalt-prcas38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3213432"/>
            <a:ext cx="2597504" cy="3358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m 6" descr="aquila-y-prisci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1" y="3213432"/>
            <a:ext cx="2949969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aixaDeTexto 8"/>
          <p:cNvSpPr txBox="1"/>
          <p:nvPr/>
        </p:nvSpPr>
        <p:spPr>
          <a:xfrm>
            <a:off x="1643042" y="6601920"/>
            <a:ext cx="2830903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 smtClean="0">
                <a:solidFill>
                  <a:srgbClr val="000000"/>
                </a:solidFill>
              </a:rPr>
              <a:t>PAULO É RECEBIDO COMO HÓSPEDE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929190" y="6572272"/>
            <a:ext cx="2838919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TRABALHARAM JUNTOS EM CORINTO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5852" y="71414"/>
            <a:ext cx="8229600" cy="1173408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Lições de vida Cristã</a:t>
            </a:r>
            <a:endParaRPr lang="pt-BR" sz="2200" dirty="0"/>
          </a:p>
        </p:txBody>
      </p:sp>
      <p:sp>
        <p:nvSpPr>
          <p:cNvPr id="3" name="Espaço Reservado para Texto 2"/>
          <p:cNvSpPr txBox="1">
            <a:spLocks/>
          </p:cNvSpPr>
          <p:nvPr/>
        </p:nvSpPr>
        <p:spPr>
          <a:xfrm>
            <a:off x="1643042" y="2214554"/>
            <a:ext cx="6400800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Espaço Reservado para Texto 2"/>
          <p:cNvSpPr txBox="1">
            <a:spLocks/>
          </p:cNvSpPr>
          <p:nvPr/>
        </p:nvSpPr>
        <p:spPr>
          <a:xfrm>
            <a:off x="1571604" y="5143512"/>
            <a:ext cx="6400800" cy="12858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endParaRPr lang="pt-BR" sz="1800" dirty="0" smtClean="0"/>
          </a:p>
          <a:p>
            <a:pPr lvl="0" algn="ctr">
              <a:spcBef>
                <a:spcPts val="400"/>
              </a:spcBef>
            </a:pP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dirty="0" smtClean="0">
              <a:solidFill>
                <a:srgbClr val="888888"/>
              </a:solidFill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000100" y="1201098"/>
          <a:ext cx="7500990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0990"/>
              </a:tblGrid>
              <a:tr h="370840">
                <a:tc>
                  <a:txBody>
                    <a:bodyPr/>
                    <a:lstStyle/>
                    <a:p>
                      <a:pPr lvl="0" algn="just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2. </a:t>
                      </a:r>
                      <a:r>
                        <a:rPr lang="pt-BR" sz="2000" b="1" dirty="0" smtClean="0">
                          <a:solidFill>
                            <a:schemeClr val="bg1"/>
                          </a:solidFill>
                        </a:rPr>
                        <a:t>Compromisso</a:t>
                      </a:r>
                      <a:r>
                        <a:rPr lang="pt-BR" sz="2000" b="1" baseline="0" dirty="0" smtClean="0">
                          <a:solidFill>
                            <a:schemeClr val="bg1"/>
                          </a:solidFill>
                        </a:rPr>
                        <a:t> Social</a:t>
                      </a:r>
                      <a:r>
                        <a:rPr lang="pt-BR" sz="2000" b="1" dirty="0" smtClean="0">
                          <a:solidFill>
                            <a:schemeClr val="bg1"/>
                          </a:solidFill>
                        </a:rPr>
                        <a:t>: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(Atos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18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:3-18);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800" b="0" i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O padrão judaico para as mulheres tementes a Deus incluía o trabalho dentro e fora do lar. Priscila e Áquila fabricavam tendas. Ela era uma mulher dinâmica, operosa e recebia uma igreja em sua casa. Ainda que fosse por algumas horas semanais envolvia labor, dedicação e boa vontade.</a:t>
                      </a:r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" name="Imagem 5" descr="aquila-y-priscila comercio tend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030020"/>
            <a:ext cx="4857752" cy="3190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aixaDeTexto 6"/>
          <p:cNvSpPr txBox="1"/>
          <p:nvPr/>
        </p:nvSpPr>
        <p:spPr>
          <a:xfrm>
            <a:off x="2143108" y="6316168"/>
            <a:ext cx="5182509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TRABALHAVAM</a:t>
            </a:r>
            <a:r>
              <a:rPr kumimoji="0" lang="pt-BR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DENTRO E FORA DE CASA EM PROL DO EVANGELHO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5852" y="71414"/>
            <a:ext cx="8229600" cy="1173408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Lições de vida Cristã</a:t>
            </a:r>
            <a:endParaRPr lang="pt-BR" sz="2200" dirty="0"/>
          </a:p>
        </p:txBody>
      </p:sp>
      <p:sp>
        <p:nvSpPr>
          <p:cNvPr id="3" name="Espaço Reservado para Texto 2"/>
          <p:cNvSpPr txBox="1">
            <a:spLocks/>
          </p:cNvSpPr>
          <p:nvPr/>
        </p:nvSpPr>
        <p:spPr>
          <a:xfrm>
            <a:off x="1643042" y="2214554"/>
            <a:ext cx="6400800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Espaço Reservado para Texto 2"/>
          <p:cNvSpPr txBox="1">
            <a:spLocks/>
          </p:cNvSpPr>
          <p:nvPr/>
        </p:nvSpPr>
        <p:spPr>
          <a:xfrm>
            <a:off x="1571604" y="5143512"/>
            <a:ext cx="6400800" cy="12858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endParaRPr lang="pt-BR" sz="1800" dirty="0" smtClean="0"/>
          </a:p>
          <a:p>
            <a:pPr lvl="0" algn="ctr">
              <a:spcBef>
                <a:spcPts val="400"/>
              </a:spcBef>
            </a:pP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dirty="0" smtClean="0">
              <a:solidFill>
                <a:srgbClr val="888888"/>
              </a:solidFill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000100" y="1201098"/>
          <a:ext cx="7500990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0990"/>
              </a:tblGrid>
              <a:tr h="370840">
                <a:tc>
                  <a:txBody>
                    <a:bodyPr/>
                    <a:lstStyle/>
                    <a:p>
                      <a:pPr lvl="0" algn="just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3. </a:t>
                      </a:r>
                      <a:r>
                        <a:rPr lang="pt-BR" sz="2000" b="1" dirty="0" smtClean="0">
                          <a:solidFill>
                            <a:schemeClr val="bg1"/>
                          </a:solidFill>
                        </a:rPr>
                        <a:t>Conhecimento</a:t>
                      </a:r>
                      <a:r>
                        <a:rPr lang="pt-BR" sz="2000" b="1" baseline="0" dirty="0" smtClean="0">
                          <a:solidFill>
                            <a:schemeClr val="bg1"/>
                          </a:solidFill>
                        </a:rPr>
                        <a:t> das Escrituras e </a:t>
                      </a:r>
                      <a:r>
                        <a:rPr lang="pt-BR" sz="2000" b="1" baseline="0" dirty="0" smtClean="0">
                          <a:solidFill>
                            <a:schemeClr val="bg1"/>
                          </a:solidFill>
                        </a:rPr>
                        <a:t>Incentivadores</a:t>
                      </a:r>
                      <a:r>
                        <a:rPr lang="pt-BR" sz="2000" b="1" dirty="0" smtClean="0">
                          <a:solidFill>
                            <a:schemeClr val="bg1"/>
                          </a:solidFill>
                        </a:rPr>
                        <a:t>: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 (Atos 18:24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a 26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);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800" b="0" i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O texto de </a:t>
                      </a:r>
                      <a:r>
                        <a:rPr lang="pt-BR" sz="1800" b="1" i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Atos 18.24-26</a:t>
                      </a:r>
                      <a:r>
                        <a:rPr lang="pt-BR" sz="1800" b="0" i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cita a presença de Apolo, um homem </a:t>
                      </a:r>
                      <a:r>
                        <a:rPr lang="pt-BR" sz="1800" b="0" i="0" dirty="0" err="1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eloquente</a:t>
                      </a:r>
                      <a:r>
                        <a:rPr lang="pt-BR" sz="1800" b="0" i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e poderoso nas Escrituras, que ensinava a respeito de Jesus, mas conhecia apenas o batismo de João. Priscila e Áquila “tomaram-no consigo, e com maior exatidão lhe expuseram o caminho de Deus”.</a:t>
                      </a:r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" name="Imagem 5" descr="priscilla-aquila-and-apollos-GoodSalt-prcas38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928934"/>
            <a:ext cx="2643206" cy="3427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aixaDeTexto 6"/>
          <p:cNvSpPr txBox="1"/>
          <p:nvPr/>
        </p:nvSpPr>
        <p:spPr>
          <a:xfrm>
            <a:off x="1071538" y="6417254"/>
            <a:ext cx="2523127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DISCIPULARAM</a:t>
            </a:r>
            <a:r>
              <a:rPr kumimoji="0" lang="pt-BR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APOLO A PARTIR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DA INSTRUÇÃO DE PAULO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786182" y="2928934"/>
            <a:ext cx="4714876" cy="3754874"/>
          </a:xfrm>
          <a:prstGeom prst="rect">
            <a:avLst/>
          </a:prstGeom>
          <a:ln>
            <a:solidFill>
              <a:srgbClr val="F47D1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400" b="1" dirty="0" smtClean="0"/>
              <a:t>24</a:t>
            </a:r>
            <a:r>
              <a:rPr lang="pt-BR" sz="1400" dirty="0" smtClean="0"/>
              <a:t> E chegou a </a:t>
            </a:r>
            <a:r>
              <a:rPr lang="pt-BR" sz="1400" dirty="0" err="1" smtClean="0"/>
              <a:t>Éfeso</a:t>
            </a:r>
            <a:r>
              <a:rPr lang="pt-BR" sz="1400" dirty="0" smtClean="0"/>
              <a:t> um certo judeu chamado Apolo, natural de Alexandria, homem eloqüente e poderoso nas Escrituras.</a:t>
            </a:r>
          </a:p>
          <a:p>
            <a:pPr algn="just"/>
            <a:r>
              <a:rPr lang="pt-BR" sz="1400" b="1" dirty="0" smtClean="0"/>
              <a:t>25</a:t>
            </a:r>
            <a:r>
              <a:rPr lang="pt-BR" sz="1400" dirty="0" smtClean="0"/>
              <a:t> Este era instruído no caminho do Senhor e, fervoroso de espírito, falava e ensinava diligentemente as coisas do Senhor, conhecendo somente o batismo de João.</a:t>
            </a:r>
            <a:br>
              <a:rPr lang="pt-BR" sz="1400" dirty="0" smtClean="0"/>
            </a:br>
            <a:r>
              <a:rPr lang="pt-BR" sz="1400" b="1" dirty="0" smtClean="0"/>
              <a:t>26</a:t>
            </a:r>
            <a:r>
              <a:rPr lang="pt-BR" sz="1400" dirty="0" smtClean="0"/>
              <a:t> Ele começou a falar ousadamente na sinagoga; e, quando o ouviram Priscila e </a:t>
            </a:r>
            <a:r>
              <a:rPr lang="pt-BR" sz="1400" dirty="0" err="1" smtClean="0"/>
              <a:t>Aqüila</a:t>
            </a:r>
            <a:r>
              <a:rPr lang="pt-BR" sz="1400" dirty="0" smtClean="0"/>
              <a:t>, </a:t>
            </a:r>
            <a:r>
              <a:rPr lang="pt-BR" sz="1400" b="1" dirty="0" smtClean="0"/>
              <a:t>o levaram consigo e lhe declararam mais precisamente o caminho de Deus</a:t>
            </a:r>
            <a:r>
              <a:rPr lang="pt-BR" sz="1400" dirty="0" smtClean="0"/>
              <a:t>.</a:t>
            </a:r>
          </a:p>
          <a:p>
            <a:pPr algn="just"/>
            <a:r>
              <a:rPr lang="pt-BR" sz="1400" b="1" dirty="0" smtClean="0"/>
              <a:t>27</a:t>
            </a:r>
            <a:r>
              <a:rPr lang="pt-BR" sz="1400" dirty="0" smtClean="0"/>
              <a:t> </a:t>
            </a:r>
            <a:r>
              <a:rPr lang="pt-BR" sz="1400" b="1" dirty="0" smtClean="0"/>
              <a:t>Querendo ele passar à </a:t>
            </a:r>
            <a:r>
              <a:rPr lang="pt-BR" sz="1400" b="1" dirty="0" err="1" smtClean="0"/>
              <a:t>Acaia</a:t>
            </a:r>
            <a:r>
              <a:rPr lang="pt-BR" sz="1400" b="1" dirty="0" smtClean="0"/>
              <a:t>, o animaram os irmãos, e escreveram aos discípulos que o recebessem; o qual, tendo chegado, aproveitou muito aos que pela graça criam</a:t>
            </a:r>
            <a:r>
              <a:rPr lang="pt-BR" sz="1400" dirty="0" smtClean="0"/>
              <a:t>.</a:t>
            </a:r>
          </a:p>
          <a:p>
            <a:pPr algn="just"/>
            <a:r>
              <a:rPr lang="pt-BR" sz="1400" b="1" dirty="0" smtClean="0"/>
              <a:t>28</a:t>
            </a:r>
            <a:r>
              <a:rPr lang="pt-BR" sz="1400" dirty="0" smtClean="0"/>
              <a:t> Porque com grande veemência, convencia publicamente os judeus, mostrando pelas Escrituras que Jesus era o Cristo. </a:t>
            </a:r>
            <a:r>
              <a:rPr lang="pt-BR" sz="1400" dirty="0" smtClean="0">
                <a:hlinkClick r:id="rId3"/>
              </a:rPr>
              <a:t>Atos 18:24-28</a:t>
            </a:r>
            <a:endParaRPr lang="pt-BR" sz="1400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5852" y="71414"/>
            <a:ext cx="8229600" cy="1173408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Lições de vida Cristã</a:t>
            </a:r>
            <a:endParaRPr lang="pt-BR" sz="2200" dirty="0"/>
          </a:p>
        </p:txBody>
      </p:sp>
      <p:sp>
        <p:nvSpPr>
          <p:cNvPr id="3" name="Espaço Reservado para Texto 2"/>
          <p:cNvSpPr txBox="1">
            <a:spLocks/>
          </p:cNvSpPr>
          <p:nvPr/>
        </p:nvSpPr>
        <p:spPr>
          <a:xfrm>
            <a:off x="1643042" y="2214554"/>
            <a:ext cx="6400800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Espaço Reservado para Texto 2"/>
          <p:cNvSpPr txBox="1">
            <a:spLocks/>
          </p:cNvSpPr>
          <p:nvPr/>
        </p:nvSpPr>
        <p:spPr>
          <a:xfrm>
            <a:off x="1571604" y="5143512"/>
            <a:ext cx="6400800" cy="12858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endParaRPr lang="pt-BR" sz="1800" dirty="0" smtClean="0"/>
          </a:p>
          <a:p>
            <a:pPr lvl="0" algn="ctr">
              <a:spcBef>
                <a:spcPts val="400"/>
              </a:spcBef>
            </a:pP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dirty="0" smtClean="0">
              <a:solidFill>
                <a:srgbClr val="888888"/>
              </a:solidFill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000100" y="1142984"/>
          <a:ext cx="7500990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0990"/>
              </a:tblGrid>
              <a:tr h="370840">
                <a:tc>
                  <a:txBody>
                    <a:bodyPr/>
                    <a:lstStyle/>
                    <a:p>
                      <a:pPr lvl="0" algn="just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4. </a:t>
                      </a:r>
                      <a:r>
                        <a:rPr lang="pt-BR" sz="2000" b="1" dirty="0" smtClean="0">
                          <a:solidFill>
                            <a:schemeClr val="bg1"/>
                          </a:solidFill>
                        </a:rPr>
                        <a:t>Casamento</a:t>
                      </a:r>
                      <a:r>
                        <a:rPr lang="pt-BR" sz="2000" b="1" baseline="0" dirty="0" smtClean="0">
                          <a:solidFill>
                            <a:schemeClr val="bg1"/>
                          </a:solidFill>
                        </a:rPr>
                        <a:t> Harmonioso</a:t>
                      </a:r>
                      <a:r>
                        <a:rPr lang="pt-BR" sz="2000" b="1" dirty="0" smtClean="0">
                          <a:solidFill>
                            <a:schemeClr val="bg1"/>
                          </a:solidFill>
                        </a:rPr>
                        <a:t>: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 (Atos 18:24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a 26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);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800" b="0" i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Em todas as citações, Priscila aparece com o marido. A vida e o ministério do casal são vistos nas Escrituras como quem não age isoladamente. Priscila e Áquila andaram juntos porque viviam em harmonia e comunhão. Cumpre-se no casal o texto de </a:t>
                      </a:r>
                      <a:r>
                        <a:rPr lang="pt-BR" sz="1800" b="1" i="0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Ec</a:t>
                      </a:r>
                      <a:r>
                        <a:rPr lang="pt-BR" sz="1800" b="1" i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4.9</a:t>
                      </a:r>
                      <a:r>
                        <a:rPr lang="pt-BR" sz="1800" b="0" i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.</a:t>
                      </a:r>
                      <a:endParaRPr lang="pt-BR" sz="1800" b="0" i="0" dirty="0" smtClean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888888"/>
                          </a:solidFill>
                        </a:u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000100" y="3000372"/>
          <a:ext cx="7500990" cy="185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0990"/>
              </a:tblGrid>
              <a:tr h="370840">
                <a:tc>
                  <a:txBody>
                    <a:bodyPr/>
                    <a:lstStyle/>
                    <a:p>
                      <a:pPr lvl="0" algn="just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5. </a:t>
                      </a:r>
                      <a:r>
                        <a:rPr lang="pt-BR" sz="2000" b="1" dirty="0" smtClean="0">
                          <a:solidFill>
                            <a:schemeClr val="bg1"/>
                          </a:solidFill>
                        </a:rPr>
                        <a:t>Consagração</a:t>
                      </a:r>
                      <a:r>
                        <a:rPr lang="pt-BR" sz="2000" b="1" baseline="0" dirty="0" smtClean="0">
                          <a:solidFill>
                            <a:schemeClr val="bg1"/>
                          </a:solidFill>
                        </a:rPr>
                        <a:t> Integral</a:t>
                      </a:r>
                      <a:r>
                        <a:rPr lang="pt-BR" sz="2000" b="1" dirty="0" smtClean="0">
                          <a:solidFill>
                            <a:schemeClr val="bg1"/>
                          </a:solidFill>
                        </a:rPr>
                        <a:t>: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pt-BR" sz="2000" dirty="0" err="1" smtClean="0">
                          <a:solidFill>
                            <a:schemeClr val="bg1"/>
                          </a:solidFill>
                        </a:rPr>
                        <a:t>Rm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 16:3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a 5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);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800" b="0" i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Priscila e Áquila arriscaram a própria vida em defesa do apóstolo</a:t>
                      </a:r>
                      <a:r>
                        <a:rPr lang="pt-BR" sz="1800" b="0" i="0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Paulo e do Evangelho de Cristo</a:t>
                      </a:r>
                      <a:r>
                        <a:rPr lang="pt-BR" sz="1800" b="0" i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. Eles eram consagrados e tinham</a:t>
                      </a:r>
                      <a:r>
                        <a:rPr lang="pt-BR" sz="1800" b="0" i="0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plena </a:t>
                      </a:r>
                      <a:r>
                        <a:rPr lang="pt-BR" sz="1800" b="0" i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consciência da importância de Paulo para a propagação do Reino. Todas as igrejas dos gentios agradeceram a esta consagrada serva do Altíssimo e seu dedicado marido.</a:t>
                      </a:r>
                      <a:endParaRPr lang="pt-BR" sz="1800" b="0" i="0" dirty="0" smtClean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888888"/>
                          </a:solidFill>
                        </a:u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Retângulo 10"/>
          <p:cNvSpPr/>
          <p:nvPr/>
        </p:nvSpPr>
        <p:spPr>
          <a:xfrm>
            <a:off x="1000100" y="5103674"/>
            <a:ext cx="7500990" cy="1477328"/>
          </a:xfrm>
          <a:prstGeom prst="rect">
            <a:avLst/>
          </a:prstGeom>
          <a:ln>
            <a:solidFill>
              <a:srgbClr val="F47D1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800" b="1" dirty="0" smtClean="0"/>
              <a:t>3</a:t>
            </a:r>
            <a:r>
              <a:rPr lang="pt-BR" sz="1800" dirty="0" smtClean="0"/>
              <a:t> Saudai a Priscila e a </a:t>
            </a:r>
            <a:r>
              <a:rPr lang="pt-BR" sz="1800" dirty="0" err="1" smtClean="0"/>
              <a:t>Áqüila</a:t>
            </a:r>
            <a:r>
              <a:rPr lang="pt-BR" sz="1800" dirty="0" smtClean="0"/>
              <a:t>, </a:t>
            </a:r>
            <a:r>
              <a:rPr lang="pt-BR" sz="1800" b="1" dirty="0" smtClean="0"/>
              <a:t>meus cooperadores em Cristo Jesus</a:t>
            </a:r>
            <a:r>
              <a:rPr lang="pt-BR" sz="1800" dirty="0" smtClean="0"/>
              <a:t>,</a:t>
            </a:r>
            <a:br>
              <a:rPr lang="pt-BR" sz="1800" dirty="0" smtClean="0"/>
            </a:br>
            <a:r>
              <a:rPr lang="pt-BR" sz="1800" b="1" dirty="0" smtClean="0"/>
              <a:t>4</a:t>
            </a:r>
            <a:r>
              <a:rPr lang="pt-BR" sz="1800" dirty="0" smtClean="0"/>
              <a:t> </a:t>
            </a:r>
            <a:r>
              <a:rPr lang="pt-BR" sz="1800" b="1" dirty="0" smtClean="0"/>
              <a:t>Os quais pela minha vida expuseram as suas cabeças</a:t>
            </a:r>
            <a:r>
              <a:rPr lang="pt-BR" sz="1800" dirty="0" smtClean="0"/>
              <a:t>; o que não só eu lhes agradeço, mas também todas as igrejas dos gentios.</a:t>
            </a:r>
            <a:br>
              <a:rPr lang="pt-BR" sz="1800" dirty="0" smtClean="0"/>
            </a:br>
            <a:r>
              <a:rPr lang="pt-BR" sz="1800" b="1" dirty="0" smtClean="0"/>
              <a:t>5</a:t>
            </a:r>
            <a:r>
              <a:rPr lang="pt-BR" sz="1800" dirty="0" smtClean="0"/>
              <a:t> </a:t>
            </a:r>
            <a:r>
              <a:rPr lang="pt-BR" sz="1800" b="1" dirty="0" smtClean="0"/>
              <a:t>Saudai também a igreja que está em sua casa</a:t>
            </a:r>
            <a:r>
              <a:rPr lang="pt-BR" sz="1800" dirty="0" smtClean="0"/>
              <a:t>. Saudai a </a:t>
            </a:r>
            <a:r>
              <a:rPr lang="pt-BR" sz="1800" dirty="0" err="1" smtClean="0"/>
              <a:t>Epêneto</a:t>
            </a:r>
            <a:r>
              <a:rPr lang="pt-BR" sz="1800" dirty="0" smtClean="0"/>
              <a:t>, meu amado, que é as primícias da </a:t>
            </a:r>
            <a:r>
              <a:rPr lang="pt-BR" sz="1800" dirty="0" err="1" smtClean="0"/>
              <a:t>Acáia</a:t>
            </a:r>
            <a:r>
              <a:rPr lang="pt-BR" sz="1800" dirty="0" smtClean="0"/>
              <a:t> em Cristo. </a:t>
            </a:r>
            <a:r>
              <a:rPr lang="pt-BR" sz="1800" dirty="0" smtClean="0">
                <a:hlinkClick r:id="rId2"/>
              </a:rPr>
              <a:t>Romanos 16:3-5</a:t>
            </a:r>
            <a:endParaRPr lang="pt-BR" sz="1800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12452"/>
            <a:ext cx="8229600" cy="1173408"/>
          </a:xfrm>
        </p:spPr>
        <p:txBody>
          <a:bodyPr>
            <a:normAutofit/>
          </a:bodyPr>
          <a:lstStyle/>
          <a:p>
            <a:r>
              <a:rPr lang="pt-BR" sz="4000" dirty="0" smtClean="0"/>
              <a:t>Ministério de Áquila e Priscila</a:t>
            </a:r>
            <a:endParaRPr lang="pt-BR" sz="4000" dirty="0"/>
          </a:p>
        </p:txBody>
      </p:sp>
      <p:graphicFrame>
        <p:nvGraphicFramePr>
          <p:cNvPr id="10" name="Diagrama 9"/>
          <p:cNvGraphicFramePr/>
          <p:nvPr/>
        </p:nvGraphicFramePr>
        <p:xfrm>
          <a:off x="1524000" y="15716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4143372" y="3000372"/>
            <a:ext cx="777457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ATOS 18:2</a:t>
            </a:r>
            <a:endParaRPr kumimoji="0" lang="pt-BR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716469" y="6000768"/>
            <a:ext cx="998671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ATOS 18:2-18</a:t>
            </a:r>
            <a:endParaRPr kumimoji="0" lang="pt-BR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643042" y="6000768"/>
            <a:ext cx="2269852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b="1" dirty="0" smtClean="0"/>
              <a:t>ATOS 18:19;24-28; 1 Cor. 16:19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214282" y="1643050"/>
            <a:ext cx="7772401" cy="305656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defTabSz="274320">
              <a:defRPr sz="1800" b="0">
                <a:solidFill>
                  <a:srgbClr val="000000"/>
                </a:solidFill>
                <a:uFillTx/>
              </a:defRPr>
            </a:pPr>
            <a:r>
              <a:rPr lang="pt-BR" sz="324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AULA 8: PRISCILA E ÁQUILA</a:t>
            </a:r>
            <a:br>
              <a:rPr lang="pt-BR" sz="324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</a:br>
            <a:r>
              <a:rPr lang="pt-BR" sz="324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UM CASAL A SERVIÇO DE DEUS.</a:t>
            </a:r>
            <a:endParaRPr sz="432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1981199" y="142852"/>
            <a:ext cx="7162801" cy="288115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endParaRPr sz="3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pt-BR" sz="44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Atos 18</a:t>
            </a:r>
            <a:endParaRPr sz="4400" b="1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12452"/>
            <a:ext cx="8229600" cy="1173408"/>
          </a:xfrm>
        </p:spPr>
        <p:txBody>
          <a:bodyPr>
            <a:normAutofit/>
          </a:bodyPr>
          <a:lstStyle/>
          <a:p>
            <a:r>
              <a:rPr lang="pt-BR" sz="4000" dirty="0" smtClean="0"/>
              <a:t>Conclusão</a:t>
            </a:r>
            <a:endParaRPr lang="pt-BR" sz="4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00298" y="1357298"/>
            <a:ext cx="4078039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DEUS NOS CHAMA A SEU SERVIÇO:</a:t>
            </a:r>
            <a:endParaRPr kumimoji="0" lang="pt-BR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53676" y="1928802"/>
            <a:ext cx="8090356" cy="41857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1</a:t>
            </a:r>
            <a:r>
              <a:rPr kumimoji="0" lang="pt-BR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. MATEUS 25:14-30 – Par</a:t>
            </a:r>
            <a:r>
              <a:rPr lang="pt-BR" sz="1600" b="1" dirty="0" smtClean="0">
                <a:solidFill>
                  <a:srgbClr val="000000"/>
                </a:solidFill>
              </a:rPr>
              <a:t>ábola dos Talentos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600" dirty="0" smtClean="0">
                <a:solidFill>
                  <a:srgbClr val="000000"/>
                </a:solidFill>
              </a:rPr>
              <a:t>Independente da quantidade ou do tipo de dons espirituais que recebemos, Deus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600" dirty="0" smtClean="0">
                <a:solidFill>
                  <a:srgbClr val="000000"/>
                </a:solidFill>
              </a:rPr>
              <a:t>espera que os utilizemos em favor de seu Reino.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>
                <a:solidFill>
                  <a:srgbClr val="000000"/>
                </a:solidFill>
              </a:rPr>
              <a:t>2. MATEUS 13 3-9 – Parábola do Semeador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600" dirty="0" smtClean="0">
                <a:solidFill>
                  <a:srgbClr val="000000"/>
                </a:solidFill>
              </a:rPr>
              <a:t>Não devemos medir o resultado de nosso trabalho no SENHOR por aquilo que vemos.</a:t>
            </a:r>
            <a:endParaRPr kumimoji="0" lang="pt-BR" sz="16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1600" baseline="0" dirty="0" smtClean="0">
              <a:solidFill>
                <a:srgbClr val="000000"/>
              </a:solidFill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3. MATEUS 13:31-33 Parábolas do Grão de Mostarda e do Fermento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1600" baseline="0" dirty="0" smtClean="0">
              <a:solidFill>
                <a:srgbClr val="000000"/>
              </a:solidFill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Por menor que seja a noss</a:t>
            </a:r>
            <a:r>
              <a:rPr lang="pt-BR" sz="1600" dirty="0" smtClean="0">
                <a:solidFill>
                  <a:srgbClr val="000000"/>
                </a:solidFill>
              </a:rPr>
              <a:t>a semeadura, quem garante o resultado é Deus;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>
                <a:solidFill>
                  <a:srgbClr val="000000"/>
                </a:solidFill>
              </a:rPr>
              <a:t>4. MATEUS 13:44-45 Parábolas do Tesouro Escondido e da Pérola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Viver de acordo com o Reino de Deus significa dedicar tudo o que somos e tudo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o que temos para</a:t>
            </a:r>
            <a:r>
              <a:rPr kumimoji="0" lang="pt-BR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atender ao Seu Chamado (COSMOVISÃO CRISTÃ).</a:t>
            </a:r>
            <a:endParaRPr kumimoji="0" lang="pt-BR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214291"/>
            <a:ext cx="7772400" cy="1000131"/>
          </a:xfrm>
        </p:spPr>
        <p:txBody>
          <a:bodyPr/>
          <a:lstStyle/>
          <a:p>
            <a:r>
              <a:rPr lang="pt-BR" dirty="0" smtClean="0"/>
              <a:t>REVISÃO:</a:t>
            </a:r>
            <a:endParaRPr lang="pt-BR" dirty="0"/>
          </a:p>
        </p:txBody>
      </p:sp>
      <p:graphicFrame>
        <p:nvGraphicFramePr>
          <p:cNvPr id="5" name="Diagrama 4"/>
          <p:cNvGraphicFramePr/>
          <p:nvPr/>
        </p:nvGraphicFramePr>
        <p:xfrm>
          <a:off x="357158" y="1357298"/>
          <a:ext cx="828680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7772400" cy="2041525"/>
          </a:xfrm>
        </p:spPr>
        <p:txBody>
          <a:bodyPr/>
          <a:lstStyle/>
          <a:p>
            <a:r>
              <a:rPr lang="pt-BR" dirty="0" smtClean="0"/>
              <a:t>VERSÍCULOS CHAVE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28728" y="2143116"/>
            <a:ext cx="6400800" cy="4143404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“Não ajunteis tesouros na terra, onde a traça e a ferrugem tudo consomem, e onde os ladrões minam e roubam;</a:t>
            </a:r>
          </a:p>
          <a:p>
            <a:pPr algn="just"/>
            <a:r>
              <a:rPr lang="pt-BR" sz="2400" dirty="0" smtClean="0"/>
              <a:t>Mas ajuntai tesouros no céu, onde nem a traça nem a ferrugem consomem, e onde os ladrões não minam nem roubam.</a:t>
            </a:r>
          </a:p>
          <a:p>
            <a:pPr algn="just"/>
            <a:r>
              <a:rPr lang="pt-BR" sz="2400" dirty="0" smtClean="0"/>
              <a:t>Porque onde estiver o vosso tesouro, aí estará também o vosso coração.”</a:t>
            </a:r>
          </a:p>
          <a:p>
            <a:pPr algn="just"/>
            <a:endParaRPr lang="pt-BR" sz="2400" dirty="0" smtClean="0"/>
          </a:p>
          <a:p>
            <a:r>
              <a:rPr lang="pt-BR" sz="2400" dirty="0" smtClean="0"/>
              <a:t>Mateus 6:19-21 (ACRF)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398204"/>
            <a:ext cx="8229600" cy="117340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Uma questão de </a:t>
            </a:r>
            <a:r>
              <a:rPr lang="pt-BR" dirty="0" err="1" smtClean="0"/>
              <a:t>Cosmovisão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(Visão de Mundo)</a:t>
            </a:r>
            <a:r>
              <a:rPr lang="pt-BR" sz="2200" dirty="0" smtClean="0"/>
              <a:t> </a:t>
            </a:r>
            <a:r>
              <a:rPr lang="pt-BR" sz="2200" dirty="0" err="1" smtClean="0"/>
              <a:t>Rm</a:t>
            </a:r>
            <a:r>
              <a:rPr lang="pt-BR" sz="2200" dirty="0" smtClean="0"/>
              <a:t> 12:2</a:t>
            </a:r>
            <a:endParaRPr lang="pt-BR" sz="2200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857224" y="5357826"/>
            <a:ext cx="3217227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VISÃO</a:t>
            </a:r>
            <a:r>
              <a:rPr kumimoji="0" lang="pt-BR" sz="1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DE MUNDO CRISTÃ: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aseline="0" dirty="0" smtClean="0">
                <a:solidFill>
                  <a:srgbClr val="000000"/>
                </a:solidFill>
              </a:rPr>
              <a:t>A ALIANÇA</a:t>
            </a:r>
            <a:r>
              <a:rPr lang="pt-BR" dirty="0" smtClean="0">
                <a:solidFill>
                  <a:srgbClr val="000000"/>
                </a:solidFill>
              </a:rPr>
              <a:t> COM DEUS REGE </a:t>
            </a:r>
            <a:r>
              <a:rPr lang="pt-BR" dirty="0" smtClean="0">
                <a:solidFill>
                  <a:srgbClr val="000000"/>
                </a:solidFill>
              </a:rPr>
              <a:t>TODA A </a:t>
            </a:r>
            <a:r>
              <a:rPr lang="pt-BR" dirty="0" smtClean="0">
                <a:solidFill>
                  <a:srgbClr val="000000"/>
                </a:solidFill>
              </a:rPr>
              <a:t>VIDA.</a:t>
            </a:r>
          </a:p>
          <a:p>
            <a:pPr marL="0" marR="0" indent="0" algn="just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dirty="0" smtClean="0">
                <a:solidFill>
                  <a:srgbClr val="000000"/>
                </a:solidFill>
              </a:rPr>
              <a:t>LENTE:</a:t>
            </a:r>
            <a:r>
              <a:rPr lang="pt-BR" dirty="0" smtClean="0">
                <a:solidFill>
                  <a:srgbClr val="000000"/>
                </a:solidFill>
              </a:rPr>
              <a:t> </a:t>
            </a:r>
            <a:r>
              <a:rPr kumimoji="0" lang="pt-BR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MONOFOCAL</a:t>
            </a:r>
            <a:r>
              <a:rPr kumimoji="0" lang="pt-BR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E AGREGADORA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4938729" y="5357826"/>
            <a:ext cx="3776675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VISÃO DE MUNDO SECULAR</a:t>
            </a:r>
            <a:r>
              <a:rPr kumimoji="0" lang="pt-BR" sz="12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OU ESPIRITUALISTA: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aseline="0" dirty="0" smtClean="0">
                <a:solidFill>
                  <a:srgbClr val="000000"/>
                </a:solidFill>
              </a:rPr>
              <a:t>O</a:t>
            </a:r>
            <a:r>
              <a:rPr lang="pt-BR" dirty="0" smtClean="0">
                <a:solidFill>
                  <a:srgbClr val="000000"/>
                </a:solidFill>
              </a:rPr>
              <a:t> MATERIAL OU O ESPIRITUAL REGE A VIDA.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LENTE:</a:t>
            </a:r>
            <a:r>
              <a:rPr kumimoji="0" lang="pt-BR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MULTIFOCAL E DESAGREGADORA.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cxnSp>
        <p:nvCxnSpPr>
          <p:cNvPr id="69" name="Conector reto 68"/>
          <p:cNvCxnSpPr/>
          <p:nvPr/>
        </p:nvCxnSpPr>
        <p:spPr>
          <a:xfrm rot="5400000">
            <a:off x="2893207" y="3750471"/>
            <a:ext cx="3214710" cy="1588"/>
          </a:xfrm>
          <a:prstGeom prst="line">
            <a:avLst/>
          </a:prstGeom>
          <a:noFill/>
          <a:ln w="25400" cap="flat">
            <a:solidFill>
              <a:srgbClr val="0070C0"/>
            </a:solidFill>
            <a:prstDash val="sysDot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3" name="Grupo 82"/>
          <p:cNvGrpSpPr/>
          <p:nvPr/>
        </p:nvGrpSpPr>
        <p:grpSpPr>
          <a:xfrm>
            <a:off x="860116" y="2143116"/>
            <a:ext cx="3497570" cy="3143272"/>
            <a:chOff x="645802" y="2143116"/>
            <a:chExt cx="3497570" cy="3143272"/>
          </a:xfrm>
        </p:grpSpPr>
        <p:cxnSp>
          <p:nvCxnSpPr>
            <p:cNvPr id="12" name="Conector reto 11"/>
            <p:cNvCxnSpPr/>
            <p:nvPr/>
          </p:nvCxnSpPr>
          <p:spPr>
            <a:xfrm flipV="1">
              <a:off x="645802" y="3143248"/>
              <a:ext cx="785818" cy="42862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645802" y="3643314"/>
              <a:ext cx="785818" cy="35719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Arco 13"/>
            <p:cNvSpPr/>
            <p:nvPr/>
          </p:nvSpPr>
          <p:spPr>
            <a:xfrm>
              <a:off x="1217306" y="3214686"/>
              <a:ext cx="142876" cy="1500198"/>
            </a:xfrm>
            <a:prstGeom prst="arc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/>
            <p:cNvSpPr/>
            <p:nvPr/>
          </p:nvSpPr>
          <p:spPr>
            <a:xfrm>
              <a:off x="1217306" y="3357562"/>
              <a:ext cx="142876" cy="500066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1574496" y="2928934"/>
              <a:ext cx="142876" cy="14287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7" name="Conector reto 16"/>
            <p:cNvCxnSpPr/>
            <p:nvPr/>
          </p:nvCxnSpPr>
          <p:spPr>
            <a:xfrm flipV="1">
              <a:off x="1860248" y="2357430"/>
              <a:ext cx="1428760" cy="5715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1788810" y="4143380"/>
              <a:ext cx="1571636" cy="64294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ixaDeTexto 35"/>
            <p:cNvSpPr txBox="1"/>
            <p:nvPr/>
          </p:nvSpPr>
          <p:spPr>
            <a:xfrm>
              <a:off x="1932784" y="3197738"/>
              <a:ext cx="599523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dirty="0" smtClean="0">
                  <a:solidFill>
                    <a:srgbClr val="000000"/>
                  </a:solidFill>
                </a:rPr>
                <a:t>FAMÍLIA</a:t>
              </a:r>
              <a:endParaRPr kumimoji="0" lang="pt-B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1931686" y="3471618"/>
              <a:ext cx="828753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TRABALHO</a:t>
              </a:r>
              <a:endParaRPr kumimoji="0" lang="pt-B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1945754" y="3745498"/>
              <a:ext cx="556243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IGREJA</a:t>
              </a:r>
              <a:endParaRPr kumimoji="0" lang="pt-B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51" name="Chave direita 50"/>
            <p:cNvSpPr/>
            <p:nvPr/>
          </p:nvSpPr>
          <p:spPr>
            <a:xfrm>
              <a:off x="2860380" y="3143248"/>
              <a:ext cx="71438" cy="857256"/>
            </a:xfrm>
            <a:prstGeom prst="rightBrace">
              <a:avLst/>
            </a:prstGeom>
            <a:noFill/>
            <a:ln w="25400" cap="flat">
              <a:solidFill>
                <a:srgbClr val="0070C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52" name="CaixaDeTexto 51"/>
            <p:cNvSpPr txBox="1"/>
            <p:nvPr/>
          </p:nvSpPr>
          <p:spPr>
            <a:xfrm>
              <a:off x="3032490" y="3402376"/>
              <a:ext cx="1110882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spc="0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TUDO NA VIDA</a:t>
              </a: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spc="0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 É SAGRADO</a:t>
              </a:r>
              <a:endParaRPr kumimoji="0" lang="pt-BR" sz="12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60" name="Conector de seta reta 59"/>
            <p:cNvCxnSpPr/>
            <p:nvPr/>
          </p:nvCxnSpPr>
          <p:spPr>
            <a:xfrm rot="5400000" flipH="1" flipV="1">
              <a:off x="1217306" y="4856966"/>
              <a:ext cx="857256" cy="1588"/>
            </a:xfrm>
            <a:prstGeom prst="straightConnector1">
              <a:avLst/>
            </a:prstGeom>
            <a:noFill/>
            <a:ln w="25400" cap="flat">
              <a:solidFill>
                <a:srgbClr val="0070C0"/>
              </a:solidFill>
              <a:prstDash val="solid"/>
              <a:miter lim="400000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7" name="Conector de seta reta 76"/>
            <p:cNvCxnSpPr/>
            <p:nvPr/>
          </p:nvCxnSpPr>
          <p:spPr>
            <a:xfrm rot="5400000">
              <a:off x="1393009" y="2607463"/>
              <a:ext cx="500066" cy="1588"/>
            </a:xfrm>
            <a:prstGeom prst="straightConnector1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9" name="CaixaDeTexto 78"/>
            <p:cNvSpPr txBox="1"/>
            <p:nvPr/>
          </p:nvSpPr>
          <p:spPr>
            <a:xfrm>
              <a:off x="1071538" y="2143116"/>
              <a:ext cx="1274388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PRESSUPOSTOS</a:t>
              </a:r>
              <a:endParaRPr kumimoji="0" lang="pt-BR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82" name="Grupo 81"/>
          <p:cNvGrpSpPr/>
          <p:nvPr/>
        </p:nvGrpSpPr>
        <p:grpSpPr>
          <a:xfrm>
            <a:off x="5000628" y="2172764"/>
            <a:ext cx="3357586" cy="3113624"/>
            <a:chOff x="5072066" y="2172764"/>
            <a:chExt cx="3357586" cy="3113624"/>
          </a:xfrm>
        </p:grpSpPr>
        <p:cxnSp>
          <p:nvCxnSpPr>
            <p:cNvPr id="29" name="Conector reto 28"/>
            <p:cNvCxnSpPr/>
            <p:nvPr/>
          </p:nvCxnSpPr>
          <p:spPr>
            <a:xfrm flipV="1">
              <a:off x="5072066" y="3143248"/>
              <a:ext cx="785818" cy="42862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>
              <a:off x="5072066" y="3643314"/>
              <a:ext cx="785818" cy="35719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Arco 30"/>
            <p:cNvSpPr/>
            <p:nvPr/>
          </p:nvSpPr>
          <p:spPr>
            <a:xfrm>
              <a:off x="5643570" y="3214686"/>
              <a:ext cx="142876" cy="1500198"/>
            </a:xfrm>
            <a:prstGeom prst="arc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Elipse 31"/>
            <p:cNvSpPr/>
            <p:nvPr/>
          </p:nvSpPr>
          <p:spPr>
            <a:xfrm>
              <a:off x="5643570" y="3357562"/>
              <a:ext cx="142876" cy="500066"/>
            </a:xfrm>
            <a:prstGeom prst="ellips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6000760" y="2928934"/>
              <a:ext cx="142876" cy="142876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4" name="Conector reto 33"/>
            <p:cNvCxnSpPr/>
            <p:nvPr/>
          </p:nvCxnSpPr>
          <p:spPr>
            <a:xfrm flipV="1">
              <a:off x="6286512" y="2357430"/>
              <a:ext cx="1428760" cy="571504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>
              <a:off x="6215074" y="4143380"/>
              <a:ext cx="1571636" cy="642942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/>
            <p:cNvCxnSpPr/>
            <p:nvPr/>
          </p:nvCxnSpPr>
          <p:spPr>
            <a:xfrm>
              <a:off x="6143636" y="3571876"/>
              <a:ext cx="2286016" cy="1588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4" name="CaixaDeTexto 43"/>
            <p:cNvSpPr txBox="1"/>
            <p:nvPr/>
          </p:nvSpPr>
          <p:spPr>
            <a:xfrm>
              <a:off x="6572264" y="4030152"/>
              <a:ext cx="727763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dirty="0" smtClean="0">
                  <a:solidFill>
                    <a:srgbClr val="000000"/>
                  </a:solidFill>
                </a:rPr>
                <a:t>RELIGIÃO</a:t>
              </a:r>
              <a:endParaRPr kumimoji="0" lang="pt-B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6294243" y="3600012"/>
              <a:ext cx="1992533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DICOTOMIZAÇÃO</a:t>
              </a:r>
              <a:r>
                <a:rPr kumimoji="0" lang="pt-BR" sz="1200" b="1" i="0" u="none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 DA VIDA</a:t>
              </a:r>
              <a:endParaRPr kumimoji="0" lang="pt-BR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6485660" y="3000372"/>
              <a:ext cx="599523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dirty="0" smtClean="0">
                  <a:solidFill>
                    <a:srgbClr val="000000"/>
                  </a:solidFill>
                </a:rPr>
                <a:t>FAMÍLIA</a:t>
              </a:r>
              <a:endParaRPr kumimoji="0" lang="pt-B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6457891" y="3228754"/>
              <a:ext cx="828753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TRABALHO</a:t>
              </a:r>
              <a:endParaRPr kumimoji="0" lang="pt-B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47" name="Chave direita 46"/>
            <p:cNvSpPr/>
            <p:nvPr/>
          </p:nvSpPr>
          <p:spPr>
            <a:xfrm>
              <a:off x="7358082" y="3000372"/>
              <a:ext cx="71438" cy="428628"/>
            </a:xfrm>
            <a:prstGeom prst="rightBrace">
              <a:avLst/>
            </a:prstGeom>
            <a:noFill/>
            <a:ln w="25400" cap="flat">
              <a:solidFill>
                <a:srgbClr val="0070C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48" name="Chave direita 47"/>
            <p:cNvSpPr/>
            <p:nvPr/>
          </p:nvSpPr>
          <p:spPr>
            <a:xfrm>
              <a:off x="7358082" y="3929066"/>
              <a:ext cx="71438" cy="428628"/>
            </a:xfrm>
            <a:prstGeom prst="rightBrace">
              <a:avLst/>
            </a:prstGeom>
            <a:noFill/>
            <a:ln w="25400" cap="flat">
              <a:solidFill>
                <a:srgbClr val="0070C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7515026" y="3129180"/>
              <a:ext cx="769441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spc="0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PROFANO</a:t>
              </a:r>
              <a:endParaRPr kumimoji="0" lang="pt-BR" sz="12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7500958" y="4044220"/>
              <a:ext cx="785471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spc="0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SAGRADO</a:t>
              </a:r>
              <a:endParaRPr kumimoji="0" lang="pt-BR" sz="12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61" name="Conector de seta reta 60"/>
            <p:cNvCxnSpPr/>
            <p:nvPr/>
          </p:nvCxnSpPr>
          <p:spPr>
            <a:xfrm rot="5400000" flipH="1" flipV="1">
              <a:off x="5644364" y="4856966"/>
              <a:ext cx="857256" cy="1588"/>
            </a:xfrm>
            <a:prstGeom prst="straightConnector1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8" name="Conector de seta reta 77"/>
            <p:cNvCxnSpPr/>
            <p:nvPr/>
          </p:nvCxnSpPr>
          <p:spPr>
            <a:xfrm rot="5400000">
              <a:off x="5821371" y="2606669"/>
              <a:ext cx="500066" cy="1588"/>
            </a:xfrm>
            <a:prstGeom prst="straightConnector1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0" name="CaixaDeTexto 79"/>
            <p:cNvSpPr txBox="1"/>
            <p:nvPr/>
          </p:nvSpPr>
          <p:spPr>
            <a:xfrm>
              <a:off x="5512190" y="2172764"/>
              <a:ext cx="1274388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PRESSUPOSTOS</a:t>
              </a:r>
              <a:endParaRPr kumimoji="0" lang="pt-BR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</p:grpSp>
      <p:sp>
        <p:nvSpPr>
          <p:cNvPr id="81" name="CaixaDeTexto 80"/>
          <p:cNvSpPr txBox="1"/>
          <p:nvPr/>
        </p:nvSpPr>
        <p:spPr>
          <a:xfrm>
            <a:off x="639998" y="6215082"/>
            <a:ext cx="7646778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kumimoji="0" lang="pt-BR" sz="1400" b="1" i="0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PRESSUPOSTO: </a:t>
            </a: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O pressuposto é um dado apresentado como indiscutível para o falante e o ouvinte, não permitindo contestações. São conceitos pré-admitidos em qualquer pensamento.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84" name="CaixaDeTexto 83"/>
          <p:cNvSpPr txBox="1"/>
          <p:nvPr/>
        </p:nvSpPr>
        <p:spPr>
          <a:xfrm rot="16200000">
            <a:off x="-371206" y="3656168"/>
            <a:ext cx="1955664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spc="0" normalizeH="0" baseline="0" dirty="0" smtClean="0">
                <a:ln>
                  <a:noFill/>
                </a:ln>
                <a:solidFill>
                  <a:srgbClr val="F47D1A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COSMOVISÃO</a:t>
            </a:r>
            <a:r>
              <a:rPr kumimoji="0" lang="pt-BR" sz="1400" b="1" i="0" u="none" strike="noStrike" cap="none" spc="0" normalizeH="0" dirty="0" smtClean="0">
                <a:ln>
                  <a:noFill/>
                </a:ln>
                <a:solidFill>
                  <a:srgbClr val="F47D1A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CRISTÃ</a:t>
            </a:r>
            <a:endParaRPr kumimoji="0" lang="pt-BR" sz="1400" b="1" i="0" u="none" strike="noStrike" cap="none" spc="0" normalizeH="0" baseline="0" dirty="0">
              <a:ln>
                <a:noFill/>
              </a:ln>
              <a:solidFill>
                <a:srgbClr val="F47D1A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85" name="CaixaDeTexto 84"/>
          <p:cNvSpPr txBox="1"/>
          <p:nvPr/>
        </p:nvSpPr>
        <p:spPr>
          <a:xfrm rot="16200000">
            <a:off x="3672012" y="3656168"/>
            <a:ext cx="2156039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spc="0" normalizeH="0" baseline="0" dirty="0" smtClean="0">
                <a:ln>
                  <a:noFill/>
                </a:ln>
                <a:solidFill>
                  <a:srgbClr val="F47D1A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COSMOVISÃO</a:t>
            </a:r>
            <a:r>
              <a:rPr kumimoji="0" lang="pt-BR" sz="1400" b="1" i="0" u="none" strike="noStrike" cap="none" spc="0" normalizeH="0" dirty="0" smtClean="0">
                <a:ln>
                  <a:noFill/>
                </a:ln>
                <a:solidFill>
                  <a:srgbClr val="F47D1A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SECULAR</a:t>
            </a:r>
            <a:endParaRPr kumimoji="0" lang="pt-BR" sz="1400" b="1" i="0" u="none" strike="noStrike" cap="none" spc="0" normalizeH="0" baseline="0" dirty="0">
              <a:ln>
                <a:noFill/>
              </a:ln>
              <a:solidFill>
                <a:srgbClr val="F47D1A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398204"/>
            <a:ext cx="8229600" cy="117340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Principais Grupos de</a:t>
            </a:r>
            <a:br>
              <a:rPr lang="pt-BR" dirty="0" smtClean="0"/>
            </a:br>
            <a:r>
              <a:rPr lang="pt-BR" dirty="0" err="1" smtClean="0"/>
              <a:t>Cosmovisões</a:t>
            </a:r>
            <a:endParaRPr lang="pt-BR" sz="2200" dirty="0"/>
          </a:p>
        </p:txBody>
      </p:sp>
      <p:graphicFrame>
        <p:nvGraphicFramePr>
          <p:cNvPr id="53" name="Diagrama 52"/>
          <p:cNvGraphicFramePr/>
          <p:nvPr/>
        </p:nvGraphicFramePr>
        <p:xfrm>
          <a:off x="1142976" y="1857364"/>
          <a:ext cx="6500858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6" name="CaixaDeTexto 55"/>
          <p:cNvSpPr txBox="1"/>
          <p:nvPr/>
        </p:nvSpPr>
        <p:spPr>
          <a:xfrm>
            <a:off x="3857620" y="3786190"/>
            <a:ext cx="84960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1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4929190" y="3714752"/>
            <a:ext cx="84960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 smtClean="0">
                <a:solidFill>
                  <a:srgbClr val="000000"/>
                </a:solidFill>
              </a:rPr>
              <a:t>3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4357686" y="4643446"/>
            <a:ext cx="84960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 smtClean="0">
                <a:solidFill>
                  <a:srgbClr val="000000"/>
                </a:solidFill>
              </a:rPr>
              <a:t>2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357158" y="5786454"/>
            <a:ext cx="6500858" cy="984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SUBGRUPOS;</a:t>
            </a:r>
          </a:p>
          <a:p>
            <a:pPr marL="228600" marR="0" indent="-2286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pt-BR" sz="1600" dirty="0" err="1" smtClean="0">
                <a:solidFill>
                  <a:srgbClr val="000000"/>
                </a:solidFill>
              </a:rPr>
              <a:t>Existenciallismo</a:t>
            </a:r>
            <a:r>
              <a:rPr lang="pt-BR" sz="1600" dirty="0" smtClean="0">
                <a:solidFill>
                  <a:srgbClr val="000000"/>
                </a:solidFill>
              </a:rPr>
              <a:t>, </a:t>
            </a:r>
            <a:r>
              <a:rPr kumimoji="0" lang="pt-BR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Niilismo</a:t>
            </a:r>
            <a:r>
              <a:rPr kumimoji="0" lang="pt-BR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e </a:t>
            </a:r>
            <a:r>
              <a:rPr lang="pt-BR" sz="1600" dirty="0" smtClean="0">
                <a:solidFill>
                  <a:srgbClr val="000000"/>
                </a:solidFill>
              </a:rPr>
              <a:t>Naturalismo;</a:t>
            </a:r>
          </a:p>
          <a:p>
            <a:pPr marL="228600" marR="0" indent="-2286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pt-BR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2.</a:t>
            </a:r>
            <a:r>
              <a:rPr kumimoji="0" lang="pt-BR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Espiritismo, Animismo, Monismo, </a:t>
            </a:r>
            <a:r>
              <a:rPr kumimoji="0" lang="pt-BR" sz="16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Panteismo</a:t>
            </a:r>
            <a:r>
              <a:rPr kumimoji="0" lang="pt-BR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e Nova Era;</a:t>
            </a:r>
          </a:p>
          <a:p>
            <a:pPr marL="228600" marR="0" indent="-2286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t-BR" sz="1600" baseline="0" dirty="0" smtClean="0">
                <a:solidFill>
                  <a:srgbClr val="000000"/>
                </a:solidFill>
              </a:rPr>
              <a:t>3.</a:t>
            </a:r>
            <a:r>
              <a:rPr lang="pt-BR" sz="1600" dirty="0" smtClean="0">
                <a:solidFill>
                  <a:srgbClr val="000000"/>
                </a:solidFill>
              </a:rPr>
              <a:t> </a:t>
            </a:r>
            <a:r>
              <a:rPr lang="pt-BR" sz="1600" dirty="0" err="1" smtClean="0">
                <a:solidFill>
                  <a:srgbClr val="000000"/>
                </a:solidFill>
              </a:rPr>
              <a:t>Deismo</a:t>
            </a:r>
            <a:r>
              <a:rPr lang="pt-BR" sz="1600" dirty="0" smtClean="0">
                <a:solidFill>
                  <a:srgbClr val="000000"/>
                </a:solidFill>
              </a:rPr>
              <a:t>, </a:t>
            </a:r>
            <a:r>
              <a:rPr lang="pt-BR" sz="1600" dirty="0" err="1" smtClean="0">
                <a:solidFill>
                  <a:srgbClr val="000000"/>
                </a:solidFill>
              </a:rPr>
              <a:t>Teismo</a:t>
            </a:r>
            <a:r>
              <a:rPr lang="pt-BR" sz="1600" dirty="0" smtClean="0">
                <a:solidFill>
                  <a:srgbClr val="000000"/>
                </a:solidFill>
              </a:rPr>
              <a:t> aberto, Catolicismo </a:t>
            </a:r>
            <a:r>
              <a:rPr lang="pt-BR" sz="1600" dirty="0" smtClean="0">
                <a:solidFill>
                  <a:srgbClr val="000000"/>
                </a:solidFill>
              </a:rPr>
              <a:t>Romano.</a:t>
            </a:r>
            <a:endParaRPr kumimoji="0" lang="pt-BR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014"/>
            <a:ext cx="8229600" cy="1173408"/>
          </a:xfrm>
        </p:spPr>
        <p:txBody>
          <a:bodyPr/>
          <a:lstStyle/>
          <a:p>
            <a:r>
              <a:rPr lang="pt-BR" dirty="0" smtClean="0"/>
              <a:t>Ponto de mutação: 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571472" y="5214950"/>
            <a:ext cx="8072494" cy="923330"/>
          </a:xfrm>
          <a:prstGeom prst="rect">
            <a:avLst/>
          </a:prstGeom>
          <a:ln w="12700">
            <a:solidFill>
              <a:srgbClr val="F47D1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800" dirty="0" smtClean="0"/>
              <a:t>“E não sede conformados com este mundo, mas </a:t>
            </a:r>
            <a:r>
              <a:rPr lang="pt-BR" sz="1800" b="1" dirty="0" smtClean="0"/>
              <a:t>sede transformados pela renovação do vosso entendimento</a:t>
            </a:r>
            <a:r>
              <a:rPr lang="pt-BR" sz="1800" dirty="0" smtClean="0"/>
              <a:t>, para que experimenteis qual seja a boa, agradável, e perfeita vontade de Deus.” </a:t>
            </a:r>
            <a:r>
              <a:rPr lang="pt-BR" sz="1800" dirty="0" smtClean="0">
                <a:hlinkClick r:id="rId2"/>
              </a:rPr>
              <a:t>Romanos 12:2</a:t>
            </a:r>
            <a:r>
              <a:rPr lang="pt-BR" sz="1800" dirty="0" smtClean="0"/>
              <a:t> - ARCF</a:t>
            </a:r>
            <a:endParaRPr lang="pt-BR" sz="1800" dirty="0"/>
          </a:p>
        </p:txBody>
      </p:sp>
      <p:pic>
        <p:nvPicPr>
          <p:cNvPr id="5" name="Imagem 4" descr="COSMOVISÃ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1419236"/>
            <a:ext cx="466725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014"/>
            <a:ext cx="8229600" cy="1173408"/>
          </a:xfrm>
        </p:spPr>
        <p:txBody>
          <a:bodyPr/>
          <a:lstStyle/>
          <a:p>
            <a:r>
              <a:rPr lang="pt-BR" dirty="0" smtClean="0"/>
              <a:t>Ponto de mutação: 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071538" y="1142984"/>
            <a:ext cx="7500990" cy="923330"/>
          </a:xfrm>
          <a:prstGeom prst="rect">
            <a:avLst/>
          </a:prstGeom>
          <a:ln w="12700">
            <a:solidFill>
              <a:srgbClr val="F47D1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800" dirty="0" smtClean="0"/>
              <a:t>A tentação de Jesus </a:t>
            </a:r>
            <a:r>
              <a:rPr lang="pt-BR" sz="1800" b="1" dirty="0" smtClean="0">
                <a:solidFill>
                  <a:srgbClr val="F47D1A"/>
                </a:solidFill>
              </a:rPr>
              <a:t>(</a:t>
            </a:r>
            <a:r>
              <a:rPr lang="pt-BR" sz="1800" b="1" dirty="0" err="1" smtClean="0">
                <a:solidFill>
                  <a:srgbClr val="F47D1A"/>
                </a:solidFill>
              </a:rPr>
              <a:t>Mt</a:t>
            </a:r>
            <a:r>
              <a:rPr lang="pt-BR" sz="1800" b="1" dirty="0" smtClean="0">
                <a:solidFill>
                  <a:srgbClr val="F47D1A"/>
                </a:solidFill>
              </a:rPr>
              <a:t> 4:1-11)</a:t>
            </a:r>
            <a:r>
              <a:rPr lang="pt-BR" sz="1800" dirty="0" smtClean="0"/>
              <a:t> representa o nascimento do </a:t>
            </a:r>
            <a:r>
              <a:rPr lang="pt-BR" sz="1800" b="1" dirty="0" smtClean="0"/>
              <a:t>novo Israel </a:t>
            </a:r>
            <a:r>
              <a:rPr lang="pt-BR" sz="1800" b="1" dirty="0" smtClean="0">
                <a:solidFill>
                  <a:srgbClr val="F47D1A"/>
                </a:solidFill>
              </a:rPr>
              <a:t>(</a:t>
            </a:r>
            <a:r>
              <a:rPr lang="pt-BR" sz="1800" b="1" dirty="0" err="1" smtClean="0">
                <a:solidFill>
                  <a:srgbClr val="F47D1A"/>
                </a:solidFill>
              </a:rPr>
              <a:t>Jo</a:t>
            </a:r>
            <a:r>
              <a:rPr lang="pt-BR" sz="1800" b="1" dirty="0" smtClean="0">
                <a:solidFill>
                  <a:srgbClr val="F47D1A"/>
                </a:solidFill>
              </a:rPr>
              <a:t> 4:13-14)</a:t>
            </a:r>
            <a:r>
              <a:rPr lang="pt-BR" sz="1800" dirty="0" smtClean="0"/>
              <a:t>, do homem que se refaz segundo a semelhança de Deus.</a:t>
            </a:r>
            <a:endParaRPr lang="pt-BR" sz="18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1214414" y="2857496"/>
            <a:ext cx="1697581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pt-BR" sz="1400" b="1" dirty="0" smtClean="0"/>
              <a:t> </a:t>
            </a:r>
            <a:r>
              <a:rPr lang="pt-BR" sz="1400" b="1" dirty="0" smtClean="0"/>
              <a:t>O </a:t>
            </a:r>
            <a:r>
              <a:rPr lang="pt-BR" sz="1400" b="1" dirty="0" smtClean="0"/>
              <a:t>dilúvio (</a:t>
            </a:r>
            <a:r>
              <a:rPr lang="pt-BR" sz="1400" b="1" dirty="0" err="1" smtClean="0"/>
              <a:t>Gn</a:t>
            </a:r>
            <a:r>
              <a:rPr lang="pt-BR" sz="1400" b="1" dirty="0" smtClean="0"/>
              <a:t> 7:17</a:t>
            </a:r>
            <a:r>
              <a:rPr lang="pt-BR" sz="1400" b="1" dirty="0" smtClean="0"/>
              <a:t>):</a:t>
            </a:r>
            <a:endParaRPr kumimoji="0" lang="pt-BR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8596" y="4248571"/>
            <a:ext cx="2535951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ctr" rtl="0" latinLnBrk="1" hangingPunct="0"/>
            <a:r>
              <a:rPr lang="pt-BR" sz="1400" b="1" dirty="0" smtClean="0"/>
              <a:t>O</a:t>
            </a:r>
            <a:r>
              <a:rPr lang="pt-BR" sz="1400" b="1" dirty="0" smtClean="0"/>
              <a:t> </a:t>
            </a:r>
            <a:r>
              <a:rPr lang="pt-BR" sz="1400" b="1" dirty="0" smtClean="0"/>
              <a:t>novo Israel que </a:t>
            </a:r>
            <a:r>
              <a:rPr lang="pt-BR" sz="1400" b="1" dirty="0" smtClean="0"/>
              <a:t>não</a:t>
            </a:r>
          </a:p>
          <a:p>
            <a:pPr algn="ctr" rtl="0" latinLnBrk="1" hangingPunct="0"/>
            <a:r>
              <a:rPr lang="pt-BR" sz="1400" b="1" dirty="0" smtClean="0"/>
              <a:t>perece </a:t>
            </a:r>
            <a:r>
              <a:rPr lang="pt-BR" sz="1400" b="1" dirty="0" smtClean="0"/>
              <a:t>no </a:t>
            </a:r>
            <a:r>
              <a:rPr lang="pt-BR" sz="1400" b="1" dirty="0" smtClean="0"/>
              <a:t>deserto</a:t>
            </a:r>
          </a:p>
          <a:p>
            <a:pPr algn="ctr" rtl="0" latinLnBrk="1" hangingPunct="0"/>
            <a:r>
              <a:rPr lang="pt-BR" sz="1400" b="1" dirty="0" smtClean="0"/>
              <a:t> (</a:t>
            </a:r>
            <a:r>
              <a:rPr lang="pt-BR" sz="1400" b="1" dirty="0" err="1" smtClean="0"/>
              <a:t>Nm</a:t>
            </a:r>
            <a:r>
              <a:rPr lang="pt-BR" sz="1400" b="1" dirty="0" smtClean="0"/>
              <a:t> 14:20-25 e </a:t>
            </a:r>
            <a:r>
              <a:rPr lang="pt-BR" sz="1400" b="1" dirty="0" err="1" smtClean="0"/>
              <a:t>Nm</a:t>
            </a:r>
            <a:r>
              <a:rPr lang="pt-BR" sz="1400" b="1" dirty="0" smtClean="0"/>
              <a:t> 14:29-35):</a:t>
            </a:r>
            <a:endParaRPr kumimoji="0" lang="pt-BR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43108" y="2143116"/>
            <a:ext cx="5065489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pt-BR" sz="1800" b="1" dirty="0" smtClean="0"/>
              <a:t>Os 40 dias e 40 noites tem relação direta com</a:t>
            </a:r>
            <a:r>
              <a:rPr lang="pt-BR" sz="1800" b="1" dirty="0" smtClean="0"/>
              <a:t>:</a:t>
            </a:r>
            <a:endParaRPr lang="pt-BR" sz="1800" b="1" dirty="0" smtClean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071802" y="2571744"/>
          <a:ext cx="4238644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38644"/>
              </a:tblGrid>
              <a:tr h="785818"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 smtClean="0"/>
                        <a:t>“E durou o dilúvio </a:t>
                      </a:r>
                      <a:r>
                        <a:rPr lang="pt-BR" sz="1600" b="1" dirty="0" smtClean="0"/>
                        <a:t>quarenta dias</a:t>
                      </a:r>
                      <a:r>
                        <a:rPr lang="pt-BR" sz="1600" dirty="0" smtClean="0"/>
                        <a:t> sobre a terra, e cresceram as águas e levantaram a arca, e ela se elevou sobre a terra.”</a:t>
                      </a:r>
                      <a:endParaRPr lang="pt-BR" sz="1600" dirty="0"/>
                    </a:p>
                  </a:txBody>
                  <a:tcPr>
                    <a:solidFill>
                      <a:srgbClr val="FF99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3071802" y="3500438"/>
          <a:ext cx="4238644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38644"/>
              </a:tblGrid>
              <a:tr h="785818"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 smtClean="0"/>
                        <a:t>33</a:t>
                      </a:r>
                      <a:r>
                        <a:rPr lang="pt-BR" sz="1600" dirty="0" smtClean="0"/>
                        <a:t> E vossos filhos pastorearão neste deserto </a:t>
                      </a:r>
                      <a:r>
                        <a:rPr lang="pt-BR" sz="1600" b="1" dirty="0" smtClean="0"/>
                        <a:t>quarenta anos</a:t>
                      </a:r>
                      <a:r>
                        <a:rPr lang="pt-BR" sz="1600" dirty="0" smtClean="0"/>
                        <a:t>, e levarão sobre si as vossas infidelidades, até que os vossos cadáveres se consumam neste deserto.</a:t>
                      </a:r>
                    </a:p>
                    <a:p>
                      <a:pPr algn="just"/>
                      <a:r>
                        <a:rPr lang="pt-BR" sz="1600" b="1" dirty="0" smtClean="0"/>
                        <a:t>34</a:t>
                      </a:r>
                      <a:r>
                        <a:rPr lang="pt-BR" sz="1600" dirty="0" smtClean="0"/>
                        <a:t> </a:t>
                      </a:r>
                      <a:r>
                        <a:rPr lang="pt-BR" sz="1600" b="1" dirty="0" smtClean="0"/>
                        <a:t>Segundo o número dos dias em que espiastes esta terra, quarenta dias, cada dia representando um ano, levareis sobre vós as vossas iniqüidades quarenta anos</a:t>
                      </a:r>
                      <a:r>
                        <a:rPr lang="pt-BR" sz="1600" dirty="0" smtClean="0"/>
                        <a:t>, e conhecereis o meu afastamento.”</a:t>
                      </a:r>
                      <a:endParaRPr lang="pt-BR" sz="1600" dirty="0"/>
                    </a:p>
                  </a:txBody>
                  <a:tcPr>
                    <a:solidFill>
                      <a:srgbClr val="FF99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428596" y="6064574"/>
            <a:ext cx="2593659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400" b="1" dirty="0" smtClean="0">
                <a:solidFill>
                  <a:srgbClr val="000000"/>
                </a:solidFill>
              </a:rPr>
              <a:t>O REINO INVISÍVEL (</a:t>
            </a:r>
            <a:r>
              <a:rPr lang="pt-BR" sz="1400" b="1" dirty="0" err="1" smtClean="0">
                <a:solidFill>
                  <a:srgbClr val="000000"/>
                </a:solidFill>
              </a:rPr>
              <a:t>Hb</a:t>
            </a:r>
            <a:r>
              <a:rPr lang="pt-BR" sz="1400" b="1" dirty="0" smtClean="0">
                <a:solidFill>
                  <a:srgbClr val="000000"/>
                </a:solidFill>
              </a:rPr>
              <a:t> 11:1):</a:t>
            </a:r>
            <a:r>
              <a:rPr lang="pt-BR" dirty="0" smtClean="0">
                <a:solidFill>
                  <a:srgbClr val="000000"/>
                </a:solidFill>
              </a:rPr>
              <a:t> 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3071802" y="5921714"/>
          <a:ext cx="4238644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38644"/>
              </a:tblGrid>
              <a:tr h="571488"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 smtClean="0"/>
                        <a:t>“Ora, a fé é</a:t>
                      </a:r>
                      <a:r>
                        <a:rPr lang="pt-BR" sz="1600" baseline="0" dirty="0" smtClean="0"/>
                        <a:t> a certeza de coisas que se esperam, a convicção de fatos que se não vêem.”</a:t>
                      </a:r>
                      <a:endParaRPr lang="pt-BR" sz="1600" dirty="0"/>
                    </a:p>
                  </a:txBody>
                  <a:tcPr>
                    <a:solidFill>
                      <a:srgbClr val="FF99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1014"/>
            <a:ext cx="8229600" cy="1173408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285852" y="4263948"/>
            <a:ext cx="6929486" cy="2308324"/>
          </a:xfrm>
          <a:prstGeom prst="rect">
            <a:avLst/>
          </a:prstGeom>
          <a:ln>
            <a:solidFill>
              <a:srgbClr val="F47D1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800" dirty="0" err="1" smtClean="0"/>
              <a:t>Aquila</a:t>
            </a:r>
            <a:r>
              <a:rPr lang="pt-BR" sz="1800" dirty="0" smtClean="0"/>
              <a:t> e sua esposa Priscila foram o casal mais proeminente envolvido na expansão do cristianismo no primeiro século. Eles hospedaram Paulo em sua casa na cidade de </a:t>
            </a:r>
            <a:r>
              <a:rPr lang="pt-BR" sz="1800" dirty="0" err="1" smtClean="0"/>
              <a:t>Corínto</a:t>
            </a:r>
            <a:r>
              <a:rPr lang="pt-BR" sz="1800" dirty="0" smtClean="0"/>
              <a:t> (Atos 18:2-3). Posteriormente eles dirigiram uma igreja em sua casa em </a:t>
            </a:r>
            <a:r>
              <a:rPr lang="pt-BR" sz="1800" dirty="0" err="1" smtClean="0"/>
              <a:t>Éfeso</a:t>
            </a:r>
            <a:r>
              <a:rPr lang="pt-BR" sz="1800" dirty="0" smtClean="0"/>
              <a:t> (1 Coríntios 16:19) e em Roma (Romanos 16:3-5). Seus contatos com Paulo e a presença deles nesses três dos mais importantes centros do cristianismo primitivo demonstram sua importância para a Igreja do primeiro século.</a:t>
            </a:r>
            <a:endParaRPr lang="pt-BR" sz="1800" dirty="0"/>
          </a:p>
        </p:txBody>
      </p:sp>
      <p:sp>
        <p:nvSpPr>
          <p:cNvPr id="7" name="Retângulo 6"/>
          <p:cNvSpPr/>
          <p:nvPr/>
        </p:nvSpPr>
        <p:spPr>
          <a:xfrm>
            <a:off x="1643042" y="1285860"/>
            <a:ext cx="6286544" cy="923330"/>
          </a:xfrm>
          <a:prstGeom prst="rect">
            <a:avLst/>
          </a:prstGeom>
          <a:solidFill>
            <a:srgbClr val="F47D1A">
              <a:alpha val="40000"/>
            </a:srgbClr>
          </a:solidFill>
          <a:ln>
            <a:solidFill>
              <a:srgbClr val="F47D1A"/>
            </a:solidFill>
          </a:ln>
        </p:spPr>
        <p:txBody>
          <a:bodyPr wrap="square">
            <a:spAutoFit/>
          </a:bodyPr>
          <a:lstStyle/>
          <a:p>
            <a:r>
              <a:rPr lang="pt-BR" sz="1800" b="1" dirty="0" err="1" smtClean="0"/>
              <a:t>Aquila</a:t>
            </a:r>
            <a:r>
              <a:rPr lang="pt-BR" sz="1800" dirty="0" smtClean="0"/>
              <a:t> e </a:t>
            </a:r>
            <a:r>
              <a:rPr lang="pt-BR" sz="1800" b="1" dirty="0" smtClean="0"/>
              <a:t>Priscila </a:t>
            </a:r>
            <a:r>
              <a:rPr lang="pt-BR" sz="1800" dirty="0" smtClean="0"/>
              <a:t>eram nomes Latinos:</a:t>
            </a:r>
          </a:p>
          <a:p>
            <a:r>
              <a:rPr lang="pt-BR" sz="1800" dirty="0" smtClean="0"/>
              <a:t>Áquila significa </a:t>
            </a:r>
            <a:r>
              <a:rPr lang="pt-BR" sz="1800" b="1" dirty="0" smtClean="0"/>
              <a:t>Águia</a:t>
            </a:r>
            <a:r>
              <a:rPr lang="pt-BR" sz="1800" dirty="0" smtClean="0"/>
              <a:t> e Priscila é o diminutivo de </a:t>
            </a:r>
            <a:r>
              <a:rPr lang="pt-BR" sz="1800" dirty="0" err="1" smtClean="0"/>
              <a:t>Prisca</a:t>
            </a:r>
            <a:r>
              <a:rPr lang="pt-BR" sz="1800" dirty="0" smtClean="0"/>
              <a:t> (significa </a:t>
            </a:r>
            <a:r>
              <a:rPr lang="pt-BR" sz="1800" b="1" dirty="0" smtClean="0"/>
              <a:t>digna</a:t>
            </a:r>
            <a:r>
              <a:rPr lang="pt-BR" sz="1800" dirty="0" smtClean="0"/>
              <a:t>, </a:t>
            </a:r>
            <a:r>
              <a:rPr lang="pt-BR" sz="1800" b="1" dirty="0" smtClean="0"/>
              <a:t>admirável</a:t>
            </a:r>
            <a:r>
              <a:rPr lang="pt-BR" sz="1800" dirty="0" smtClean="0"/>
              <a:t>).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285852" y="2523176"/>
            <a:ext cx="6929486" cy="1477328"/>
          </a:xfrm>
          <a:prstGeom prst="rect">
            <a:avLst/>
          </a:prstGeom>
          <a:solidFill>
            <a:srgbClr val="F47D1A">
              <a:alpha val="94000"/>
            </a:srgbClr>
          </a:solidFill>
          <a:ln>
            <a:solidFill>
              <a:srgbClr val="F47D1A"/>
            </a:solidFill>
          </a:ln>
        </p:spPr>
        <p:txBody>
          <a:bodyPr wrap="square">
            <a:spAutoFit/>
          </a:bodyPr>
          <a:lstStyle/>
          <a:p>
            <a:r>
              <a:rPr lang="pt-BR" sz="1800" dirty="0" smtClean="0"/>
              <a:t>Seus nomes sempre aparecem juntos e são citados em </a:t>
            </a:r>
            <a:r>
              <a:rPr lang="pt-BR" sz="1800" b="1" dirty="0" smtClean="0"/>
              <a:t>seis </a:t>
            </a:r>
            <a:r>
              <a:rPr lang="pt-BR" sz="1800" dirty="0" smtClean="0"/>
              <a:t>ocasiões no </a:t>
            </a:r>
            <a:r>
              <a:rPr lang="pt-BR" sz="1800" b="1" dirty="0" smtClean="0"/>
              <a:t>Novo Testamento</a:t>
            </a:r>
            <a:r>
              <a:rPr lang="pt-BR" sz="1800" dirty="0" smtClean="0"/>
              <a:t>:</a:t>
            </a:r>
          </a:p>
          <a:p>
            <a:r>
              <a:rPr lang="pt-BR" sz="1800" b="1" dirty="0" smtClean="0"/>
              <a:t>3x</a:t>
            </a:r>
            <a:r>
              <a:rPr lang="pt-BR" sz="1800" dirty="0" smtClean="0"/>
              <a:t> (Atos 18:2,18,26), </a:t>
            </a:r>
            <a:r>
              <a:rPr lang="pt-BR" sz="1800" b="1" dirty="0" smtClean="0"/>
              <a:t>1x </a:t>
            </a:r>
            <a:r>
              <a:rPr lang="pt-BR" sz="1800" dirty="0" smtClean="0"/>
              <a:t>(</a:t>
            </a:r>
            <a:r>
              <a:rPr lang="pt-BR" sz="1800" dirty="0" err="1" smtClean="0"/>
              <a:t>Rm</a:t>
            </a:r>
            <a:r>
              <a:rPr lang="pt-BR" sz="1800" dirty="0" smtClean="0"/>
              <a:t> 16:3), </a:t>
            </a:r>
            <a:r>
              <a:rPr lang="pt-BR" sz="1800" b="1" dirty="0" smtClean="0"/>
              <a:t>1x</a:t>
            </a:r>
            <a:r>
              <a:rPr lang="pt-BR" sz="1800" dirty="0" smtClean="0"/>
              <a:t> (1 Co 16:19) e </a:t>
            </a:r>
            <a:r>
              <a:rPr lang="pt-BR" sz="1800" b="1" dirty="0" smtClean="0"/>
              <a:t>1x</a:t>
            </a:r>
            <a:r>
              <a:rPr lang="pt-BR" sz="1800" dirty="0" smtClean="0"/>
              <a:t> (2 </a:t>
            </a:r>
            <a:r>
              <a:rPr lang="pt-BR" sz="1800" dirty="0" err="1" smtClean="0"/>
              <a:t>Tm</a:t>
            </a:r>
            <a:r>
              <a:rPr lang="pt-BR" sz="1800" dirty="0" smtClean="0"/>
              <a:t> 4:19). Metade dessas vezes o nome de Priscila é citado antes do de seu marido e é chamada de </a:t>
            </a:r>
            <a:r>
              <a:rPr lang="pt-BR" sz="1800" b="1" dirty="0" err="1" smtClean="0"/>
              <a:t>Prisca</a:t>
            </a:r>
            <a:r>
              <a:rPr lang="pt-BR" sz="1800" dirty="0" smtClean="0"/>
              <a:t> em (2 </a:t>
            </a:r>
            <a:r>
              <a:rPr lang="pt-BR" sz="1800" dirty="0" err="1" smtClean="0"/>
              <a:t>Tm</a:t>
            </a:r>
            <a:r>
              <a:rPr lang="pt-BR" sz="1800" dirty="0" smtClean="0"/>
              <a:t> 4:19).</a:t>
            </a:r>
            <a:endParaRPr lang="pt-BR" sz="1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00FF"/>
      </a:accent5>
      <a:accent6>
        <a:srgbClr val="800080"/>
      </a:accent6>
      <a:hlink>
        <a:srgbClr val="0000FF"/>
      </a:hlink>
      <a:folHlink>
        <a:srgbClr val="FF00FF"/>
      </a:folHlink>
    </a:clrScheme>
    <a:fontScheme name="Default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00FF"/>
      </a:accent5>
      <a:accent6>
        <a:srgbClr val="800080"/>
      </a:accent6>
      <a:hlink>
        <a:srgbClr val="0000FF"/>
      </a:hlink>
      <a:folHlink>
        <a:srgbClr val="FF00FF"/>
      </a:folHlink>
    </a:clrScheme>
    <a:fontScheme name="Default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3176</TotalTime>
  <Words>1701</Words>
  <PresentationFormat>Apresentação na tela (4:3)</PresentationFormat>
  <Paragraphs>170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Default</vt:lpstr>
      <vt:lpstr>CLASSE:  FAMÍLIA, PROJETO DE DEUS  ESTUDO DE CASOS BÍBLICOS </vt:lpstr>
      <vt:lpstr>AULA 8: PRISCILA E ÁQUILA UM CASAL A SERVIÇO DE DEUS.</vt:lpstr>
      <vt:lpstr>REVISÃO:</vt:lpstr>
      <vt:lpstr>VERSÍCULOS CHAVE</vt:lpstr>
      <vt:lpstr>Uma questão de Cosmovisão (Visão de Mundo) Rm 12:2</vt:lpstr>
      <vt:lpstr>Principais Grupos de Cosmovisões</vt:lpstr>
      <vt:lpstr>Ponto de mutação: </vt:lpstr>
      <vt:lpstr>Ponto de mutação: </vt:lpstr>
      <vt:lpstr>INTRODUÇÃO</vt:lpstr>
      <vt:lpstr>Contexto Histórico</vt:lpstr>
      <vt:lpstr>Contexto Histórico</vt:lpstr>
      <vt:lpstr>Contexto Histórico</vt:lpstr>
      <vt:lpstr>Atos 18:1-4 - ACRF</vt:lpstr>
      <vt:lpstr>Atos 18:18-21 - ACRF</vt:lpstr>
      <vt:lpstr>Lições de vida Cristã</vt:lpstr>
      <vt:lpstr>Lições de vida Cristã</vt:lpstr>
      <vt:lpstr>Lições de vida Cristã</vt:lpstr>
      <vt:lpstr>Lições de vida Cristã</vt:lpstr>
      <vt:lpstr>Ministério de Áquila e Priscila</vt:lpstr>
      <vt:lpstr>Conclusão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FAMÍLIA:  PROJETO DE DEUS  ESTUDO DE CASOS</dc:title>
  <dc:creator>Fábio Estefano - SUABE</dc:creator>
  <cp:lastModifiedBy>Fábio Estefano - SUABE</cp:lastModifiedBy>
  <cp:revision>689</cp:revision>
  <dcterms:modified xsi:type="dcterms:W3CDTF">2014-06-22T06:06:46Z</dcterms:modified>
</cp:coreProperties>
</file>