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9" r:id="rId11"/>
    <p:sldId id="271" r:id="rId12"/>
    <p:sldId id="272" r:id="rId13"/>
    <p:sldId id="273" r:id="rId14"/>
    <p:sldId id="270" r:id="rId15"/>
    <p:sldId id="274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7893F7-114F-4088-B3A1-A925AB2465AD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CD67CA1-35AA-4D94-9F7C-0CCD9F755F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frm=1&amp;source=images&amp;cd=&amp;cad=rja&amp;docid=Qz6PryS2bQOEJM&amp;tbnid=WFvusnnACjPEGM:&amp;ved=&amp;url=http://valhouston.wordpress.com/2011/02/12/110/&amp;ei=y_EVU8DDLor10wHFxYDwDQ&amp;bvm=bv.62286460,d.eW0&amp;psig=AFQjCNEmdhLjblhJTY3g1o3Qpry2uq1_oA&amp;ust=13940331977085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BvENGA4I20jfqM&amp;tbnid=U61ZQjpyYctQVM:&amp;ved=0CAUQjRw&amp;url=http://www.motorera.com/theology/tdicp.htm&amp;ei=5gwWU633O8Pt0wGNpYCgCg&amp;bvm=bv.62286460,d.eW0&amp;psig=AFQjCNEkW3sb9WzZspUSM2jFhXiNnY-nwg&amp;ust=1394040245773820" TargetMode="External"/><Relationship Id="rId2" Type="http://schemas.openxmlformats.org/officeDocument/2006/relationships/hyperlink" Target="http://www.google.com.br/url?sa=i&amp;rct=j&amp;q=&amp;esrc=s&amp;frm=1&amp;source=images&amp;cd=&amp;cad=rja&amp;docid=lDQxXdPrihf9lM&amp;tbnid=YTKw4hkyxI4NbM:&amp;ved=0CAUQjRw&amp;url=http://en.wikipedia.org/wiki/Arthur_Pink&amp;ei=OgwWU8j0E-v60gGw2IDYDw&amp;bvm=bv.62286460,d.eW0&amp;psig=AFQjCNEkW3sb9WzZspUSM2jFhXiNnY-nwg&amp;ust=13940402457738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mar&amp;source=images&amp;cd=&amp;cad=rja&amp;docid=1BSKgROofFQwaM&amp;tbnid=4RdhUmlPdAycBM:&amp;ved=0CAUQjRw&amp;url=http://palavraguda.wordpress.com/2011/11/23/o-mar/&amp;ei=P0kpUeqLMYH28gSL-YGIDg&amp;bvm=bv.42768644,d.eWU&amp;psig=AFQjCNHNldgROCYQs72HyAx8h-g306yfxg&amp;ust=13617466084590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br/url?sa=i&amp;rct=j&amp;q=antartida&amp;source=images&amp;cd=&amp;cad=rja&amp;docid=zsU032Gk1-pNVM&amp;tbnid=OpLhF555yWCNnM:&amp;ved=0CAUQjRw&amp;url=http://www.osmais.com/index.php?wp=Mjc0Mw==&amp;ei=P0gpUa-YEIao9gTK_oGYBg&amp;bvm=bv.42768644,d.eWU&amp;psig=AFQjCNE45gwZq5SwhncrYcp_5DldVb9kPQ&amp;ust=13617463526005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leon+morris&amp;source=images&amp;cd=&amp;cad=rja&amp;docid=F0RiaLQuMo_yjM&amp;tbnid=CGheQThfSoMl9M:&amp;ved=0CAUQjRw&amp;url=http://www.regentaudio.com/RGDL0915S&amp;ei=N0cpUfy8E4mi8QT-_YDACA&amp;bvm=bv.42768644,d.eWU&amp;psig=AFQjCNFGNyYwnmTYfy9ekej2Dw1tLB5RDw&amp;ust=13617460834652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source=images&amp;cd=&amp;cad=rja&amp;docid=dgN7wAoMuAm-xM&amp;tbnid=DejCGZTMCrpQhM&amp;ved=0CAgQjRw&amp;url=http://sacrificiovivoesanto.wordpress.com/2013/04/19/a-cruz-de-cristo-salvacao-para-o-genero-humano-2/&amp;ei=Su8VU_7kLc_PkQecwYHoDQ&amp;psig=AFQjCNF3obti_elCWEG5MiG31idMi-8-AQ&amp;ust=13940328428541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batismo+de+Jesus&amp;source=images&amp;cd=&amp;cad=rja&amp;docid=KpfRRwUcNGXLqM&amp;tbnid=IaXxvhNEelm4BM:&amp;ved=0CAUQjRw&amp;url=http://arquidiocesedecampogrande.org.br/arq/formacao/formacao-igreja/259-o-batismo-para-o-povo.html?start=5&amp;ei=f0gpUZXMMoSk9AS44oDwDw&amp;bvm=bv.42768644,d.eWU&amp;psig=AFQjCNEKpH5E_rkaKbDJQna-_hPQogj2kQ&amp;ust=13617464256193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energia+eolica&amp;source=images&amp;cd=&amp;cad=rja&amp;docid=ezcsc1YK-GT4KM&amp;tbnid=DrjERDdwKTLVvM:&amp;ved=0CAUQjRw&amp;url=http://www.portaldocabo.com.br/noticias/pernambuco/pernambuco-quer-atrair-fabricas-de-pecas-usadas-no-setor-de-energia-eolica&amp;ei=yUgpUaurGZL88QTWsYGgDg&amp;bvm=bv.42768644,d.eWU&amp;psig=AFQjCNF5KZxufSOb16FBZY-K_Bg2g4rZ6g&amp;ust=13617464942048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ad%C3%A3o+carlos+do+nascimento&amp;source=images&amp;cd=&amp;cad=rja&amp;docid=n9eCNJMGmeUWAM&amp;tbnid=_KfnQdMBMs77KM:&amp;ved=0CAUQjRw&amp;url=http://www.z3ideias.com.br/autores/&amp;ei=pEcpUbMgk-ryBLDngdAK&amp;bvm=bv.42768644,d.eWU&amp;psig=AFQjCNEQ9ycwUHBQt57rSSK6voY4ZEP2fQ&amp;ust=13617461848630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17112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DEUS É:</a:t>
            </a:r>
            <a:br>
              <a:rPr lang="pt-BR" dirty="0" smtClean="0"/>
            </a:br>
            <a:r>
              <a:rPr lang="pt-BR" dirty="0" smtClean="0"/>
              <a:t>Trindade e Deus Pai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4953000" cy="150345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Texto Bíblico – João 1:32-34</a:t>
            </a:r>
          </a:p>
          <a:p>
            <a:r>
              <a:rPr lang="pt-BR" sz="2800" dirty="0" smtClean="0"/>
              <a:t>Presb. Josimar Santos Rosa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47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pt-BR" dirty="0" smtClean="0"/>
              <a:t>Adão Carlos Nascimento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4464496" cy="4585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   </a:t>
            </a:r>
            <a:r>
              <a:rPr lang="pt-BR" b="1" i="1" dirty="0" smtClean="0"/>
              <a:t>Nós podemos compartilhar com Ele nossas experiências. Podemos falar com Ele, e estarmos certos de que Ele nos ouve e nos atende. Ele cuida de nós e quer o nosso bem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8" name="Picture 2" descr="http://valhouston.files.wordpress.com/2011/02/esper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0445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5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pt-BR" dirty="0" smtClean="0"/>
              <a:t>5. Os Atributos de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5.1 Atributos Incomunicáveis:</a:t>
            </a:r>
          </a:p>
          <a:p>
            <a:pPr algn="just"/>
            <a:r>
              <a:rPr lang="pt-BR" dirty="0" smtClean="0"/>
              <a:t>5.1.1 - Auto-existência ou Independência – Deus não depende de nada para existir ou agir. (João 5.26)</a:t>
            </a:r>
          </a:p>
          <a:p>
            <a:pPr algn="just"/>
            <a:r>
              <a:rPr lang="pt-BR" dirty="0" smtClean="0"/>
              <a:t>5.1.2 - Eternidade – Deus sempre existiu e sempre existirá, Ele não está limitado pelo tempo. (Salmos 90.2)</a:t>
            </a:r>
          </a:p>
          <a:p>
            <a:pPr algn="just"/>
            <a:r>
              <a:rPr lang="pt-BR" dirty="0" smtClean="0"/>
              <a:t>5.1.3 - Imensidade ou Onipresença – Deus está presente ao mesmo tempo e em todos os lugares, Ele não está limitado pelo espaço. (Salmos 139.7-10)</a:t>
            </a:r>
          </a:p>
          <a:p>
            <a:pPr algn="just"/>
            <a:r>
              <a:rPr lang="pt-BR" dirty="0" smtClean="0"/>
              <a:t>5.1.4 - Imutabilidade – Deus não muda em seu ser, em sua essência, em seus atos e em seus propósitos. (Tiago 1.17)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pt-BR" dirty="0" smtClean="0"/>
              <a:t>5. Os Atributos de Deus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5.2 Atributos Comunicáveis:</a:t>
            </a:r>
          </a:p>
          <a:p>
            <a:pPr algn="just"/>
            <a:r>
              <a:rPr lang="pt-BR" dirty="0" smtClean="0"/>
              <a:t>5.2.1 - Bondade – Qualidade que alcança o ser humano, muito embora seja diferente da bondade de Deus. (João 3.16-17)</a:t>
            </a:r>
          </a:p>
          <a:p>
            <a:pPr algn="just"/>
            <a:r>
              <a:rPr lang="pt-BR" dirty="0" smtClean="0"/>
              <a:t>5.2.2 - Santidade – Deus é perfeitamente puro em sua pessoa e em seus atos, logo Ele é contra toda forma de impureza. (Habacuque 1.13)</a:t>
            </a:r>
          </a:p>
          <a:p>
            <a:pPr algn="just"/>
            <a:r>
              <a:rPr lang="pt-BR" dirty="0" smtClean="0"/>
              <a:t>5.2.3 - Justiça – Deus é absolutamente justo, diante do mundo Ele o governa com justiça, punindo os erros humanos. (Salmos 71.19)</a:t>
            </a:r>
          </a:p>
          <a:p>
            <a:pPr algn="just"/>
            <a:r>
              <a:rPr lang="pt-BR" dirty="0" smtClean="0"/>
              <a:t>5.2.4 - Soberania – A vontade de Deus é plena, manifesta-se diante do homem dentro dos mais elevados propósitos. (Efésios 1.11)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211144" cy="720080"/>
          </a:xfrm>
        </p:spPr>
        <p:txBody>
          <a:bodyPr/>
          <a:lstStyle/>
          <a:p>
            <a:r>
              <a:rPr lang="pt-BR" dirty="0" smtClean="0"/>
              <a:t>A.W.Pink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4320480" cy="48737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/>
              <a:t>   </a:t>
            </a:r>
            <a:r>
              <a:rPr lang="pt-BR" b="1" i="1" dirty="0" smtClean="0"/>
              <a:t>“ ...Deus é grande em sabedoria, maravilhoso em poder, não obstante, cheio de misericórdia, muitos acham que pertence ao conhecimento comum; contudo , chegar-se a um conhecimento adequado do Seu ser, Sua natureza, Seus atributos, como estão revelados nas Escritura Sagradas, é coisa que pouquíssimas pessoas têm alcançado nestes tempos degenerados.”</a:t>
            </a:r>
            <a:endParaRPr lang="pt-BR" b="1" i="1" dirty="0"/>
          </a:p>
        </p:txBody>
      </p:sp>
      <p:sp>
        <p:nvSpPr>
          <p:cNvPr id="1026" name="AutoShape 2" descr="data:image/jpeg;base64,/9j/4AAQSkZJRgABAQAAAQABAAD/2wCEAAkGBxQTEhQUExMVFhUXGR4YGRgYFxQYGBwXFxQYFxcYFxoYHCggGBwlHBcVITEiJSkrLi4uFx8zODMsNygtLiwBCgoKDg0OGhAQFywkHyQsLCwsLCwsLCwsLCwsLCwsLCwsLCwsLCwsLCwsLCwsLCwsLCwsLCwsLCwsLCwsLDQsLP/AABEIALoAoAMBIgACEQEDEQH/xAAcAAABBAMBAAAAAAAAAAAAAAACAQMEBQAGBwj/xAA8EAABAwIDBQYFAgYCAQUAAAABAAIRAyEEMUEFBhJRYRMicYGRoTKxwdHwB0IUI1Ji4fFygqIkM0Njc//EABYBAQEBAAAAAAAAAAAAAAAAAAABAv/EABkRAQEBAQEBAAAAAAAAAAAAAAABETFBIf/aAAwDAQACEQMRAD8A2Ej3RBDxoC46KAylDiTmSfE/VGxqbBv+e6qFcb2WaeKE3PROPy8FA2RZFTCR7Z16rBOioXVY49P9pGu1QurNa0uceEC5JsLT6oDbKx6qqe9GCkAYqlfmSPWRZWtOo1w4mua4alpDgPGCgyAMrRyt8kQcRmTPiUsWsmzkoCDz/UfUoWvdzPS5Shls/BZSAFjmgwAn18UTqZ0Q8cH80T1N30sqGmgH8hOlg0SuYLc+YSgxmoI7uaRn+1j56BKMkUR5Jt0TkjDp/NNFlPPmgHhi2uaJh/yhLrdU6xltL+qqGzTzc4gNGpPueSr6+26QY97TxMbziSRqJUPbbH4iqKDbtaQXyYB8eiKpuuxxHFcAWHKOUoIOHpVq4OIr1XspRLKTHcIIzl5BlaPtvF1q3EalSA491gcYDRz5rp22Ni9vSbSaSwAyY1A0K19v6YU3F3aVyZygZePNFcwqti3P3RYXFPovDqNZ9M6lhIy0MZ+a6PiP04ogd2q49SFqO3N0atCXCXNF5A0V1WybvfqRcMxbYn/5W5f9m6DwXRqLg5ocCCHCQW3aQeRXnUAZyt4/TXejsan8NWceyf8AA4/scdOgUpjp7krW659E/VYLrKdO06lTUNdlCWL2TrvdJ7IhabfwINbomjVJFkEV1ynHOvy0Qzr0SNblZFE7IoWGbLHWssYIlEo2iCi4b+/pzSB3RRtq4kU6NR+QDb+dkETdl3aB9Yg995An+kGLcgrsPv4CFC2QwNoUgMuAH1Cl2z/LJeqw1M9PzJNPfeUpy/x8kzUFvogjYioTKrcRXaW8LjnaFIx2KDQTIBWqY/F96Jz1+yqNN3jwQo1iBkb+vRVVQyI9Fc70VS5zSRfJUzYVaj0DuxtX+IwlCqbuc2Hf8mi/zVjEED8lab+lFT/0BE5VHR5wtzzAPIrF6Ujhe6Ei9kT8uaxgkdUQGuSRvRE5sHOFniqiM14QF6MiUEIHGCbrCYPRLP8AhNvb1V0Kx9yq3ejBurYOvTYO8W5c40Vh4/NE12fgiIWG2k1mGpOgn+U0wAScuSp2fqBQNQM7GqNJLbe6sts4t1EUKVFriaroBAmAB7LQt4X4h2JcxjDxUxc94iZgXI7xT1p02ltBj28Tfh/Oa55vH+oNXtDTw9NoaLcRvJW4bJwz24BwqfFBPW4+i4/szAvrVOAFok5mwCufT1aV6uPxDOMgEf2wPS6j0tpVOLhqCCNcsslcb24QtfRZhqgLQ08dRkNbxWtA5fVUDtpOd8cOINnAZwgnYzCdu1zxZwv91rBW37PbzOecaBQqmwaTBJeXSZAyt1Qb9+llamMG2mHjtC5ziz90SIIGq3alYZriuG2mBXwtZoDSx4BA5cvBdmf8RH56KWLTjs/ZIEPn+c0pB8VGS+NvsscUhHnbVIG65IGT0QUyIJ5onCLIYyCKIGUFQ3RtbblCbquOceqBGhHTITfCb8/zVG3wgqocoiT4ZdE4+k0m4JIusp2yCJj+l81NVB3gEYaoNY8M1x3C8LakPEyfYLpG9W9NFjHUzxcXUHNcwxWNDiO6QRcdVqDY2bvh8cIPCeQj1TtXdhlMXIn26qz2FtKKIuMsuqqto7Tc4mZn2VEBreEwLqq3leTwji8ANZVkX6a8lO2Pu5Vr1eMAANtxuyB5gaqEVm4mzHYjEUw4d1h43dGj7z7LsTnySbqt2DsVmFplrSS513uOZPLoFaNbKlAgp9vumR4J1pEayohQTYWRSBZYdChqm/T1RUJlRG54ScOqxwAHT7oANUIiZ8EobpCR9skCg5wkpg+XX3hK2nmliYVQ7UeSUTX5EZpGwouKwLavxOe3/g7hz0KKrt6NnjFcLO0pANMv4nAED6rk+1cGWvdD2PaDALNV0XbG62y6dPiqtqjSQ8y7obXXOcZsymahFAPa0G3FnHNWETdl7SPwx5FHXqAk2CjYfZ/ZAOLnSbx4pxhGliTmqqZQpXEuj81XQ91aBbh2kkd50z0XPmthpIMnIeOoXUNn4fgpU2nNrR6qVEh4ShvgsMrB6rIIH7p05Aym2nl8k4xv549ERlbRK08/skcCY6LKZJKCMIvHl5k2QWydn+fJCyNOXosdmiiaRJPkjcBM3smjF55JKp9EDgfqMljDfkmqbk42+iviHmm6B9p9kjhGfNQ61R38SyiTDXU3OB5kFnrEpA9icM14h91p+06dOm5xMSPkrLeGhimglglo1by8FzrbmKe9xLnAW0NrKwStrY4P7oHn00IVbTrBo7x180eDwL6xAwzHvgAkusA7Wei2/ZO49Jh48S7tXWPALMHOeaaqn3fwFXFk8DS1mrzIaPDmV0zZZY2myl2gL2iO8RxOjUqFVxjWDhDQxrRYCwA8FyrfLaja1cGmfgEcQtf8Cg7a5hRAEKg3L27/ABeFa4n+ZT7tTnIycfG/otgAUGAcvVOMvl/tDElEOV/FAfFyProla7yTZ1+SIOH35IiIOqyOl0gdacvH5LGHX/MKjAb6JXEc0LXXyWEybxHNQKxnz9EfCgcDooe2NoMw9PtKh72TW6koIW9u8lPA0wSOKq4HhZ9TyGSm7OpPr4XD1ahArgB4cBABIkjPI/Rcg2jjTiazqlQkwJJnI8h0XX8Piuw2dTqQXFtFpAGpLbQryKsqYdUZ3mwTmDe+sdFRHcfCcRc5he4mYce76Qpe6O0DWwzeIzVbaoBmHdVbEnL8804Kh9DsxDGta3kBCqcdim0wTMx5+XgtkqMkLmf6gbXDHdjTPf1j9vQoin3k3kdUdwsMN1P0la7WtYcs0TULwY6/nqq3i43Q3iOCr8fxU32qN5jmOov6ruNF4ewPZdrhLXePNecp+S2vc3fepg4pVJfhzm3VvVv2UR2Yao2GdD8vRRNmbTpYin2lF4ezXmOjhoVMi2t9VEA8mfZGz3+iSEDXeaCITfwStPNIT0/NVHx+LbRpuqPJ4WCTAkkzAaBzJgKokSGjic4BvM2ha7tLfbDU+7T4qpH9OXqtNxePqVyalcu71xTFmtbpbnChYOm0EnQ5HRXDGwYnfjFPJawNojKQOJ3gDaPRa9tbGPILnvc4/wBxlO1gGt8PX/Co8ZU4ncN+8YGt0XEptA9hYFz6jobzIbM/Rb/vVtfs8Bg6IPC40g5wOfdAtHmtW2TQYdoYWjox0E6SAS75JN+Np/xOJrPaf5bD2bOGIOf2ShvdTeJ+GxJq3NJw/mg5RofELsmGxVOs0PpODmHIgrU90d06JwtKriWtfLeJrIhjQbyR+5x8U1vVvcMMzs8M1rTkIHdb4BSibv8A7zDB0+CmQa9QW/tbqSOa5AxpLiXS4m5JN/8AaPFV31nmpUeXuOZJ00S0up91ZFwrwGgRn7KNxdfspPAJKB3C2RmflCKiRdOcGmiWifNOGYkILDYm0q2FcKlB/CdW5tcORH1XTNkfqJhasCvNB9swS3yOgXL6NM3Fxb5pp8GxkWg8vLkoPQdKq14D2EOafhLbgjSCNEvD09FxPYW8dfCOBpu4mGS+m4ktde9v2O6t85XWt3dt08ZRFRgIIMPYblrupGYIuDqoycj5rQ96dpCtUAa4mnSmADZ1Q/uP9UAQOVytm3m2n2FEkWc/uM9Lm3IfNc1qVJyERl9lYhXkvsDewtlB6aJ+q3hAbEx09UtOkWNm3EYnxTbnmxzJ+eS0qNtCsGszM/OVC2K3ie6o492mC7zNgE1tSsXONu6D5J51MMwgseOo6/gMlFbBuphzTw2Jx7/jPcog6udPEfKAPNUT8M4spsa2ajzYDVzzM+X1WwbWxLH4bD4anBbTaOL/APRwl3pBHmrD9P8ABNfiqmIeB2WGBId/9j5Ptwn1RGw7d2h2FNtAEBtFgDzytl7LlW0sa6vVJjhbk0ch15k/RPby7dOIqP4XHsy4nxJNiecX9VV4cmCZt+Siw80WNtVkRMpA4xaAJQ4iv7opx1YwLDpCYZTv90jMrowIEoC+HXyyQ06g1smjUv8An4UtOJv7IqeypN9folzy/IUU1BAER80bXxkVEFf1lWO7e2nYSs2qyeGwew/vZNxHMZg6GOZVa6oSIkx9ky11/wA8FRvG+m0A/EFgPdpjgH/I3fHWYH/VVFCjALnC9xB8QipU5c57nCczH9TjOeqx75/NdUZFUdJJOqjufw97058yU5LbG+XXyj3UXalbhYLyckFW5nG8U2n4nW8yrTbwALGCCxokKPu/SLn8ZPwWGgJIJz6QCl204moQ7OwsbE6xGkoqaHNZQa63Fwk+JMT9FabW2j2GDp4OgZNQcdd4Ny91+Ac4lyhVhYUy0cDR/wCWo6qsxL+J8zpZKiFToCJP5Kk0sPbS/qsoMEX0TFavNmz1Ro3XFi3SZ8Qm2tAHXkn2ssAc0XYza3+0DdFvFPILKpE6+HVPdmWyJzPmhfBEQZlBFNPJPMogZcs+XRKMpiNDzhIH2icwhaQugaSmRV6WT7muta/0WFt7tt9evJDQh2VpOieLbA68tZ+yYZTnLTRO02+Qy8SUF2BEk9PdK0c/T7rKfxJaeY8QjLGtg5f50VJtarJjl7K8qG58QtZxP/uEf3fUpVjYdmM7KlTI+J0kj+55DWzPQFMNY17nkh08XddyDfYGVI3sEU6cWlrZi2RdCGkf5Q8D8ypUGagdMk3MN5E+lgFX4oin+6XZ6TOqssK0cItqfmqjOo4nOfoqsM8Bd3ieEenoENAtBzjlKPFm4UnF0WjD0HBoBL6kmBJgtiTrElFRiATYHxTwBAB+yXDfF5IMLohCPd06efmlougiBPSZ9VmL+NqFmp1Qg67MoGenXxUR1ONfyU/WPdWVBl4IMp0zJPSVh4nEXtHhP3VngGg1WgixzGmRzVRSNx4fREGGx7R7pS2NbqdhmAsqyAYDCLZHtaYtysT6qLix3vzkiv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2550" y="-1058863"/>
            <a:ext cx="19050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xQSEhUUExMWFhUUGBUUFRUVFBQUFRgWFBUXFhUUFhYYHCggGBolHBQUITEhJSkrLi4uFx8zODMsNygtLisBCgoKDQwOGA8MGisZHxkrLDcrKyssKysrKysrKysrKysrKyssKysrKysrKysrKysrKysrKysrKysrKysrKysrK//AABEIAN0AsAMBIgACEQEDEQH/xAAcAAABBQEBAQAAAAAAAAAAAAAEAQIDBQYHAAj/xAA1EAABAwIEBQIFAgYDAQAAAAABAAIRAyEEBTFBBhJRYXEigRORobHwMsEHQlLR4fEUI2IV/8QAFgEBAQEAAAAAAAAAAAAAAAAAAAEC/8QAGhEBAQADAQEAAAAAAAAAAAAAAAEREjECIf/aAAwDAQACEQMRAD8A6JZQvqAWCkqQhKhGxnqsefMw1aJ5kgqhDVcQGtJNgNVlc04h5zy0v0zBd17BXWJmtY7GgWF0Piczaxp5jBGvUjqAs1hMw+GCXAuB62IJVPm+ZMrPEMdIFiU1hmr7EZzzuHITynQ6K3oP5GyTfuqnIWANu28eo2UmcZi1gg76JrDNV+ccTua7lbZAf/fe25JVRiMfLnExB6bwq7EY+XH6BNYZrSO4meNVHU4qdKyv/Lna6jfUH901hmtg3id3XyvP4mcN9VjadWP3XnYjm9k1hmti3il3VHYHjU0/1DmC5/8AEXjXlNYZrtmT8SUa49JgnYm6uKbpXz9RxBaQQYPVdA4T4tLnfCqm5s1yawzXQyF4kKBrvcdU6mevhNYZqUqUtUIf0UjBAUvmEtQVBa6HrECxtYoiqgcbU9JO4BhXzwvWfzvGl3oboP1d1X4fANgcsTM9gpsHQNX9RuToNlpcJgGU2hseVpGYq5WSdOYbyYRGEyXQnTYQtM+gOnhSfDgARZAJRp+mAAJ1WL4hy6pUrCBLW2W9dTHt81EMCN4nVBynMcqeLBpdE6CV7C8MVaugItay6vSwjAZgTv7qZlFvb2Qcmo8I1gJLbC021SHhWq0yQP8AC6vVsYMD2shalHsPKDlD8mqATHkqqxGGLTbddgxODBGllQ5nko1a24uGjUhBzedt16VcZtlRYZjU7fZU0QYQOUgqRcajT5IZ7k+bIOncB8RfEBpVD6xoZ1C2rnkrgODxbqbg5hLXDfwuy8NZu3E0g6biz/PVBeU0TSEifkh6YRTBYdlLxYEf9VT55ieRn/p0iFdVlk+JqwD2jfYd088L0XklL+Y67dB2VyB/dCZbRLWCTJIujWiVUK8yI7qR4iFE0KR79UDXs6JqeAmhyDzmx+6aPkml46pj6pCB7wgnVDKdUdOqg00QNxFQkX/JUBJcY9gmv7rwqAeUAWY4IOkRC57nOELKhgfgXSalT1XOn1WX4kpgy4BBjX05HhIErht5SIFK0vAOaGhiACfTUsfOyzSdSqFpBG0EeRdB9CMMqdhVZk+MFWkx4/maCfJF1ZsUvCB6uk69lkalH4uLkmQ243+a1OMdygnoszkdQPe93U/6Tzxb1oy4XMW6JWulNbEJwgDVVCir17pXEWPzSctpj3S8khA6fULr1SlbVMczS+ia6UDXNBA7IclTsBiOuqjqthBA8dd7qKmNlNUCFqu7x1QNxIGgVXiKvQeURWqE2n8lVGPfHkygmq4mYM6/RBZiZZCHL/VEi1+yHxWJNw7SLIMvi2mbJh0T8WbqAO6oJAEjjslJUbfqg69/D3EfEw4H9B5VsmWEFYH+Fjz8GoD/AFAz7LeMMqXhFVxDW5aDz2KzXBRnmJ8rTcSUOag8f+T/ALWT4HPqePH59E88W9bINn6rxCT4ka9ion49gMSFUGC1ttvKfNo3VYc5pac7ZEbwiKWLa6IIgdCCgIBlK4RumGpAtoohVCCVzu99kNiKnUoTMc4p0wS7ZYTMOM3EnlHX/CDdVK4/sq3E5k0GFgHcTVnG5PshamZudv56oNhXx3qsde6FxFadxKyX/JcHTP7o2nmEiHbR2QWtNwnlmw33lQ44akG0IalW0IMk6joiGVeYQ5Bn8TE3UJYO6t8Xg5AI7qoIgmUHnmyYxeebpAg6h/C8uNOpaxcPst+wLF/w3aW4YmdXFy2dB4IUvCI8QeZhBH6hB8FZTJ8F8DE1GAEAgET2P+VrHlVtbD/9gf0t8088W9R1OcuJG1m9J6lZTO8uxBdzNcI1Oy2GJxLaTC5xsPyFQ1sU5456lRtGn0cfWR42VRg8TgqjT6pE3Vjk1aowwHGLQF7NsbSJPLVe7uQI9lXUMcW2kG9nIOj5XjHPEH8O6PxTywTsqXhKvzzZXGeuApmQdEHNOJM1+JUcNthf5rPNElG5owh+vXZC0gZtf8vKAnDYdp1PL3JVzhMpw7p/7B3uAk4foUyS0UnVX7f0+6k4jfVpMHPSpMBMAA390A9bIeUSHB3uDZUlfDkHqpaOZPaQQbD+XVHMx7apJgCNRpqgCouIAjVHUHzCEfqpsNUE6ILbmbBnVZXH2eRELSUjP7eVSZxQcKkkfRBXKRlOdBdKzCuI0hXOTYLldzPi2koNTwxnTcNSZTqNM66dV0HL67arA9hkH8hcqxvqE9NPdar+H2KPqpzYXAUvCNVXQ7TeEZVAQU3KeeLes1xnVcBTawE+oOI6kaJuGyVzqDn1hz1Hgj1bdBA0Whq4cOcCQOyJY2xAvuqjjuZtdWeA1gHKIhrSJ2ujMPkFQwBPUyumHAg6Ma3fm5RKZQyuHT0QC8PYUMAG8RojM8bFJ3hH4agBp9VT8UVCym5BybMx6j5Tstoc5DS4N6ynYmD5lSYGl1EToeiDfZB8DDsEOaLQTIk+VleLcE59T4lN/PTdoJ0JUBwhBuTfRQ1qJbYOPL5KAc4X4YJcLnQKrZIdqrCvRc7r5KbSwd9LoIW1DfeUdh4DRaXSlZl5v2UlNgB8dUBOGBGgsiy5rv1NBPiIPlR03yLFOBO17zKBmYvhob3VVjqtwBsCn5ziOUwPKp8PiDJJ/m6oL7B1uZpk+FpuBasV/IKx2Cq7ALY8A0SaxdFmi58qXix0CqyUBWtqrGtogq1Hm3U88L02npdS0p+aaxlhKnY246LSGypAbJnLOmyfSkEgoGtk3H57LPcYGaZ66BagMgSR4WY4gYXAnog5liqJ5iN17CVCDB91Z42iC4gdNYhVEFhvsg0uCqB21h12TjhAY3nQfuhsofJtutPhaIjT3/ZBWUsqk3H0Sf8Ay4OkLSU2AC42sgMZiQNfzogoa+Egn5KseyJkK5xWIEFVb9T7oIeaLBSMJAudU34W6Sq4xOx1QVGN1cTpp4uqslFYt7iSANf7otuUejmJgoPZK25JE2XU+A8By0ec6vv7bfusHw9l5qvDWCW6vPZdbwdEMaANlLwh79CoQpqiHqsPsnni3r1QEWJ8JBN7qQbFekRoqhWGCvPN5SCNx+FeezmEfVAmIxgYIJ3WT4hzVoaSETnWUVjPI+WjQGNVgc1dUa7kqC/a4QNr46897qvr1ZcSE74U+ygKC8ybEwdYIIiFsaFaPuufZe6HT4Wnw2Mm6C7x+KIPtsqSvihOuoUmJrTeVU4gi53QOrOM7RvdNYZPqAtb/KH1tPlK4GYB0AQSuPL+WsoXzy7QkLCUScMDT+SCvpM5nD0zC0eEyB9V2hDDrP7K8yLJaYY08kmNSVoQ4CwAGkeUAmU5UygyGW6mLq5o6IVoRFMxCl4QlVpsmwpXlRuIiynni3pj3Rp01TKaa9hjWF6l3WkTtN051TVRPqgaKKnUAEbG6BatT0kzaNFz3M8N8Wubdfmtvis5oMIa94HaPohn4nCCakt1+qDmGY0yx3LoqyrpfZa7P8yw1WoOUxaJhZ7GUmX5Xc30QRUKoCtcPiY0KpGiyIw7j7INM50gX/yg6gBn7bqNjtL3Q9VxPlA55AMDdK0zdRtbIHlTUGwUC0GknWUextgCFFRdFu6ssC3ne0RqR90Gzw1KGMi0Ng+6JZTEJQ2QF6mfugXv+XRVJDPIT8OZUvCJK5hQsubbwiK1whSL2Punni3qWNj3UFVupiynaBGhAtvrCa8ToqgDE03csN1tCpMXgcdVZA5ZEzBAMfNauk3olkiUGFp8EVXNPqAOupJnyqzFcH4q4sRrYx76rpfxY3+yq83z1tJuhlByrG5NWok84jppHzVS+k7f7rWZ/m5rQACAOuqpnU+YygrGvOkIygxxkjRHU8v7e6NdRAaItHyQDLzG69dk2vXuJTqT7z7Qg82bzt069URRaLyen2Q1IyTa86oukB1vogWmL/ZXnC7earzbN18qnayLRPdafhPDjlcT7INNOiRzIke6Wm+9inOIm0+6BabhCnolDtRGHp28KXiw6qQoCJRDgNVFU+V9OinnhemEJCE6V4tO3krSFo2lLU6phOvtCZeYMIGVza2p3WfzHLy87kfJaVrB7BR1GIMNisoAEkD3QdHLeUzHha3MKH1VPiXcpn5oAWYWNNdxCAxwI6eUbjMdEkKpxuIkTO9uiACp3SNd0SVTO/8AtNo7+yAinUuY7Kdpj7oZtQQToVB/ytEFwzEO12NlpOGczBd8HliwM7arN5XRfXPKxs9TsFrcoyptAybuOpjug0bGD+yWUjNPOiTf6oJWFFUihWiPCIoi6l4Q+ohKzpKLqOQzmSnni3rzHSF5pM6JzBaPmlb2VQ2rAEz0FkMH3vodDKreI8WaZp07tkzbeOqta2CJks1/p/sgc+vF/A/ygquPaPcquzHFOaQCCFnMTjCXfqMzNjaUF9mWMkHULMY3Mx1Q9fMnkEE6yqGq4oDqmLkzrOyEdVkTsFGxk+yVrto1QPaJEqOrUIASuc4nlEk9AFbZZw1Wqn1N5G7l2qCiZzOPpkk7AarU5DwjUqEOrehuvLuVqcn4eo4cekAzuRLvmreo6PkIQC4LDspN5WNAA+aixDzrJ6qU1hHlC4jEAbDRBTZhxnUoVHUy0OaNCr/IeJqWKEN9LgP0nXyFzDiXEB9aRoARZDZVjXUarXtJEEadJ0Qd1GkoqiFWZXixVpte10gifHb5qzpKXhCvaSo3t6eEUDZNa0arPm/Fs+hYP59k6g32/NFKDr7oXHYotAgC8FXYwqeMcCSxtUCeQ/T8CusrripTaQZMCeoRNVgc2CAQbEeVXZfT+G4sbomxhPmGCbUA5hKzebcOs5SBqdI19itiFDVpB2qbGHJMcwMMFtweyqalOQbQulZtlDHv0AnsoaHClJ2pJHRNjDmQouJgT7XV3lnC9ap+r0jvqulUMio0hDGAd4up/ghNjDPZTw7SoXADn6y7VWT3fNHmiFB8MJsYBUwdz9VDiAdT9/srL4QQtahtKbGFQ+oBN/CzOdZmTLW2WgxtCdyFUuyhpMkpsYZB9PdQikVsXZMz8CVuTMhXJgX/AA+zLlPwXb3Z+66TRFlzLCZeKbg5pghdLy6qXMaewUt+Ej/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://www.motorera.com/theology/ppic/pin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8884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5096"/>
          </a:xfrm>
        </p:spPr>
        <p:txBody>
          <a:bodyPr/>
          <a:lstStyle/>
          <a:p>
            <a:r>
              <a:rPr lang="pt-BR" dirty="0" smtClean="0"/>
              <a:t>6. Aplicação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7363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6.1	- Deus é uma pessoa diferente de nós.</a:t>
            </a:r>
          </a:p>
          <a:p>
            <a:pPr algn="just"/>
            <a:r>
              <a:rPr lang="pt-BR" dirty="0" smtClean="0"/>
              <a:t>6.2 - Deus é espírito. (João 4.24)</a:t>
            </a:r>
          </a:p>
          <a:p>
            <a:pPr algn="just"/>
            <a:r>
              <a:rPr lang="pt-BR" dirty="0" smtClean="0"/>
              <a:t>6.3 - Deus não tem corpo fixo. (Lucas 24.39)</a:t>
            </a:r>
          </a:p>
          <a:p>
            <a:pPr algn="just"/>
            <a:r>
              <a:rPr lang="pt-BR" dirty="0" smtClean="0"/>
              <a:t>6.4 - Não podemos ver a Deus com olhos humanos,mas Ele sempre nos vê.</a:t>
            </a:r>
          </a:p>
          <a:p>
            <a:pPr algn="just"/>
            <a:r>
              <a:rPr lang="pt-BR" dirty="0" smtClean="0"/>
              <a:t>6.5	- Podemos e devemos glorificar a Deus por seus maravilhosos feitos.</a:t>
            </a:r>
          </a:p>
        </p:txBody>
      </p:sp>
      <p:pic>
        <p:nvPicPr>
          <p:cNvPr id="28674" name="Picture 2" descr="http://palavraguda.files.wordpress.com/2011/11/ocean2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7776864" cy="2705497"/>
          </a:xfrm>
          <a:prstGeom prst="rect">
            <a:avLst/>
          </a:prstGeom>
          <a:noFill/>
        </p:spPr>
      </p:pic>
      <p:pic>
        <p:nvPicPr>
          <p:cNvPr id="5" name="Picture 2" descr="http://palavraguda.files.wordpress.com/2011/11/ocean2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7776864" cy="2849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8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SIG\Desktop\imagesCA02E3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Muito 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Fim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j</a:t>
            </a:r>
            <a:r>
              <a:rPr lang="pt-BR" dirty="0" smtClean="0"/>
              <a:t>osimar.sinodo@terra.com.br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6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7064"/>
          </a:xfrm>
        </p:spPr>
        <p:txBody>
          <a:bodyPr/>
          <a:lstStyle/>
          <a:p>
            <a:r>
              <a:rPr lang="pt-BR" dirty="0" smtClean="0"/>
              <a:t>1.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1.1	- A Bíblia Sagrada é a única regra de fé e prática para a vida cristã.</a:t>
            </a:r>
          </a:p>
          <a:p>
            <a:pPr algn="just"/>
            <a:r>
              <a:rPr lang="pt-BR" dirty="0" smtClean="0"/>
              <a:t>1.2	- Como salutar fonte de ensinamento, a Bíblia Sagrada ensina que há um só Deus.</a:t>
            </a:r>
          </a:p>
          <a:p>
            <a:pPr algn="just"/>
            <a:r>
              <a:rPr lang="pt-BR" dirty="0" smtClean="0"/>
              <a:t>1.3	- Pela Doutrina da Trindade é possível aceitar que Deus subsiste em três pessoas: o Pai, o Filho e o Espírito Santo.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21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r>
              <a:rPr lang="pt-BR" dirty="0" smtClean="0"/>
              <a:t>2. Doutrina da Trindade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2.1	- Entre os estudiosos da Bíblia existe uma concordância – ela é um mistério.</a:t>
            </a:r>
          </a:p>
          <a:p>
            <a:pPr algn="just"/>
            <a:r>
              <a:rPr lang="pt-BR" dirty="0" smtClean="0"/>
              <a:t>2.2	- As grandes evidências do mistério decorrem dos fundamentos estarem além da compreensão humana.</a:t>
            </a:r>
          </a:p>
          <a:p>
            <a:pPr algn="just"/>
            <a:r>
              <a:rPr lang="pt-BR" dirty="0" smtClean="0"/>
              <a:t>2.3	- Para maior perplexidade do ser humano, a palavra Trindade não está na Bíblia, o que não esvazia o poder e a majestade do Deus da Trindade ou da Triunidade.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“</a:t>
            </a:r>
            <a:r>
              <a:rPr lang="pt-BR" b="1" i="1" dirty="0" smtClean="0"/>
              <a:t>Porque a loucura de Deus é mais sábia do que os homens; e a fraqueza de Deus é mais forte do que os homens</a:t>
            </a:r>
            <a:r>
              <a:rPr lang="pt-BR" dirty="0" smtClean="0"/>
              <a:t>.” </a:t>
            </a:r>
            <a:r>
              <a:rPr lang="pt-BR" sz="2400" dirty="0" smtClean="0"/>
              <a:t>(1 Coríntios 1.25)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218" name="Picture 2" descr="http://www.osmais.com/wallpapers/201203/antartida-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88" y="2492896"/>
            <a:ext cx="796088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4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156176" y="2420888"/>
            <a:ext cx="230425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1152128"/>
          </a:xfrm>
        </p:spPr>
        <p:txBody>
          <a:bodyPr/>
          <a:lstStyle/>
          <a:p>
            <a:r>
              <a:rPr lang="pt-BR" dirty="0" smtClean="0"/>
              <a:t>Leon Morris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657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i="1" dirty="0" smtClean="0"/>
              <a:t>   Assim Paulo arremata a seção com a conclusão de que o que em Deus o homem orgulhoso costuma apelidar de loucura, é mais sábio do que os homens, e do que qualquer coisa que haja no homem.</a:t>
            </a:r>
            <a:endParaRPr lang="pt-BR" b="1" i="1" dirty="0"/>
          </a:p>
        </p:txBody>
      </p:sp>
      <p:sp>
        <p:nvSpPr>
          <p:cNvPr id="8194" name="AutoShape 2" descr="data:image/jpeg;base64,/9j/4AAQSkZJRgABAQAAAQABAAD/2wCEAAkGBhQSERQSEhQVFRUVFBYWGBgYGBgXFhoeFRoVFRQUFxcXHSYgFxwjGRgWIS8iJCcpLC0sFR4xNTAqNSYsLCkBCQoKDgwOGA8PGikkHRkpKSwsKikpKSkpKSksKSkpKSkpKSksKSkpKSkpKSk1KSksKSksKSk2LCkpLCksKSkpKf/AABEIAKAAbAMBIgACEQEDEQH/xAAcAAABBQEBAQAAAAAAAAAAAAAFAAMEBgcBAgj/xABCEAABAwIEAgcFBgQCCwAAAAABAgMRAAQFEiExBmETIkFRcYGRBzJCobEUUpPB0vAWI1RigpIVMzRDU3KissLR8f/EABgBAAMBAQAAAAAAAAAAAAAAAAABAgME/8QAHBEBAQEBAQEBAQEAAAAAAAAAAAERAiExQRID/9oADAMBAAIRAxEAPwDcaVKlQCpUqbW6BvQHua4pYG5AqKX52/Koztsk7geYBpaeJv25G2dPrTyHAdiDVcu7dJGseI+tDQ6psyFHy09Kn+lfyu012q7h/Ec9VfrRti7SrY1UsqbLD9KlSpkVKlSoBUqVcUaAYu7oISVE7VX04wXD1EhQ7SZ+UU3jJNwsNycusx2Ab+u1T7VgJSEpAAGwFRttXJke2Qo6qSgeE/8AunOjPfXog0ig0BBumudB7lju75o863Q+7ToYFTVSgbgAqRY40UEAmRPpzofiBKTpQx241nsrLca5rU8PxAL0J1FEKz7AMQJEfEnUeFXm1ugtAUO2t+etYdc5UilSpVaCqFiL0JIHn4bVMNDcWSYkbkgfWlTgeUwdomIHLsqbb1EdEqEHbtqU28EplR/fOoiz6zyprNXvpQRod6aUNe+KonFq3obdg91Eo8qB4lxCyglOcT8vWptOAmNJ0NV59e3dp40cxDFmlg9ePn+xQR1xJiCFeFc/X10c/BfAnDMg6x+x6Vc8BvutlncSKzzDLvKuJ3Hz3B+Xzqy4Fcy6FdgSpR8gTV8XEdzWhCu01buSlJ7wD6ina6XMRqHfIlMduseNSzWee1O7uUW7yWdErbTkWJzhQWkKE80n60rchybTnEGNFpORGqu4HUDvqm4nxDcgjrqCCBMzHgAdSedWprCxaMIQAcwRK3N3FGNSVnXy2FVpOEvXCHVPHMuD0STqB4+Vc9+uifBTh/jm2bSErdII3zJUAPOIHrVyaxHMA4iFIUJCgZBHeD21k1lwy4nOpxAZJ91IM6+PdHfXGcbvrG4dtLJo3CejS7ky5kt5hrpGgnmKrm/ibP1onEPEoaACjBUNJME+FZnjt4VHNlWDrBgg+IkVBYxZ+8cW9cqKXUr6OACkt5QISB8MknWjtlhRLbmdedyIRKswGx1B11qevqpPFQQt1SggF7raAATJ7AI1nlRnDUoSrLmUFj3kqBSRG8hURT9pgDiQsux1jIjsMzI+7yoTjGHlVuomStBKgTqYBEie4jsNHl8E2erbYsrceQGkKcO5yifOdh50WwnEg2XUL6u6ZBzwO0dXfyqDZ37otUtJPRoWhK1pST1pA3UdYiNBUMCD1dNd/wAqj4vNbJguJNutpLZJAAGog7do8qITVM9m7iloeUpRICkIE9mUEnz1q5V1c3Zrl6mXHs0J4ltOktXUxPVzAc0QofSi1Nv+6Y7qdKKxibYc6w1BCSO6CJH1pm1wxUSND6fIV5LC2BlSkraklEEZ0A6lspJGZIOxBmPCpH8RsoACukHihVZefrT38ef9BInM4c0aydEiNzQvhO3lq4vMsG8dLiO8NIHR24P+EFX+Oo+NcToulIsms6Q8opcURBDYBLgTroVARPOrG8402yEJypSlICROwGwHlTmfg9/WQ47bG3vy4v8A1dycq+Sx7qvOrVh2DBTYV5c5FBuJFMvktrIgjTXWexQ8DXrhPiV9tvI40XgCRnQUhRA0BUlRgnmKy+tfg1c4P2QVeZqC5gqUtvJMArQoR3eFEzxAF7MupP8AdkT/AOVDr5al6qgAEEJBzEke7mO0DeBvpSompS2R0Kj/AGkJ+g+QqrKaKX4ze9Gk+VWXFHsjSU9yZ/frUXA8LLzyBlzKKxJjZE6zygUG0TgjDCzbDN7zii4eQOiR6AetWCuJFdrqkyY5bduumuGlSpkEYiiDEbmR3eFV3iXEUMNzllR0SO0k7CrjfNy2ocp9NapmO22cIXuUFKh5Gsu2vBrBeHkpT0j4BcXv3JB+EUH4o4bJCUMuKSACACSYGvfRE2N8EShbKv7VpUD/AJwY+VCbrGMUbCs9o2rTRSVAx5EVC1PXwqtK8znWP3jv60csFBoAJIBoNiHEd4s627n/AEx9KitKul/AlPidflpU2VUuL21ehxJkQRoRUH3lpT3n/wC09glqUsKU5uT8wINRmVQpSu4H56VNVBV7Dl3IytRmOwUYBg6iezQGrvwrgH2drrQXFwVEbD7qQe4VVOGlH7RbJG6lqUf+VCFT8yK0dNbf5yfWP+lvx2uzXKVbMXaVcpUAqqGOILayk+6rUH8qt9CuIbPOySPeR1h5bj0qepsVzcofmlIig97buazmMjmPoa94HjiHElM9ZJhQ7eRp66uAfi5SfnWV9azyq67hrqyJKgNoj8zScw9Laewc+2iDl0BrO35dtVzG8dHWjwrNoefxEdFE/EaG/wCkAhHepRmPpPKgVviJVNOoJJ5n9wKMGrzwpjDTLn2m5XkSAlpJglIU6eW2g+daiy6FJCkkEEAgjYg7EVjHFlqhjCVNOe+4pBHfmzAp9BRL2S8cp6MWb64IMMk7Qf8Adk+O1bcXPGPc261ilXkKr1NasipUprhNAImvCu6uk1FvsRbaALiwmSAJ3JJAAA3OppGyV/hpw3qy0ooyqOvKTIPfQjiLFnbV4pkuCNJjtrTMaR0VwT/xIPmBB+lZ9xLbAuFxQkq+lc98dE9VdePOK1yr8SdPSo4KnT1j5UXNjO1NizOYJQCVHQACSTyHbRoyoyCAco86u/CXDp0feEdqEn5LI7OVSOHOA+ih65AK90t7pTzWfiV4aDnQv2kcZ9GFWrKv5ihDivuA/AP7iPQU8Tqpe0Hib7VdFKD/ACmSUp7lK+Nf5eVA7d8jWoKE8qlsN1pniNbd7OfaSHgi2ulQ57qHDsvuSruVz7a0kGvlhs5YA3n6ak1cMM9oN4y2G0uykbZwFEDuk6xS/rD/AJ1t15iTbQzOrSgcz9BuarGJ+022bkNhTquQyp9TWVXF8tZJWoqPeTNRjJpXunOIuOI+0i5ekNqDSf7B1v8AMdaDWt6px5C1qKsq06kyZzAAmaF8v34U/aOQpPJSf+4Cou1cyNtxvDw6ifiTJH5isg4nKkv9GT2aH6VqvFHFjNigKdJK1qIbbTGdZGpidkjtUdBWRcRY6bt0OBpLRiICs06zuR9KvuI4ozgmBre6jY17SdEgfeUf2avuC8LNWiZSMzp95wjXwT90cqhezbF23bYtgJS62qHANSc3uL5g7coqxX10ltClrMJSCSfDejnmT0uut8VDjviD7IwSkjpVyEcu9Z5D61hd8kk5iSokySdyTqSatXF2OG6uC4dOxKexKewfmedV1xgmB3fsUQIbbXKiFu1Fe2bbanbhzIkxGm3j2fOinDbYlRPYOqPL3vn9KkpFNW7EJCd4G/1NS0jmKVN3+I7r+qufx3f1Uv4kuv6q5/Hd/VQ+uVozEf4juv6q5/Hd/VU9i+u1Mpe+13EG4DMdM9PudIVe9tGlV+rBgOKMhlTDzbigHC+FIWER1OigyhXZNMiur3EStKgu9CXTlahb8Lj7sHU7+QpLcxTMpsKvytMZkhb8jNJTOukwY74NE1e0FKgJZX1kBDqQptKSA0Wc7ag3nCoOmYkDbahTvGQIbZbbXkbctCgrWFLi2cfdIWQkDUvaQISExTI5wq/fXK3ct2/LSAShTzsrlQTkTKoC+4dpEdtFMbbxBAYSh64W49n/AJaHHi4koy6KAOhhQJHZ20DTi+QXRSmDcKCgQdUkO9MDManwin7LipPRdC8ha0qS+lxaVw4emW07mSVAiQW9ZkKCjSM027iZKwF35KCQsdJcSkgBRCutpoZ86eUMTAEu3oUpYQlBXcZlZs+o1j4FDv05GFiHF3SBKQhQCHmliVyopZaDKUrMDMoxJVz2r3ZcYhLry1JXDt0X+qtOZIIfHR9dKkq0d2IggR20AMfx68QooXc3SVJJBBeeBBG4IKtKZPEt1P8AtVz+O7+uo+JPodeccQgNpWsqCAZCQdkg0wBQBIcSXX9Vc/ju/qro4ku/6q5/Hd/VQ2u0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4" descr="http://www.regentaudio.com/images/speakers/leon_mor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096344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3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1008112"/>
          </a:xfrm>
        </p:spPr>
        <p:txBody>
          <a:bodyPr/>
          <a:lstStyle/>
          <a:p>
            <a:r>
              <a:rPr lang="pt-BR" dirty="0" smtClean="0"/>
              <a:t>Leon Morris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4474840" cy="4657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i="1" dirty="0" smtClean="0"/>
              <a:t>	O Messias sofredor pendente da cruz, parece fraco. Mas é a fraqueza de Deus que Ele exibe, e esta é mais forte do que os homens e do que qualquer coisa que os homens possam produzir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194" name="AutoShape 2" descr="data:image/jpeg;base64,/9j/4AAQSkZJRgABAQAAAQABAAD/2wCEAAkGBhQSERQSEhQVFRUVFBYWGBgYGBgXFhoeFRoVFRQUFxcXHSYgFxwjGRgWIS8iJCcpLC0sFR4xNTAqNSYsLCkBCQoKDgwOGA8PGikkHRkpKSwsKikpKSkpKSksKSkpKSkpKSksKSkpKSkpKSk1KSksKSksKSk2LCkpLCksKSkpKf/AABEIAKAAbAMBIgACEQEDEQH/xAAcAAABBQEBAQAAAAAAAAAAAAAFAAMEBgcBAgj/xABCEAABAwIEAgcFBgQCCwAAAAABAgMRAAQFEiExBmETIkFRcYGRBzJCobEUUpPB0vAWI1RigpIVMzRDU3KissLR8f/EABgBAAMBAQAAAAAAAAAAAAAAAAABAgME/8QAHBEBAQEBAQEBAQEAAAAAAAAAAAERAiExQRID/9oADAMBAAIRAxEAPwDcaVKlQCpUqbW6BvQHua4pYG5AqKX52/Koztsk7geYBpaeJv25G2dPrTyHAdiDVcu7dJGseI+tDQ6psyFHy09Kn+lfyu012q7h/Ec9VfrRti7SrY1UsqbLD9KlSpkVKlSoBUqVcUaAYu7oISVE7VX04wXD1EhQ7SZ+UU3jJNwsNycusx2Ab+u1T7VgJSEpAAGwFRttXJke2Qo6qSgeE/8AunOjPfXog0ig0BBumudB7lju75o863Q+7ToYFTVSgbgAqRY40UEAmRPpzofiBKTpQx241nsrLca5rU8PxAL0J1FEKz7AMQJEfEnUeFXm1ugtAUO2t+etYdc5UilSpVaCqFiL0JIHn4bVMNDcWSYkbkgfWlTgeUwdomIHLsqbb1EdEqEHbtqU28EplR/fOoiz6zyprNXvpQRod6aUNe+KonFq3obdg91Eo8qB4lxCyglOcT8vWptOAmNJ0NV59e3dp40cxDFmlg9ePn+xQR1xJiCFeFc/X10c/BfAnDMg6x+x6Vc8BvutlncSKzzDLvKuJ3Hz3B+Xzqy4Fcy6FdgSpR8gTV8XEdzWhCu01buSlJ7wD6ina6XMRqHfIlMduseNSzWee1O7uUW7yWdErbTkWJzhQWkKE80n60rchybTnEGNFpORGqu4HUDvqm4nxDcgjrqCCBMzHgAdSedWprCxaMIQAcwRK3N3FGNSVnXy2FVpOEvXCHVPHMuD0STqB4+Vc9+uifBTh/jm2bSErdII3zJUAPOIHrVyaxHMA4iFIUJCgZBHeD21k1lwy4nOpxAZJ91IM6+PdHfXGcbvrG4dtLJo3CejS7ky5kt5hrpGgnmKrm/ibP1onEPEoaACjBUNJME+FZnjt4VHNlWDrBgg+IkVBYxZ+8cW9cqKXUr6OACkt5QISB8MknWjtlhRLbmdedyIRKswGx1B11qevqpPFQQt1SggF7raAATJ7AI1nlRnDUoSrLmUFj3kqBSRG8hURT9pgDiQsux1jIjsMzI+7yoTjGHlVuomStBKgTqYBEie4jsNHl8E2erbYsrceQGkKcO5yifOdh50WwnEg2XUL6u6ZBzwO0dXfyqDZ37otUtJPRoWhK1pST1pA3UdYiNBUMCD1dNd/wAqj4vNbJguJNutpLZJAAGog7do8qITVM9m7iloeUpRICkIE9mUEnz1q5V1c3Zrl6mXHs0J4ltOktXUxPVzAc0QofSi1Nv+6Y7qdKKxibYc6w1BCSO6CJH1pm1wxUSND6fIV5LC2BlSkraklEEZ0A6lspJGZIOxBmPCpH8RsoACukHihVZefrT38ef9BInM4c0aydEiNzQvhO3lq4vMsG8dLiO8NIHR24P+EFX+Oo+NcToulIsms6Q8opcURBDYBLgTroVARPOrG8402yEJypSlICROwGwHlTmfg9/WQ47bG3vy4v8A1dycq+Sx7qvOrVh2DBTYV5c5FBuJFMvktrIgjTXWexQ8DXrhPiV9tvI40XgCRnQUhRA0BUlRgnmKy+tfg1c4P2QVeZqC5gqUtvJMArQoR3eFEzxAF7MupP8AdkT/AOVDr5al6qgAEEJBzEke7mO0DeBvpSompS2R0Kj/AGkJ+g+QqrKaKX4ze9Gk+VWXFHsjSU9yZ/frUXA8LLzyBlzKKxJjZE6zygUG0TgjDCzbDN7zii4eQOiR6AetWCuJFdrqkyY5bduumuGlSpkEYiiDEbmR3eFV3iXEUMNzllR0SO0k7CrjfNy2ocp9NapmO22cIXuUFKh5Gsu2vBrBeHkpT0j4BcXv3JB+EUH4o4bJCUMuKSACACSYGvfRE2N8EShbKv7VpUD/AJwY+VCbrGMUbCs9o2rTRSVAx5EVC1PXwqtK8znWP3jv60csFBoAJIBoNiHEd4s627n/AEx9KitKul/AlPidflpU2VUuL21ehxJkQRoRUH3lpT3n/wC09glqUsKU5uT8wINRmVQpSu4H56VNVBV7Dl3IytRmOwUYBg6iezQGrvwrgH2drrQXFwVEbD7qQe4VVOGlH7RbJG6lqUf+VCFT8yK0dNbf5yfWP+lvx2uzXKVbMXaVcpUAqqGOILayk+6rUH8qt9CuIbPOySPeR1h5bj0qepsVzcofmlIig97buazmMjmPoa94HjiHElM9ZJhQ7eRp66uAfi5SfnWV9azyq67hrqyJKgNoj8zScw9Laewc+2iDl0BrO35dtVzG8dHWjwrNoefxEdFE/EaG/wCkAhHepRmPpPKgVviJVNOoJJ5n9wKMGrzwpjDTLn2m5XkSAlpJglIU6eW2g+daiy6FJCkkEEAgjYg7EVjHFlqhjCVNOe+4pBHfmzAp9BRL2S8cp6MWb64IMMk7Qf8Adk+O1bcXPGPc261ilXkKr1NasipUprhNAImvCu6uk1FvsRbaALiwmSAJ3JJAAA3OppGyV/hpw3qy0ooyqOvKTIPfQjiLFnbV4pkuCNJjtrTMaR0VwT/xIPmBB+lZ9xLbAuFxQkq+lc98dE9VdePOK1yr8SdPSo4KnT1j5UXNjO1NizOYJQCVHQACSTyHbRoyoyCAco86u/CXDp0feEdqEn5LI7OVSOHOA+ih65AK90t7pTzWfiV4aDnQv2kcZ9GFWrKv5ihDivuA/AP7iPQU8Tqpe0Hib7VdFKD/ACmSUp7lK+Nf5eVA7d8jWoKE8qlsN1pniNbd7OfaSHgi2ulQ57qHDsvuSruVz7a0kGvlhs5YA3n6ak1cMM9oN4y2G0uykbZwFEDuk6xS/rD/AJ1t15iTbQzOrSgcz9BuarGJ+022bkNhTquQyp9TWVXF8tZJWoqPeTNRjJpXunOIuOI+0i5ekNqDSf7B1v8AMdaDWt6px5C1qKsq06kyZzAAmaF8v34U/aOQpPJSf+4Cou1cyNtxvDw6ifiTJH5isg4nKkv9GT2aH6VqvFHFjNigKdJK1qIbbTGdZGpidkjtUdBWRcRY6bt0OBpLRiICs06zuR9KvuI4ozgmBre6jY17SdEgfeUf2avuC8LNWiZSMzp95wjXwT90cqhezbF23bYtgJS62qHANSc3uL5g7coqxX10ltClrMJSCSfDejnmT0uut8VDjviD7IwSkjpVyEcu9Z5D61hd8kk5iSokySdyTqSatXF2OG6uC4dOxKexKewfmedV1xgmB3fsUQIbbXKiFu1Fe2bbanbhzIkxGm3j2fOinDbYlRPYOqPL3vn9KkpFNW7EJCd4G/1NS0jmKVN3+I7r+qufx3f1Uv4kuv6q5/Hd/VQ+uVozEf4juv6q5/Hd/VU9i+u1Mpe+13EG4DMdM9PudIVe9tGlV+rBgOKMhlTDzbigHC+FIWER1OigyhXZNMiur3EStKgu9CXTlahb8Lj7sHU7+QpLcxTMpsKvytMZkhb8jNJTOukwY74NE1e0FKgJZX1kBDqQptKSA0Wc7ag3nCoOmYkDbahTvGQIbZbbXkbctCgrWFLi2cfdIWQkDUvaQISExTI5wq/fXK3ct2/LSAShTzsrlQTkTKoC+4dpEdtFMbbxBAYSh64W49n/AJaHHi4koy6KAOhhQJHZ20DTi+QXRSmDcKCgQdUkO9MDManwin7LipPRdC8ha0qS+lxaVw4emW07mSVAiQW9ZkKCjSM027iZKwF35KCQsdJcSkgBRCutpoZ86eUMTAEu3oUpYQlBXcZlZs+o1j4FDv05GFiHF3SBKQhQCHmliVyopZaDKUrMDMoxJVz2r3ZcYhLry1JXDt0X+qtOZIIfHR9dKkq0d2IggR20AMfx68QooXc3SVJJBBeeBBG4IKtKZPEt1P8AtVz+O7+uo+JPodeccQgNpWsqCAZCQdkg0wBQBIcSXX9Vc/ju/qro4ku/6q5/Hd/VQ2u0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 descr="http://t2.gstatic.com/images?q=tbn:ANd9GcSMq2w4HHb8_QUtbts2-JCOU_imLgWnP9lNmD3YiQPGLGhAVNs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45638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3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pt-BR" dirty="0" smtClean="0"/>
              <a:t>3. Base Bíblica da Trindade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4978896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3.1	- </a:t>
            </a:r>
            <a:r>
              <a:rPr lang="pt-BR" b="1" i="1" dirty="0" smtClean="0"/>
              <a:t>Deus Pai </a:t>
            </a:r>
            <a:r>
              <a:rPr lang="pt-BR" dirty="0" smtClean="0"/>
              <a:t>– “... Este é o meu filho amado, em quem me comprazo.” (Mateus 3.17)</a:t>
            </a:r>
          </a:p>
          <a:p>
            <a:pPr algn="just"/>
            <a:r>
              <a:rPr lang="pt-BR" dirty="0" smtClean="0"/>
              <a:t>3.2	- </a:t>
            </a:r>
            <a:r>
              <a:rPr lang="pt-BR" b="1" i="1" dirty="0" smtClean="0"/>
              <a:t>Deus Filho </a:t>
            </a:r>
            <a:r>
              <a:rPr lang="pt-BR" dirty="0" smtClean="0"/>
              <a:t>– Estava sendo batizado.</a:t>
            </a:r>
          </a:p>
          <a:p>
            <a:pPr algn="just"/>
            <a:r>
              <a:rPr lang="pt-BR" dirty="0" smtClean="0"/>
              <a:t>3.3	- </a:t>
            </a:r>
            <a:r>
              <a:rPr lang="pt-BR" b="1" i="1" dirty="0" smtClean="0"/>
              <a:t>Deus Espírito Santo </a:t>
            </a:r>
            <a:r>
              <a:rPr lang="pt-BR" dirty="0" smtClean="0"/>
              <a:t>– “...e viu o Espírito de Deus descendo como pomba, vindo sobre ele. (Mateus 3.16).</a:t>
            </a:r>
          </a:p>
          <a:p>
            <a:pPr algn="just">
              <a:buNone/>
            </a:pPr>
            <a:endParaRPr lang="pt-BR" dirty="0" smtClean="0"/>
          </a:p>
        </p:txBody>
      </p:sp>
      <p:pic>
        <p:nvPicPr>
          <p:cNvPr id="6146" name="Picture 2" descr="http://arquidiocesedecampogrande.org.br/arq/images/stories/formacao/batismo_de__jes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307" y="2204864"/>
            <a:ext cx="336630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4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pt-BR" dirty="0" smtClean="0"/>
              <a:t>4. Funções na Trindade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584176"/>
          </a:xfrm>
        </p:spPr>
        <p:txBody>
          <a:bodyPr/>
          <a:lstStyle/>
          <a:p>
            <a:pPr algn="just"/>
            <a:r>
              <a:rPr lang="pt-BR" dirty="0" smtClean="0"/>
              <a:t>4.1	- </a:t>
            </a:r>
            <a:r>
              <a:rPr lang="pt-BR" b="1" i="1" dirty="0" smtClean="0"/>
              <a:t>Pai </a:t>
            </a:r>
            <a:r>
              <a:rPr lang="pt-BR" dirty="0" smtClean="0"/>
              <a:t>– Criador.</a:t>
            </a:r>
          </a:p>
          <a:p>
            <a:pPr algn="just"/>
            <a:r>
              <a:rPr lang="pt-BR" dirty="0" smtClean="0"/>
              <a:t>4.2	- </a:t>
            </a:r>
            <a:r>
              <a:rPr lang="pt-BR" b="1" i="1" dirty="0" smtClean="0"/>
              <a:t>Filho </a:t>
            </a:r>
            <a:r>
              <a:rPr lang="pt-BR" dirty="0" smtClean="0"/>
              <a:t>– Mediador.</a:t>
            </a:r>
          </a:p>
          <a:p>
            <a:pPr algn="just"/>
            <a:r>
              <a:rPr lang="pt-BR" dirty="0" smtClean="0"/>
              <a:t>4.3	- </a:t>
            </a:r>
            <a:r>
              <a:rPr lang="pt-BR" b="1" i="1" dirty="0" smtClean="0"/>
              <a:t>Espírito Santo </a:t>
            </a:r>
            <a:r>
              <a:rPr lang="pt-BR" dirty="0" smtClean="0"/>
              <a:t>– Consolador.</a:t>
            </a:r>
          </a:p>
        </p:txBody>
      </p:sp>
      <p:pic>
        <p:nvPicPr>
          <p:cNvPr id="5122" name="Picture 2" descr="http://www.portaldocabo.com.br/fotos/noticias/f94d3e4b7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208912" cy="3088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6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r>
              <a:rPr lang="pt-BR" dirty="0" smtClean="0"/>
              <a:t>Adão Carlos Nascimento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4896544" cy="47297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/>
              <a:t>   </a:t>
            </a:r>
            <a:r>
              <a:rPr lang="pt-BR" b="1" i="1" dirty="0" smtClean="0"/>
              <a:t>Deus não é uma idéia abstrata ou uma força impessoal que atua no universo, como afirmam algumas pessoas. Deus é uma pessoa. Ele tem sentimento. Ele nos ama. Ele nos sustenta em nossas provações e dificuldades. Ele nos dá alegria e vitória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098" name="Picture 2" descr="http://www.z3ideias.com.br/autores/img/adao-carl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99593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5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</TotalTime>
  <Words>511</Words>
  <Application>Microsoft Office PowerPoint</Application>
  <PresentationFormat>Apresentação na tela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Urbano</vt:lpstr>
      <vt:lpstr>DEUS É: Trindade e Deus Pai</vt:lpstr>
      <vt:lpstr>1. Introdução</vt:lpstr>
      <vt:lpstr>2. Doutrina da Trindade</vt:lpstr>
      <vt:lpstr>Apresentação do PowerPoint</vt:lpstr>
      <vt:lpstr>Leon Morris</vt:lpstr>
      <vt:lpstr>Leon Morris (cont.)</vt:lpstr>
      <vt:lpstr>3. Base Bíblica da Trindade</vt:lpstr>
      <vt:lpstr>4. Funções na Trindade</vt:lpstr>
      <vt:lpstr>Adão Carlos Nascimento</vt:lpstr>
      <vt:lpstr>Adão Carlos Nascimento (cont.)</vt:lpstr>
      <vt:lpstr>5. Os Atributos de Deus</vt:lpstr>
      <vt:lpstr>5. Os Atributos de Deus (cont.)</vt:lpstr>
      <vt:lpstr>A.W.Pink</vt:lpstr>
      <vt:lpstr>6. Aplicação </vt:lpstr>
      <vt:lpstr>Apresentação do PowerPoint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Trindade</dc:title>
  <dc:creator>abner davi</dc:creator>
  <cp:lastModifiedBy>Facig</cp:lastModifiedBy>
  <cp:revision>43</cp:revision>
  <dcterms:created xsi:type="dcterms:W3CDTF">2013-02-23T19:23:08Z</dcterms:created>
  <dcterms:modified xsi:type="dcterms:W3CDTF">2014-03-11T13:02:36Z</dcterms:modified>
</cp:coreProperties>
</file>