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/>
  <p:notesSz cx="6858000" cy="9144000"/>
  <p:defaultTextStyle>
    <a:lvl1pPr defTabSz="457200">
      <a:defRPr sz="1200">
        <a:latin typeface="Helvetica"/>
        <a:ea typeface="Helvetica"/>
        <a:cs typeface="Helvetica"/>
        <a:sym typeface="Helvetica"/>
      </a:defRPr>
    </a:lvl1pPr>
    <a:lvl2pPr indent="228600" defTabSz="457200">
      <a:defRPr sz="1200">
        <a:latin typeface="Helvetica"/>
        <a:ea typeface="Helvetica"/>
        <a:cs typeface="Helvetica"/>
        <a:sym typeface="Helvetica"/>
      </a:defRPr>
    </a:lvl2pPr>
    <a:lvl3pPr indent="457200" defTabSz="457200">
      <a:defRPr sz="1200">
        <a:latin typeface="Helvetica"/>
        <a:ea typeface="Helvetica"/>
        <a:cs typeface="Helvetica"/>
        <a:sym typeface="Helvetica"/>
      </a:defRPr>
    </a:lvl3pPr>
    <a:lvl4pPr indent="685800" defTabSz="457200">
      <a:defRPr sz="1200">
        <a:latin typeface="Helvetica"/>
        <a:ea typeface="Helvetica"/>
        <a:cs typeface="Helvetica"/>
        <a:sym typeface="Helvetica"/>
      </a:defRPr>
    </a:lvl4pPr>
    <a:lvl5pPr indent="914400" defTabSz="457200">
      <a:defRPr sz="1200">
        <a:latin typeface="Helvetica"/>
        <a:ea typeface="Helvetica"/>
        <a:cs typeface="Helvetica"/>
        <a:sym typeface="Helvetica"/>
      </a:defRPr>
    </a:lvl5pPr>
    <a:lvl6pPr indent="1143000" defTabSz="457200">
      <a:defRPr sz="1200">
        <a:latin typeface="Helvetica"/>
        <a:ea typeface="Helvetica"/>
        <a:cs typeface="Helvetica"/>
        <a:sym typeface="Helvetica"/>
      </a:defRPr>
    </a:lvl6pPr>
    <a:lvl7pPr indent="1371600" defTabSz="457200">
      <a:defRPr sz="1200">
        <a:latin typeface="Helvetica"/>
        <a:ea typeface="Helvetica"/>
        <a:cs typeface="Helvetica"/>
        <a:sym typeface="Helvetica"/>
      </a:defRPr>
    </a:lvl7pPr>
    <a:lvl8pPr indent="1600200" defTabSz="457200">
      <a:defRPr sz="1200">
        <a:latin typeface="Helvetica"/>
        <a:ea typeface="Helvetica"/>
        <a:cs typeface="Helvetica"/>
        <a:sym typeface="Helvetica"/>
      </a:defRPr>
    </a:lvl8pPr>
    <a:lvl9pPr indent="1828800" defTabSz="457200">
      <a:defRPr sz="1200">
        <a:latin typeface="Helvetica"/>
        <a:ea typeface="Helvetica"/>
        <a:cs typeface="Helvetica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C7B018BB-80A7-4F77-B60F-C8B233D01FF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0D0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95959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95959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95959"/>
          </a:solidFill>
        </a:fill>
      </a:tcStyle>
    </a:firstRow>
  </a:tblStyle>
  <a:tblStyle styleId="{EEE7283C-3CF3-47DC-8721-378D4A62B228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 b="def" i="def"/>
      <a:tcStyle>
        <a:tcBdr/>
        <a:fill>
          <a:solidFill>
            <a:srgbClr val="E9EEF2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C92B5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C92B5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C92B5"/>
          </a:solidFill>
        </a:fill>
      </a:tcStyle>
    </a:firstRow>
  </a:tblStyle>
  <a:tblStyle styleId="{CF821DB8-F4EB-4A41-A1BA-3FCAFE7338EE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/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/>
        </a:fill>
      </a:tcStyle>
    </a:firstRow>
  </a:tblStyle>
  <a:tblStyle styleId="{33BA23B1-9221-436E-865A-0063620EA4FD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7" name="Shape 5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fault - 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/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9" name="Shape 19"/>
          <p:cNvSpPr/>
          <p:nvPr/>
        </p:nvSpPr>
        <p:spPr>
          <a:xfrm flipV="1">
            <a:off x="5410200" y="3897010"/>
            <a:ext cx="3733801" cy="192025"/>
          </a:xfrm>
          <a:prstGeom prst="rect">
            <a:avLst/>
          </a:prstGeom>
          <a:solidFill>
            <a:srgbClr val="000000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0" name="Shape 20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rgbClr val="000000">
              <a:alpha val="6499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1" name="Shape 21"/>
          <p:cNvSpPr/>
          <p:nvPr/>
        </p:nvSpPr>
        <p:spPr>
          <a:xfrm flipV="1">
            <a:off x="5410200" y="4164403"/>
            <a:ext cx="1965960" cy="18289"/>
          </a:xfrm>
          <a:prstGeom prst="rect">
            <a:avLst/>
          </a:prstGeom>
          <a:solidFill>
            <a:srgbClr val="000000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2" name="Shape 22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rgbClr val="000000">
              <a:alpha val="64999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3" name="Shape 23"/>
          <p:cNvSpPr/>
          <p:nvPr/>
        </p:nvSpPr>
        <p:spPr>
          <a:xfrm>
            <a:off x="5410199" y="3962400"/>
            <a:ext cx="3063241" cy="2743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4" name="Shape 24"/>
          <p:cNvSpPr/>
          <p:nvPr/>
        </p:nvSpPr>
        <p:spPr>
          <a:xfrm>
            <a:off x="7376507" y="4060983"/>
            <a:ext cx="1600200" cy="3657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5" name="Shape 25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0000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6" name="Shape 26"/>
          <p:cNvSpPr/>
          <p:nvPr/>
        </p:nvSpPr>
        <p:spPr>
          <a:xfrm>
            <a:off x="0" y="3675526"/>
            <a:ext cx="9144001" cy="140678"/>
          </a:xfrm>
          <a:prstGeom prst="rect">
            <a:avLst/>
          </a:prstGeom>
          <a:solidFill/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7" name="Shape 27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/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8" name="Shape 2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BF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29" name="Shape 29"/>
          <p:cNvSpPr/>
          <p:nvPr>
            <p:ph type="title"/>
          </p:nvPr>
        </p:nvSpPr>
        <p:spPr>
          <a:xfrm>
            <a:off x="457200" y="687386"/>
            <a:ext cx="8458200" cy="3184526"/>
          </a:xfrm>
          <a:prstGeom prst="rect">
            <a:avLst/>
          </a:prstGeom>
        </p:spPr>
        <p:txBody>
          <a:bodyPr anchor="b"/>
          <a:lstStyle>
            <a:lvl1pPr>
              <a:def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Texto do Título</a:t>
            </a:r>
          </a:p>
        </p:txBody>
      </p:sp>
      <p:sp>
        <p:nvSpPr>
          <p:cNvPr id="30" name="Shape 30"/>
          <p:cNvSpPr/>
          <p:nvPr>
            <p:ph type="body" idx="1"/>
          </p:nvPr>
        </p:nvSpPr>
        <p:spPr>
          <a:xfrm>
            <a:off x="457200" y="3899938"/>
            <a:ext cx="4953000" cy="2958062"/>
          </a:xfrm>
          <a:prstGeom prst="rect">
            <a:avLst/>
          </a:prstGeom>
        </p:spPr>
        <p:txBody>
          <a:bodyPr/>
          <a:lstStyle>
            <a:lvl1pPr marL="0" indent="64007">
              <a:buClrTx/>
              <a:buSzTx/>
              <a:buFontTx/>
              <a:buNone/>
              <a:def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1pPr>
            <a:lvl2pPr marL="0" indent="457200">
              <a:buClrTx/>
              <a:buSzTx/>
              <a:buFontTx/>
              <a:buNone/>
              <a:def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2pPr>
            <a:lvl3pPr marL="0" indent="914400">
              <a:buClrTx/>
              <a:buSzTx/>
              <a:buFontTx/>
              <a:buNone/>
              <a:def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3pPr>
            <a:lvl4pPr marL="0" indent="1371600">
              <a:buClrTx/>
              <a:buSzTx/>
              <a:buFontTx/>
              <a:buNone/>
              <a:def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4pPr>
            <a:lvl5pPr marL="0" indent="1828800">
              <a:buClrTx/>
              <a:buSzTx/>
              <a:buFontTx/>
              <a:buNone/>
              <a:def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Um</a:t>
            </a:r>
            <a:endParaRPr sz="24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Dois</a:t>
            </a:r>
            <a:endParaRPr sz="24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Três</a:t>
            </a:r>
            <a:endParaRPr sz="24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Quatro</a:t>
            </a:r>
            <a:endParaRPr sz="24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  <p:sp>
        <p:nvSpPr>
          <p:cNvPr id="52" name="Shape 5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Um</a:t>
            </a:r>
            <a:endParaRPr sz="28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Dois</a:t>
            </a:r>
            <a:endParaRPr sz="28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Três</a:t>
            </a:r>
            <a:endParaRPr sz="28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Quatro</a:t>
            </a:r>
            <a:endParaRPr sz="28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title"/>
          </p:nvPr>
        </p:nvSpPr>
        <p:spPr>
          <a:xfrm>
            <a:off x="6781800" y="914400"/>
            <a:ext cx="1905000" cy="594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  <p:sp>
        <p:nvSpPr>
          <p:cNvPr id="55" name="Shape 55"/>
          <p:cNvSpPr/>
          <p:nvPr>
            <p:ph type="body" idx="1"/>
          </p:nvPr>
        </p:nvSpPr>
        <p:spPr>
          <a:xfrm>
            <a:off x="457200" y="1143000"/>
            <a:ext cx="6248400" cy="57150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Um</a:t>
            </a:r>
            <a:endParaRPr sz="28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Dois</a:t>
            </a:r>
            <a:endParaRPr sz="28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Três</a:t>
            </a:r>
            <a:endParaRPr sz="28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Quatro</a:t>
            </a:r>
            <a:endParaRPr sz="28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>
            <p:ph type="title"/>
          </p:nvPr>
        </p:nvSpPr>
        <p:spPr>
          <a:xfrm>
            <a:off x="722312" y="266700"/>
            <a:ext cx="7772401" cy="3076575"/>
          </a:xfrm>
          <a:prstGeom prst="rect">
            <a:avLst/>
          </a:prstGeom>
        </p:spPr>
        <p:txBody>
          <a:bodyPr anchor="b"/>
          <a:lstStyle>
            <a:lvl1pPr>
              <a:defRPr sz="4300"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FFFFFF"/>
                  </a:solidFill>
                </a:uFill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effectLst/>
                <a:uFillTx/>
              </a:defRPr>
            </a:pPr>
            <a:r>
              <a:rPr sz="4300">
                <a:solidFill>
                  <a:srgbClr val="FFFFFF"/>
                </a:solidFill>
                <a:effectLst>
                  <a:outerShdw sx="100000" sy="100000" kx="0" ky="0" algn="b" rotWithShape="0" blurRad="38100" dist="38100" dir="5400000">
                    <a:srgbClr val="000000">
                      <a:alpha val="25000"/>
                    </a:srgbClr>
                  </a:outerShdw>
                </a:effectLst>
                <a:uFill>
                  <a:solidFill>
                    <a:srgbClr val="FFFFFF"/>
                  </a:solidFill>
                </a:uFill>
              </a:rPr>
              <a:t>Texto do Título</a:t>
            </a:r>
          </a:p>
        </p:txBody>
      </p:sp>
      <p:sp>
        <p:nvSpPr>
          <p:cNvPr id="35" name="Shape 35"/>
          <p:cNvSpPr/>
          <p:nvPr>
            <p:ph type="body" idx="1"/>
          </p:nvPr>
        </p:nvSpPr>
        <p:spPr>
          <a:xfrm>
            <a:off x="722312" y="3367088"/>
            <a:ext cx="7772401" cy="3224212"/>
          </a:xfrm>
          <a:prstGeom prst="rect">
            <a:avLst/>
          </a:prstGeom>
        </p:spPr>
        <p:txBody>
          <a:bodyPr/>
          <a:lstStyle>
            <a:lvl1pPr marL="0" indent="45719">
              <a:buClrTx/>
              <a:buSzTx/>
              <a:buFontTx/>
              <a:buNone/>
              <a:def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1pPr>
            <a:lvl2pPr marL="0" indent="411480">
              <a:buClrTx/>
              <a:buSzTx/>
              <a:buFontTx/>
              <a:buNone/>
              <a:def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2pPr>
            <a:lvl3pPr marL="0" indent="704087">
              <a:buClrTx/>
              <a:buSzTx/>
              <a:buFontTx/>
              <a:buNone/>
              <a:def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3pPr>
            <a:lvl4pPr marL="0" indent="978408">
              <a:buClrTx/>
              <a:buSzTx/>
              <a:buFontTx/>
              <a:buNone/>
              <a:def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4pPr>
            <a:lvl5pPr marL="0" indent="1207008">
              <a:buClrTx/>
              <a:buSzTx/>
              <a:buFontTx/>
              <a:buNone/>
              <a:def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Um</a:t>
            </a:r>
            <a:endParaRPr sz="21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Dois</a:t>
            </a:r>
            <a:endParaRPr sz="21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Três</a:t>
            </a:r>
            <a:endParaRPr sz="21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Quatro</a:t>
            </a:r>
            <a:endParaRPr sz="2100">
              <a:solidFill>
                <a:srgbClr val="BF0000"/>
              </a:solidFill>
              <a:uFill>
                <a:solidFill>
                  <a:srgbClr val="BF0000"/>
                </a:solidFill>
              </a:uFill>
            </a:endParaRP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21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title"/>
          </p:nvPr>
        </p:nvSpPr>
        <p:spPr>
          <a:xfrm>
            <a:off x="381000" y="1126939"/>
            <a:ext cx="8382000" cy="110197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  <p:sp>
        <p:nvSpPr>
          <p:cNvPr id="40" name="Shape 40"/>
          <p:cNvSpPr/>
          <p:nvPr>
            <p:ph type="body" idx="1"/>
          </p:nvPr>
        </p:nvSpPr>
        <p:spPr>
          <a:xfrm>
            <a:off x="381000" y="2228909"/>
            <a:ext cx="4041648" cy="489322"/>
          </a:xfrm>
          <a:prstGeom prst="rect">
            <a:avLst/>
          </a:prstGeom>
          <a:solidFill>
            <a:srgbClr val="000000">
              <a:alpha val="25000"/>
            </a:srgbClr>
          </a:solidFill>
          <a:ln>
            <a:solidFill/>
            <a:round/>
          </a:ln>
        </p:spPr>
        <p:txBody>
          <a:bodyPr anchor="ctr"/>
          <a:lstStyle>
            <a:lvl1pPr marL="0" indent="45719">
              <a:buClrTx/>
              <a:buSzTx/>
              <a:buFontTx/>
              <a:buNone/>
              <a:def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  <a:latin typeface="Georgia Bold"/>
                <a:ea typeface="Georgia Bold"/>
                <a:cs typeface="Georgia Bold"/>
                <a:sym typeface="Georgia Bold"/>
              </a:defRPr>
            </a:lvl1pPr>
            <a:lvl2pPr marL="0" indent="411480">
              <a:buClrTx/>
              <a:buSzTx/>
              <a:buFontTx/>
              <a:buNone/>
              <a:def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  <a:latin typeface="Georgia Bold"/>
                <a:ea typeface="Georgia Bold"/>
                <a:cs typeface="Georgia Bold"/>
                <a:sym typeface="Georgia Bold"/>
              </a:defRPr>
            </a:lvl2pPr>
            <a:lvl3pPr marL="0" indent="704087">
              <a:buClrTx/>
              <a:buSzTx/>
              <a:buFontTx/>
              <a:buNone/>
              <a:def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  <a:latin typeface="Georgia Bold"/>
                <a:ea typeface="Georgia Bold"/>
                <a:cs typeface="Georgia Bold"/>
                <a:sym typeface="Georgia Bold"/>
              </a:defRPr>
            </a:lvl3pPr>
            <a:lvl4pPr marL="0" indent="978408">
              <a:buClrTx/>
              <a:buSzTx/>
              <a:buFontTx/>
              <a:buNone/>
              <a:def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  <a:latin typeface="Georgia Bold"/>
                <a:ea typeface="Georgia Bold"/>
                <a:cs typeface="Georgia Bold"/>
                <a:sym typeface="Georgia Bold"/>
              </a:defRPr>
            </a:lvl4pPr>
            <a:lvl5pPr marL="0" indent="1207008">
              <a:buClrTx/>
              <a:buSzTx/>
              <a:buFontTx/>
              <a:buNone/>
              <a:def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  <a:latin typeface="Georgia Bold"/>
                <a:ea typeface="Georgia Bold"/>
                <a:cs typeface="Georgia Bold"/>
                <a:sym typeface="Georgia Bold"/>
              </a:defRPr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Nível de Corpo Um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Nível de Corpo Dois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Nível de Corpo Três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Nível de Corpo Quatro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/>
          </p:nvPr>
        </p:nvSpPr>
        <p:spPr>
          <a:xfrm>
            <a:off x="457200" y="1143000"/>
            <a:ext cx="8229600" cy="10698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>
            <p:ph type="title"/>
          </p:nvPr>
        </p:nvSpPr>
        <p:spPr>
          <a:xfrm>
            <a:off x="5353495" y="0"/>
            <a:ext cx="3383281" cy="1979795"/>
          </a:xfrm>
          <a:prstGeom prst="rect">
            <a:avLst/>
          </a:prstGeom>
        </p:spPr>
        <p:txBody>
          <a:bodyPr anchor="b"/>
          <a:lstStyle>
            <a:lvl1pPr>
              <a:defRPr sz="18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>
                <a:solidFill>
                  <a:srgbClr val="000000"/>
                </a:solidFill>
                <a:uFillTx/>
              </a:defRPr>
            </a:pPr>
            <a:r>
              <a:rPr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  <p:sp>
        <p:nvSpPr>
          <p:cNvPr id="46" name="Shape 46"/>
          <p:cNvSpPr/>
          <p:nvPr>
            <p:ph type="body" idx="1"/>
          </p:nvPr>
        </p:nvSpPr>
        <p:spPr>
          <a:xfrm>
            <a:off x="5353495" y="2010727"/>
            <a:ext cx="3383281" cy="4847273"/>
          </a:xfrm>
          <a:prstGeom prst="rect">
            <a:avLst/>
          </a:prstGeom>
        </p:spPr>
        <p:txBody>
          <a:bodyPr/>
          <a:lstStyle>
            <a:lvl1pPr marL="0" indent="9144">
              <a:buClrTx/>
              <a:buSzTx/>
              <a:buFontTx/>
              <a:buNone/>
              <a:defRPr sz="1400"/>
            </a:lvl1pPr>
            <a:lvl2pPr marL="0" indent="411480">
              <a:buClrTx/>
              <a:buSzTx/>
              <a:buFontTx/>
              <a:buNone/>
              <a:defRPr sz="1400"/>
            </a:lvl2pPr>
            <a:lvl3pPr marL="0" indent="704087">
              <a:buClrTx/>
              <a:buSzTx/>
              <a:buFontTx/>
              <a:buNone/>
              <a:defRPr sz="1400"/>
            </a:lvl3pPr>
            <a:lvl4pPr marL="0" indent="978408">
              <a:buClrTx/>
              <a:buSzTx/>
              <a:buFontTx/>
              <a:buNone/>
              <a:defRPr sz="1400"/>
            </a:lvl4pPr>
            <a:lvl5pPr marL="0" indent="1207008">
              <a:buClrTx/>
              <a:buSzTx/>
              <a:buFontTx/>
              <a:buNone/>
              <a:defRPr sz="1400"/>
            </a:lvl5pPr>
          </a:lstStyle>
          <a:p>
            <a:pPr lvl="0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Um</a:t>
            </a:r>
            <a:endParaRPr sz="14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Dois</a:t>
            </a:r>
            <a:endParaRPr sz="14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Três</a:t>
            </a:r>
            <a:endParaRPr sz="14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Quatro</a:t>
            </a:r>
            <a:endParaRPr sz="14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1400">
                <a:uFill>
                  <a:solidFill/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 - 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>
            <p:ph type="title"/>
          </p:nvPr>
        </p:nvSpPr>
        <p:spPr>
          <a:xfrm>
            <a:off x="5440434" y="1109160"/>
            <a:ext cx="586803" cy="5748840"/>
          </a:xfrm>
          <a:prstGeom prst="rect">
            <a:avLst/>
          </a:prstGeom>
        </p:spPr>
        <p:txBody>
          <a:bodyPr lIns="0" tIns="0" rIns="0" bIns="0" anchor="t"/>
          <a:lstStyle>
            <a:lvl1pPr algn="ctr">
              <a:defRPr sz="2000">
                <a:latin typeface="Trebuchet MS Bold"/>
                <a:ea typeface="Trebuchet MS Bold"/>
                <a:cs typeface="Trebuchet MS Bold"/>
                <a:sym typeface="Trebuchet MS Bold"/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  <p:sp>
        <p:nvSpPr>
          <p:cNvPr id="49" name="Shape 49"/>
          <p:cNvSpPr/>
          <p:nvPr>
            <p:ph type="body" idx="1"/>
          </p:nvPr>
        </p:nvSpPr>
        <p:spPr>
          <a:xfrm>
            <a:off x="6088443" y="3274308"/>
            <a:ext cx="2590800" cy="3583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spcBef>
                <a:spcPts val="0"/>
              </a:spcBef>
              <a:buClrTx/>
              <a:buSzTx/>
              <a:buFontTx/>
              <a:buNone/>
              <a:defRPr sz="1300"/>
            </a:lvl1pPr>
            <a:lvl2pPr marL="0" indent="411480">
              <a:spcBef>
                <a:spcPts val="0"/>
              </a:spcBef>
              <a:buClrTx/>
              <a:buSzTx/>
              <a:buFontTx/>
              <a:buNone/>
              <a:defRPr sz="1300"/>
            </a:lvl2pPr>
            <a:lvl3pPr marL="0" indent="704087">
              <a:spcBef>
                <a:spcPts val="0"/>
              </a:spcBef>
              <a:buClrTx/>
              <a:buSzTx/>
              <a:buFontTx/>
              <a:buNone/>
              <a:defRPr sz="1300"/>
            </a:lvl3pPr>
            <a:lvl4pPr marL="0" indent="978408">
              <a:spcBef>
                <a:spcPts val="0"/>
              </a:spcBef>
              <a:buClrTx/>
              <a:buSzTx/>
              <a:buFontTx/>
              <a:buNone/>
              <a:defRPr sz="1300"/>
            </a:lvl4pPr>
            <a:lvl5pPr marL="0" indent="1207008">
              <a:spcBef>
                <a:spcPts val="0"/>
              </a:spcBef>
              <a:buClrTx/>
              <a:buSzTx/>
              <a:buFontTx/>
              <a:buNone/>
              <a:defRPr sz="1300"/>
            </a:lvl5pPr>
          </a:lstStyle>
          <a:p>
            <a:pPr lvl="0">
              <a:defRPr sz="1800">
                <a:uFillTx/>
              </a:defRPr>
            </a:pPr>
            <a:r>
              <a:rPr sz="1300">
                <a:uFill>
                  <a:solidFill/>
                </a:uFill>
              </a:rPr>
              <a:t>Nível de Corpo Um</a:t>
            </a:r>
            <a:endParaRPr sz="13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1300">
                <a:uFill>
                  <a:solidFill/>
                </a:uFill>
              </a:rPr>
              <a:t>Nível de Corpo Dois</a:t>
            </a:r>
            <a:endParaRPr sz="13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1300">
                <a:uFill>
                  <a:solidFill/>
                </a:uFill>
              </a:rPr>
              <a:t>Nível de Corpo Três</a:t>
            </a:r>
            <a:endParaRPr sz="13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1300">
                <a:uFill>
                  <a:solidFill/>
                </a:uFill>
              </a:rPr>
              <a:t>Nível de Corpo Quatro</a:t>
            </a:r>
            <a:endParaRPr sz="13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1300">
                <a:uFill>
                  <a:solidFill/>
                </a:uFill>
              </a:rPr>
              <a:t>Nível de Corpo Cinco</a:t>
            </a: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0000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BF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4" name="Shape 4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/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5" name="Shape 5"/>
          <p:cNvSpPr/>
          <p:nvPr/>
        </p:nvSpPr>
        <p:spPr>
          <a:xfrm flipV="1">
            <a:off x="5410182" y="360246"/>
            <a:ext cx="3733819" cy="91088"/>
          </a:xfrm>
          <a:prstGeom prst="rect">
            <a:avLst/>
          </a:prstGeom>
          <a:solidFill/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6" name="Shape 6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0000">
              <a:alpha val="5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7" name="Shape 7"/>
          <p:cNvSpPr/>
          <p:nvPr/>
        </p:nvSpPr>
        <p:spPr>
          <a:xfrm>
            <a:off x="5407338" y="497503"/>
            <a:ext cx="3063240" cy="2743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8" name="Shape 8"/>
          <p:cNvSpPr/>
          <p:nvPr/>
        </p:nvSpPr>
        <p:spPr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0" name="Shape 10"/>
          <p:cNvSpPr/>
          <p:nvPr/>
        </p:nvSpPr>
        <p:spPr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1" name="Shape 11"/>
          <p:cNvSpPr/>
          <p:nvPr/>
        </p:nvSpPr>
        <p:spPr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2" name="Shape 12"/>
          <p:cNvSpPr/>
          <p:nvPr/>
        </p:nvSpPr>
        <p:spPr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3" name="Shape 13"/>
          <p:cNvSpPr/>
          <p:nvPr/>
        </p:nvSpPr>
        <p:spPr>
          <a:xfrm>
            <a:off x="8915677" y="379"/>
            <a:ext cx="54864" cy="585217"/>
          </a:xfrm>
          <a:prstGeom prst="rect">
            <a:avLst/>
          </a:pr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4" name="Shape 14"/>
          <p:cNvSpPr/>
          <p:nvPr/>
        </p:nvSpPr>
        <p:spPr>
          <a:xfrm>
            <a:off x="8873475" y="379"/>
            <a:ext cx="9144" cy="585217"/>
          </a:xfrm>
          <a:prstGeom prst="rect">
            <a:avLst/>
          </a:prstGeom>
          <a:solidFill>
            <a:srgbClr val="FFFFFF">
              <a:alpha val="30196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 defTabSz="914400">
              <a:defRPr sz="18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  <a:cs typeface="+mn-cs"/>
                <a:sym typeface="Georgia"/>
              </a:defRPr>
            </a:pPr>
          </a:p>
        </p:txBody>
      </p:sp>
      <p:sp>
        <p:nvSpPr>
          <p:cNvPr id="15" name="Shape 15"/>
          <p:cNvSpPr/>
          <p:nvPr>
            <p:ph type="title"/>
          </p:nvPr>
        </p:nvSpPr>
        <p:spPr>
          <a:xfrm>
            <a:off x="457200" y="1103376"/>
            <a:ext cx="8229600" cy="11460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Texto do Título</a:t>
            </a:r>
          </a:p>
        </p:txBody>
      </p:sp>
      <p:sp>
        <p:nvSpPr>
          <p:cNvPr id="16" name="Shape 16"/>
          <p:cNvSpPr/>
          <p:nvPr>
            <p:ph type="body" idx="1"/>
          </p:nvPr>
        </p:nvSpPr>
        <p:spPr>
          <a:xfrm>
            <a:off x="457200" y="2249424"/>
            <a:ext cx="8229600" cy="4608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 lvl="0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Um</a:t>
            </a:r>
            <a:endParaRPr sz="2800">
              <a:uFill>
                <a:solidFill/>
              </a:uFill>
            </a:endParaRPr>
          </a:p>
          <a:p>
            <a:pPr lvl="1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Dois</a:t>
            </a:r>
            <a:endParaRPr sz="2800">
              <a:uFill>
                <a:solidFill/>
              </a:uFill>
            </a:endParaRPr>
          </a:p>
          <a:p>
            <a:pPr lvl="2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Três</a:t>
            </a:r>
            <a:endParaRPr sz="2800">
              <a:uFill>
                <a:solidFill/>
              </a:uFill>
            </a:endParaRPr>
          </a:p>
          <a:p>
            <a:pPr lvl="3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Quatro</a:t>
            </a:r>
            <a:endParaRPr sz="2800">
              <a:uFill>
                <a:solidFill/>
              </a:uFill>
            </a:endParaRPr>
          </a:p>
          <a:p>
            <a:pPr lvl="4">
              <a:defRPr sz="1800">
                <a:uFillTx/>
              </a:defRPr>
            </a:pPr>
            <a:r>
              <a:rPr sz="2800">
                <a:uFill>
                  <a:solidFill/>
                </a:uFill>
              </a:rPr>
              <a:t>Nível de Corpo Cinco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1pPr>
      <a:lvl2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2pPr>
      <a:lvl3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3pPr>
      <a:lvl4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4pPr>
      <a:lvl5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5pPr>
      <a:lvl6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6pPr>
      <a:lvl7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7pPr>
      <a:lvl8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8pPr>
      <a:lvl9pPr>
        <a:defRPr sz="4000">
          <a:solidFill>
            <a:srgbClr val="BF0000"/>
          </a:solidFill>
          <a:uFill>
            <a:solidFill>
              <a:srgbClr val="BF0000"/>
            </a:solidFill>
          </a:uFill>
          <a:latin typeface="Trebuchet MS"/>
          <a:ea typeface="Trebuchet MS"/>
          <a:cs typeface="Trebuchet MS"/>
          <a:sym typeface="Trebuchet MS"/>
        </a:defRPr>
      </a:lvl9pPr>
    </p:titleStyle>
    <p:bodyStyle>
      <a:lvl1pPr marL="365759" indent="-256031">
        <a:spcBef>
          <a:spcPts val="300"/>
        </a:spcBef>
        <a:buClr>
          <a:srgbClr val="595959"/>
        </a:buClr>
        <a:buSzPct val="100000"/>
        <a:buFont typeface="Georgia"/>
        <a:buChar char="•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1pPr>
      <a:lvl2pPr marL="677359" indent="-265879">
        <a:spcBef>
          <a:spcPts val="300"/>
        </a:spcBef>
        <a:buClr>
          <a:srgbClr val="595959"/>
        </a:buClr>
        <a:buSzPct val="100000"/>
        <a:buFont typeface="Georgia"/>
        <a:buChar char="▫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2pPr>
      <a:lvl3pPr marL="960119" indent="-256031">
        <a:spcBef>
          <a:spcPts val="300"/>
        </a:spcBef>
        <a:buClr>
          <a:srgbClr val="595959"/>
        </a:buClr>
        <a:buSzPct val="100000"/>
        <a:buFont typeface="Georgia"/>
        <a:buChar char="•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3pPr>
      <a:lvl4pPr marL="1234439" indent="-256031">
        <a:spcBef>
          <a:spcPts val="300"/>
        </a:spcBef>
        <a:buClr>
          <a:srgbClr val="595959"/>
        </a:buClr>
        <a:buSzPct val="100000"/>
        <a:buFont typeface="Georgia"/>
        <a:buChar char="•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4pPr>
      <a:lvl5pPr marL="1463040" indent="-256032">
        <a:spcBef>
          <a:spcPts val="300"/>
        </a:spcBef>
        <a:buClr>
          <a:srgbClr val="595959"/>
        </a:buClr>
        <a:buSzPct val="100000"/>
        <a:buFont typeface="Georgia"/>
        <a:buChar char="▫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5pPr>
      <a:lvl6pPr marL="1710944" indent="-284480">
        <a:spcBef>
          <a:spcPts val="300"/>
        </a:spcBef>
        <a:buClr>
          <a:srgbClr val="595959"/>
        </a:buClr>
        <a:buSzPct val="100000"/>
        <a:buFont typeface="Georgia"/>
        <a:buChar char="▫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6pPr>
      <a:lvl7pPr marL="1965959" indent="-320039">
        <a:spcBef>
          <a:spcPts val="300"/>
        </a:spcBef>
        <a:buClr>
          <a:srgbClr val="595959"/>
        </a:buClr>
        <a:buSzPct val="100000"/>
        <a:buFont typeface="Georgia"/>
        <a:buChar char="▫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7pPr>
      <a:lvl8pPr marL="2188463" indent="-341375">
        <a:spcBef>
          <a:spcPts val="300"/>
        </a:spcBef>
        <a:buClr>
          <a:srgbClr val="595959"/>
        </a:buClr>
        <a:buSzPct val="100000"/>
        <a:buFont typeface="Georgia"/>
        <a:buChar char="◦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8pPr>
      <a:lvl9pPr marL="2423159" indent="-365759">
        <a:spcBef>
          <a:spcPts val="300"/>
        </a:spcBef>
        <a:buClr>
          <a:srgbClr val="595959"/>
        </a:buClr>
        <a:buSzPct val="100000"/>
        <a:buFont typeface="Georgia"/>
        <a:buChar char="◦"/>
        <a:defRPr sz="2800">
          <a:uFill>
            <a:solidFill/>
          </a:uFill>
          <a:latin typeface="+mn-lt"/>
          <a:ea typeface="+mn-ea"/>
          <a:cs typeface="+mn-cs"/>
          <a:sym typeface="Georgia"/>
        </a:defRPr>
      </a:lvl9pPr>
    </p:bodyStyle>
    <p:otherStyle>
      <a:lvl1pPr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1pPr>
      <a:lvl2pPr indent="4572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2pPr>
      <a:lvl3pPr indent="9144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3pPr>
      <a:lvl4pPr indent="13716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4pPr>
      <a:lvl5pPr indent="18288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5pPr>
      <a:lvl6pPr indent="22860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6pPr>
      <a:lvl7pPr indent="27432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7pPr>
      <a:lvl8pPr indent="32004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8pPr>
      <a:lvl9pPr indent="3657600" algn="r">
        <a:defRPr>
          <a:solidFill>
            <a:schemeClr val="tx1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Georgi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leiaabiblia.blog.br" TargetMode="Externa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type="title"/>
          </p:nvPr>
        </p:nvSpPr>
        <p:spPr>
          <a:xfrm>
            <a:off x="457200" y="2401887"/>
            <a:ext cx="8458200" cy="147002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4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A Bíblia Sagrada: A Palavra de Deus</a:t>
            </a:r>
          </a:p>
        </p:txBody>
      </p:sp>
      <p:sp>
        <p:nvSpPr>
          <p:cNvPr id="60" name="Shape 60"/>
          <p:cNvSpPr/>
          <p:nvPr>
            <p:ph type="body" idx="1"/>
          </p:nvPr>
        </p:nvSpPr>
        <p:spPr>
          <a:xfrm>
            <a:off x="457200" y="3899938"/>
            <a:ext cx="4953000" cy="1752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2400">
              <a:uFill>
                <a:solidFill/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2400">
              <a:uFill>
                <a:solidFill/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uFill>
                  <a:solidFill/>
                </a:uFill>
              </a:rPr>
              <a:t>Presb</a:t>
            </a:r>
            <a:r>
              <a:rPr sz="2400">
                <a:uFill>
                  <a:solidFill/>
                </a:uFill>
              </a:rPr>
              <a:t>. </a:t>
            </a:r>
            <a:r>
              <a:rPr sz="2400">
                <a:uFill>
                  <a:solidFill/>
                </a:uFill>
              </a:rPr>
              <a:t>Josimar</a:t>
            </a:r>
            <a:r>
              <a:rPr sz="2400">
                <a:uFill>
                  <a:solidFill/>
                </a:uFill>
              </a:rPr>
              <a:t> Santos Rosa</a:t>
            </a:r>
            <a:endParaRPr sz="2400">
              <a:uFill>
                <a:solidFill/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2400">
                <a:uFill>
                  <a:solidFill/>
                </a:uFill>
              </a:rPr>
              <a:t>Presb. José Inácio Ramos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32" presetID="4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ox(out)" transition="in">
                                      <p:cBhvr>
                                        <p:cTn id="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CONCLUSÃO</a:t>
            </a:r>
          </a:p>
        </p:txBody>
      </p:sp>
      <p:sp>
        <p:nvSpPr>
          <p:cNvPr id="87" name="Shape 87"/>
          <p:cNvSpPr/>
          <p:nvPr>
            <p:ph type="body" idx="1"/>
          </p:nvPr>
        </p:nvSpPr>
        <p:spPr>
          <a:xfrm>
            <a:off x="514394" y="2089354"/>
            <a:ext cx="8249632" cy="418192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Em tempos de relativismo como o nosso, podemos confiar na Palavra de Deus como nosso referencial, norte e direção.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A Palavra de Deus deve ser amada, estudada, obedecida e anunciada pela Igreja e seus membros.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Sola Scriptura! – a base da teologia bíblica.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Bibliografia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xfrm>
            <a:off x="423443" y="2089453"/>
            <a:ext cx="8407284" cy="4315315"/>
          </a:xfrm>
          <a:prstGeom prst="rect">
            <a:avLst/>
          </a:prstGeom>
        </p:spPr>
        <p:txBody>
          <a:bodyPr/>
          <a:lstStyle/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083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CONFISSÃO DE FÉ da IPB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O NOVO COMENTÁRIO DA BÍBLIA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- Rev. Dr. Russel Shedd, SP - 1970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www.tempora-mores.blogspot.com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@augustuslopes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Palestra do Rev. Dr. Augustus sobre TEOLOGIA BÍBLICA - A Fonte de Uma Teologia Bíblica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www.sbb.org.br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Sociedade Bíblica do Brasil - SBB 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368" u="sng">
                <a:solidFill>
                  <a:srgbClr val="67AFBD"/>
                </a:solidFill>
                <a:uFill>
                  <a:solidFill>
                    <a:srgbClr val="67AFBD"/>
                  </a:solidFill>
                </a:uFill>
                <a:hlinkClick r:id="rId2" invalidUrl="" action="" tgtFrame="" tooltip="" history="1" highlightClick="0" endSnd="0"/>
              </a:rPr>
              <a:t>leiaabiblia.blog.br</a:t>
            </a:r>
            <a:endParaRPr sz="1368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083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083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083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26060" defTabSz="521208">
              <a:spcBef>
                <a:spcPts val="100"/>
              </a:spcBef>
              <a:defRPr sz="1800">
                <a:solidFill>
                  <a:srgbClr val="000000"/>
                </a:solidFill>
                <a:uFillTx/>
              </a:defRPr>
            </a:pPr>
            <a:endParaRPr sz="1083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title"/>
          </p:nvPr>
        </p:nvSpPr>
        <p:spPr>
          <a:xfrm>
            <a:off x="457200" y="1143000"/>
            <a:ext cx="8229600" cy="91784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Introdução - textos de referência </a:t>
            </a:r>
          </a:p>
        </p:txBody>
      </p:sp>
      <p:sp>
        <p:nvSpPr>
          <p:cNvPr id="63" name="Shape 63"/>
          <p:cNvSpPr/>
          <p:nvPr>
            <p:ph type="body" idx="-1"/>
          </p:nvPr>
        </p:nvSpPr>
        <p:spPr>
          <a:xfrm>
            <a:off x="542858" y="2018019"/>
            <a:ext cx="8229600" cy="4513688"/>
          </a:xfrm>
          <a:prstGeom prst="rect">
            <a:avLst/>
          </a:prstGeom>
        </p:spPr>
        <p:txBody>
          <a:bodyPr/>
          <a:lstStyle/>
          <a:p>
            <a:pPr lvl="0" marL="318211" indent="-222747" algn="just" defTabSz="795527">
              <a:spcBef>
                <a:spcPts val="200"/>
              </a:spcBef>
              <a:defRPr sz="1800">
                <a:uFillTx/>
              </a:defRPr>
            </a:pPr>
            <a:endParaRPr sz="2436">
              <a:uFill>
                <a:solidFill/>
              </a:uFill>
            </a:endParaRPr>
          </a:p>
          <a:p>
            <a:pPr lvl="0" marL="318211" indent="-222747" algn="just" defTabSz="795527">
              <a:spcBef>
                <a:spcPts val="200"/>
              </a:spcBef>
              <a:defRPr sz="1800">
                <a:uFillTx/>
              </a:defRPr>
            </a:pPr>
            <a:r>
              <a:rPr sz="2436">
                <a:uFill>
                  <a:solidFill/>
                </a:uFill>
              </a:rPr>
              <a:t>Salmo 119:11 - Guardo no coração as tuas palavras para não pecar contra ti.</a:t>
            </a:r>
            <a:endParaRPr sz="2436">
              <a:uFill>
                <a:solidFill/>
              </a:uFill>
            </a:endParaRPr>
          </a:p>
          <a:p>
            <a:pPr lvl="0" marL="318211" indent="-222747" algn="just" defTabSz="795527">
              <a:spcBef>
                <a:spcPts val="200"/>
              </a:spcBef>
              <a:defRPr sz="1800">
                <a:uFillTx/>
              </a:defRPr>
            </a:pPr>
            <a:endParaRPr sz="2436">
              <a:uFill>
                <a:solidFill/>
              </a:uFill>
            </a:endParaRPr>
          </a:p>
          <a:p>
            <a:pPr lvl="0" marL="318211" indent="-222747" algn="just" defTabSz="795527">
              <a:spcBef>
                <a:spcPts val="200"/>
              </a:spcBef>
              <a:defRPr sz="1800">
                <a:uFillTx/>
              </a:defRPr>
            </a:pPr>
            <a:r>
              <a:rPr sz="2436">
                <a:uFill>
                  <a:solidFill/>
                </a:uFill>
              </a:rPr>
              <a:t>Salmo 119:105 - Lâmpada para os meus pés é a tua palavra e luz para os meus caminhos!</a:t>
            </a:r>
            <a:endParaRPr sz="2436">
              <a:uFill>
                <a:solidFill/>
              </a:uFill>
            </a:endParaRPr>
          </a:p>
          <a:p>
            <a:pPr lvl="0" marL="318211" indent="-222747" algn="just" defTabSz="795527">
              <a:spcBef>
                <a:spcPts val="200"/>
              </a:spcBef>
              <a:defRPr sz="1800">
                <a:uFillTx/>
              </a:defRPr>
            </a:pPr>
            <a:endParaRPr sz="2436">
              <a:uFill>
                <a:solidFill/>
              </a:uFill>
            </a:endParaRPr>
          </a:p>
          <a:p>
            <a:pPr lvl="0" marL="318211" indent="-222747" algn="just" defTabSz="795527">
              <a:spcBef>
                <a:spcPts val="200"/>
              </a:spcBef>
              <a:defRPr sz="1800">
                <a:uFillTx/>
              </a:defRPr>
            </a:pPr>
            <a:r>
              <a:rPr sz="2436">
                <a:uFill>
                  <a:solidFill/>
                </a:uFill>
              </a:rPr>
              <a:t>II Tim. 3: 16 e 17 - Toda a Escritura é inspirada por Deus e útil para o ensino, para a repreensão, para a correção, para a educação na justiça, a fim de que o homem de Deus seja perfeito e perfeitamente habilitado para toda boa obra.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6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Análise</a:t>
            </a:r>
          </a:p>
        </p:txBody>
      </p:sp>
      <p:sp>
        <p:nvSpPr>
          <p:cNvPr id="66" name="Shape 66"/>
          <p:cNvSpPr/>
          <p:nvPr/>
        </p:nvSpPr>
        <p:spPr>
          <a:xfrm>
            <a:off x="983367" y="2320342"/>
            <a:ext cx="6930369" cy="419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just">
              <a:defRPr sz="1800"/>
            </a:pPr>
            <a:r>
              <a:t>Se hoje temos a Bíblia para a ler em português e conhecermos o Jesus que ela ensina é por que (dentre outros tantos fatos):</a:t>
            </a:r>
          </a:p>
          <a:p>
            <a:pPr lvl="0" algn="just">
              <a:defRPr sz="1800"/>
            </a:pPr>
          </a:p>
          <a:p>
            <a:pPr lvl="0" algn="just">
              <a:defRPr sz="1800"/>
            </a:pPr>
            <a:r>
              <a:t>(1) A Igreja reconheceu os 66 livros somente no séc. II a III; </a:t>
            </a:r>
          </a:p>
          <a:p>
            <a:pPr lvl="0" algn="just">
              <a:defRPr sz="1800"/>
            </a:pPr>
          </a:p>
          <a:p>
            <a:pPr lvl="0" algn="just">
              <a:defRPr sz="1800"/>
            </a:pPr>
            <a:r>
              <a:t>(2) Os Reformadores discutiram muito na Idade Média para dizer que a Bíblia é a revelação final de Deus e com isto conseguir que ela voltasse para as mãos do povo; </a:t>
            </a:r>
          </a:p>
          <a:p>
            <a:pPr lvl="0" algn="just">
              <a:defRPr sz="1800"/>
            </a:pPr>
          </a:p>
          <a:p>
            <a:pPr lvl="0" algn="just">
              <a:defRPr sz="1800"/>
            </a:pPr>
            <a:r>
              <a:t>(3) Comitês de tradução se aprofundaram na teologia para identificar qual a melhor tradução do grego e hebraico para o português; </a:t>
            </a:r>
          </a:p>
          <a:p>
            <a:pPr lvl="0" algn="just">
              <a:defRPr sz="1800"/>
            </a:pPr>
          </a:p>
          <a:p>
            <a:pPr lvl="0" algn="just">
              <a:defRPr sz="1800"/>
            </a:pPr>
            <a:r>
              <a:t>(4) Teólogos e mestres crentes tudo fizeram contra os liberais para que as igrejas ficassem com o Evangelho puro.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Nossa Confissão de Fé</a:t>
            </a:r>
          </a:p>
        </p:txBody>
      </p:sp>
      <p:sp>
        <p:nvSpPr>
          <p:cNvPr id="69" name="Shape 69"/>
          <p:cNvSpPr/>
          <p:nvPr/>
        </p:nvSpPr>
        <p:spPr>
          <a:xfrm>
            <a:off x="559467" y="2225823"/>
            <a:ext cx="8264679" cy="396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lvl="0" algn="just">
              <a:defRPr sz="1800"/>
            </a:pPr>
            <a:r>
              <a:rPr sz="2000"/>
              <a:t>“I. Ainda que a luz da natureza e as obras da criação e da providência de tal modo manifestem a bondade, a sabedoria e o poder de Deus, que os homens ficam inescusáveis, contudo não são suficientes para dar aquele conhecimento de Deus e da sua vontade necessário para a salvação; por isso foi o Senhor servido, em diversos tempos e diferentes modos, revelar-se e declarar à sua Igreja aquela sua vontade; e depois, para melhor preservação e propagação da verdade, para o mais seguro estabelecimento e conforto da Igreja contra a corrupção da carne e malícia de Satanás e do mundo, foi igualmente servido fazê-la escrever toda. Isto torna indispensável a Escritura Sagrada, tendo cessado aqueles antigos modos de revelar Deus a sua vontade ao seu povo”</a:t>
            </a:r>
            <a:endParaRPr sz="2000"/>
          </a:p>
          <a:p>
            <a:pPr lvl="0" algn="just">
              <a:defRPr sz="1800"/>
            </a:pPr>
            <a:endParaRPr sz="2000"/>
          </a:p>
          <a:p>
            <a:pPr lvl="0" algn="just">
              <a:defRPr sz="1800"/>
            </a:pPr>
            <a:r>
              <a:rPr sz="2000"/>
              <a:t>(Confissão de Fé de Westminster, I.1).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/>
          </p:nvPr>
        </p:nvSpPr>
        <p:spPr>
          <a:xfrm>
            <a:off x="457199" y="904383"/>
            <a:ext cx="8229601" cy="10668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Dinâmica da Leitura da Bíblia</a:t>
            </a:r>
          </a:p>
        </p:txBody>
      </p:sp>
      <p:sp>
        <p:nvSpPr>
          <p:cNvPr id="72" name="Shape 72"/>
          <p:cNvSpPr/>
          <p:nvPr>
            <p:ph type="body" idx="-1"/>
          </p:nvPr>
        </p:nvSpPr>
        <p:spPr>
          <a:xfrm>
            <a:off x="457200" y="2564904"/>
            <a:ext cx="8229600" cy="4009632"/>
          </a:xfrm>
          <a:prstGeom prst="rect">
            <a:avLst/>
          </a:prstGeom>
        </p:spPr>
        <p:txBody>
          <a:bodyPr/>
          <a:lstStyle/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r>
              <a:rPr sz="2492">
                <a:uFill>
                  <a:solidFill/>
                </a:uFill>
              </a:rPr>
              <a:t>Confiança na Bíblia - testemunho interno do Espírito Santo que comunica ao coração do que é regenerado!</a:t>
            </a:r>
            <a:endParaRPr sz="2492">
              <a:uFill>
                <a:solidFill/>
              </a:uFill>
            </a:endParaRPr>
          </a:p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endParaRPr sz="2492">
              <a:uFill>
                <a:solidFill/>
              </a:uFill>
            </a:endParaRPr>
          </a:p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r>
              <a:rPr sz="2492">
                <a:uFill>
                  <a:solidFill/>
                </a:uFill>
              </a:rPr>
              <a:t>- Lendo com expectativa – Para transformação espiritual.</a:t>
            </a:r>
            <a:endParaRPr sz="2492">
              <a:uFill>
                <a:solidFill/>
              </a:uFill>
            </a:endParaRPr>
          </a:p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endParaRPr sz="2492">
              <a:uFill>
                <a:solidFill/>
              </a:uFill>
            </a:endParaRPr>
          </a:p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r>
              <a:rPr sz="2492">
                <a:uFill>
                  <a:solidFill/>
                </a:uFill>
              </a:rPr>
              <a:t>- Lendo com atenção – Conhecendo os propósitos de Deus em seus termos.</a:t>
            </a:r>
            <a:endParaRPr sz="2492">
              <a:uFill>
                <a:solidFill/>
              </a:uFill>
            </a:endParaRPr>
          </a:p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endParaRPr sz="2492">
              <a:uFill>
                <a:solidFill/>
              </a:uFill>
            </a:endParaRPr>
          </a:p>
          <a:p>
            <a:pPr lvl="0" marL="325526" indent="-227868" algn="just" defTabSz="813816">
              <a:spcBef>
                <a:spcPts val="200"/>
              </a:spcBef>
              <a:defRPr sz="1800">
                <a:uFillTx/>
              </a:defRPr>
            </a:pPr>
            <a:r>
              <a:rPr sz="2492">
                <a:uFill>
                  <a:solidFill/>
                </a:uFill>
              </a:rPr>
              <a:t>- Lendo com humildade – Buscando a vontade de Deus.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4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7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A Palavra de Deus - Inerrância</a:t>
            </a:r>
          </a:p>
        </p:txBody>
      </p:sp>
      <p:sp>
        <p:nvSpPr>
          <p:cNvPr id="75" name="Shape 75"/>
          <p:cNvSpPr/>
          <p:nvPr>
            <p:ph type="body" idx="1"/>
          </p:nvPr>
        </p:nvSpPr>
        <p:spPr>
          <a:xfrm>
            <a:off x="274891" y="2168274"/>
            <a:ext cx="8594219" cy="424255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•Decorrente do fato que a Escritura é inspirada por Deus (2Tim 3:16).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•A supervisão do Espírito nos escritores garantiu o resultado final: tudo o que a Bíblia afirma, descreve e relata é verdadeiro.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•Deus guiou a Igreja a reconhecer os livros assim inspirados e reuni-los no cânon (livros escritos sob inspiração divina).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A Palavra de Deus - Inerrância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xfrm>
            <a:off x="274891" y="2168274"/>
            <a:ext cx="8594219" cy="4242555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Isso significa que: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•Podemos confiar plenamente em tudo o que a Bíblia diz, pois é a Palavra de Deus.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•Devemos guiar nossa conduta, decisões, escolhas e toda nossa vida pelos seus ensinamentos, normas, promessas e encorajamentos.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•Podemos anunciar o Evangelho com convicção, sabendo que Deus honrará a sua própria Palavra aqui registrada.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A Palavra de Deus - Inerrância</a:t>
            </a:r>
          </a:p>
        </p:txBody>
      </p:sp>
      <p:sp>
        <p:nvSpPr>
          <p:cNvPr id="81" name="Shape 81"/>
          <p:cNvSpPr/>
          <p:nvPr>
            <p:ph type="body" idx="1"/>
          </p:nvPr>
        </p:nvSpPr>
        <p:spPr>
          <a:xfrm>
            <a:off x="274891" y="2168274"/>
            <a:ext cx="8594219" cy="4242555"/>
          </a:xfrm>
          <a:prstGeom prst="rect">
            <a:avLst/>
          </a:prstGeom>
        </p:spPr>
        <p:txBody>
          <a:bodyPr/>
          <a:lstStyle/>
          <a:p>
            <a:pPr lvl="0" indent="0" defTabSz="758951">
              <a:spcBef>
                <a:spcPts val="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332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  <a:latin typeface="Trebuchet MS"/>
                <a:ea typeface="Trebuchet MS"/>
                <a:cs typeface="Trebuchet MS"/>
                <a:sym typeface="Trebuchet MS"/>
              </a:rPr>
              <a:t>Isso NÃO significa que:</a:t>
            </a:r>
            <a:endParaRPr sz="3320">
              <a:solidFill>
                <a:srgbClr val="BF0000"/>
              </a:solidFill>
              <a:uFill>
                <a:solidFill>
                  <a:srgbClr val="BF0000"/>
                </a:solidFill>
              </a:uFill>
              <a:latin typeface="Trebuchet MS"/>
              <a:ea typeface="Trebuchet MS"/>
              <a:cs typeface="Trebuchet MS"/>
              <a:sym typeface="Trebuchet MS"/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577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•As traduções são inerrantes.</a:t>
            </a: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577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•Compreendemos tudo o que a Bíblia diz.</a:t>
            </a: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577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•Não há aparentes contradições.</a:t>
            </a: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577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•A Bíblia é um livro científico escrito em linguagem científica.</a:t>
            </a: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577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•Não existem cópias contendo variações e redações diferentes.</a:t>
            </a: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r>
              <a:rPr sz="1577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•Não precisamos estudá-la para melhor compreendê-la.</a:t>
            </a: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 indent="37947" defTabSz="758951">
              <a:spcBef>
                <a:spcPts val="200"/>
              </a:spcBef>
              <a:defRPr sz="1800">
                <a:solidFill>
                  <a:srgbClr val="000000"/>
                </a:solidFill>
                <a:uFillTx/>
              </a:defRPr>
            </a:pPr>
            <a:endParaRPr sz="1577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4000">
                <a:solidFill>
                  <a:srgbClr val="BF0000"/>
                </a:solidFill>
                <a:uFill>
                  <a:solidFill>
                    <a:srgbClr val="BF0000"/>
                  </a:solidFill>
                </a:uFill>
              </a:rPr>
              <a:t>A Eficácia da Palavra de Deus</a:t>
            </a:r>
          </a:p>
        </p:txBody>
      </p:sp>
      <p:sp>
        <p:nvSpPr>
          <p:cNvPr id="84" name="Shape 84"/>
          <p:cNvSpPr/>
          <p:nvPr>
            <p:ph type="body" idx="1"/>
          </p:nvPr>
        </p:nvSpPr>
        <p:spPr>
          <a:xfrm>
            <a:off x="381000" y="2156148"/>
            <a:ext cx="8382001" cy="358770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•O que significa “ser eficaz”? que ela é poderosa para cumprir os propósitos para os quais foi designada. Isaías 51:11, “assim será a palavra que sair da minha boca: não voltará para mim vazia, mas fará o que me apraz e prosperará naquilo para que a designei.”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•Os propósitos da Palavra: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●Salvação: I Corintios 1:18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●Condenação: II Coríntios 2:14-17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sz="1900">
                <a:solidFill>
                  <a:srgbClr val="414141"/>
                </a:solidFill>
                <a:uFill>
                  <a:solidFill>
                    <a:srgbClr val="414141"/>
                  </a:solidFill>
                </a:uFill>
              </a:rPr>
              <a:t>●Edificação: II Timóteo 3:16-17</a:t>
            </a:r>
            <a:endParaRPr sz="1900">
              <a:solidFill>
                <a:srgbClr val="414141"/>
              </a:solidFill>
              <a:uFill>
                <a:solidFill>
                  <a:srgbClr val="414141"/>
                </a:solidFill>
              </a:uFill>
            </a:endParaRP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00"/>
      </a:accent1>
      <a:accent2>
        <a:srgbClr val="000000"/>
      </a:accent2>
      <a:accent3>
        <a:srgbClr val="595959"/>
      </a:accent3>
      <a:accent4>
        <a:srgbClr val="000000"/>
      </a:accent4>
      <a:accent5>
        <a:srgbClr val="67AFBD"/>
      </a:accent5>
      <a:accent6>
        <a:srgbClr val="C2A874"/>
      </a:accent6>
      <a:hlink>
        <a:srgbClr val="0000FF"/>
      </a:hlink>
      <a:folHlink>
        <a:srgbClr val="FF00FF"/>
      </a:folHlink>
    </a:clrScheme>
    <a:fontScheme name="Default">
      <a:majorFont>
        <a:latin typeface="Georgia"/>
        <a:ea typeface="Georgia"/>
        <a:cs typeface="Georgia"/>
      </a:majorFont>
      <a:minorFont>
        <a:latin typeface="Georgia"/>
        <a:ea typeface="Georgia"/>
        <a:cs typeface="Georgi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000000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0000"/>
      </a:accent1>
      <a:accent2>
        <a:srgbClr val="000000"/>
      </a:accent2>
      <a:accent3>
        <a:srgbClr val="595959"/>
      </a:accent3>
      <a:accent4>
        <a:srgbClr val="000000"/>
      </a:accent4>
      <a:accent5>
        <a:srgbClr val="67AFBD"/>
      </a:accent5>
      <a:accent6>
        <a:srgbClr val="C2A874"/>
      </a:accent6>
      <a:hlink>
        <a:srgbClr val="0000FF"/>
      </a:hlink>
      <a:folHlink>
        <a:srgbClr val="FF00FF"/>
      </a:folHlink>
    </a:clrScheme>
    <a:fontScheme name="Default">
      <a:majorFont>
        <a:latin typeface="Georgia"/>
        <a:ea typeface="Georgia"/>
        <a:cs typeface="Georgia"/>
      </a:majorFont>
      <a:minorFont>
        <a:latin typeface="Georgia"/>
        <a:ea typeface="Georgia"/>
        <a:cs typeface="Georgi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4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rgbClr val="000000"/>
          </a:solidFill>
          <a:prstDash val="solid"/>
          <a:round/>
        </a:ln>
        <a:effectLst>
          <a:outerShdw sx="100000" sy="100000" kx="0" ky="0" algn="b" rotWithShape="0" blurRad="50800" dist="25400" dir="5400000">
            <a:srgbClr val="000000">
              <a:alpha val="45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"/>
            <a:ea typeface="Helvetica"/>
            <a:cs typeface="Helvetica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