
<file path=[Content_Types].xml><?xml version="1.0" encoding="utf-8"?>
<Types xmlns="http://schemas.openxmlformats.org/package/2006/content-types">
  <Default Extension="png" ContentType="image/png"/>
  <Default Extension="svg" ContentType="image/svg+xml"/>
  <Default Extension="wmf" ContentType="image/x-wmf"/>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81" r:id="rId1"/>
    <p:sldMasterId id="2147483713" r:id="rId2"/>
  </p:sldMasterIdLst>
  <p:notesMasterIdLst>
    <p:notesMasterId r:id="rId22"/>
  </p:notesMasterIdLst>
  <p:handoutMasterIdLst>
    <p:handoutMasterId r:id="rId23"/>
  </p:handoutMasterIdLst>
  <p:sldIdLst>
    <p:sldId id="326" r:id="rId3"/>
    <p:sldId id="325" r:id="rId4"/>
    <p:sldId id="331" r:id="rId5"/>
    <p:sldId id="330" r:id="rId6"/>
    <p:sldId id="692" r:id="rId7"/>
    <p:sldId id="696" r:id="rId8"/>
    <p:sldId id="690" r:id="rId9"/>
    <p:sldId id="643" r:id="rId10"/>
    <p:sldId id="691" r:id="rId11"/>
    <p:sldId id="700" r:id="rId12"/>
    <p:sldId id="693" r:id="rId13"/>
    <p:sldId id="697" r:id="rId14"/>
    <p:sldId id="695" r:id="rId15"/>
    <p:sldId id="699" r:id="rId16"/>
    <p:sldId id="698" r:id="rId17"/>
    <p:sldId id="689" r:id="rId18"/>
    <p:sldId id="701" r:id="rId19"/>
    <p:sldId id="694" r:id="rId20"/>
    <p:sldId id="283" r:id="rId21"/>
  </p:sldIdLst>
  <p:sldSz cx="18288000" cy="13716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4320" userDrawn="1">
          <p15:clr>
            <a:srgbClr val="A4A3A4"/>
          </p15:clr>
        </p15:guide>
        <p15:guide id="2" pos="5760" userDrawn="1">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CEE21"/>
    <a:srgbClr val="FFD966"/>
    <a:srgbClr val="CC4929"/>
    <a:srgbClr val="AB3023"/>
    <a:srgbClr val="EE6130"/>
    <a:srgbClr val="F7941E"/>
    <a:srgbClr val="EE6131"/>
    <a:srgbClr val="F89C32"/>
    <a:srgbClr val="7F0001"/>
    <a:srgbClr val="FFFF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778" autoAdjust="0"/>
    <p:restoredTop sz="71024" autoAdjust="0"/>
  </p:normalViewPr>
  <p:slideViewPr>
    <p:cSldViewPr snapToGrid="0" snapToObjects="1" showGuides="1">
      <p:cViewPr varScale="1">
        <p:scale>
          <a:sx n="27" d="100"/>
          <a:sy n="27" d="100"/>
        </p:scale>
        <p:origin x="1884" y="66"/>
      </p:cViewPr>
      <p:guideLst>
        <p:guide orient="horz" pos="4320"/>
        <p:guide pos="5760"/>
      </p:guideLst>
    </p:cSldViewPr>
  </p:slideViewPr>
  <p:notesTextViewPr>
    <p:cViewPr>
      <p:scale>
        <a:sx n="1" d="1"/>
        <a:sy n="1" d="1"/>
      </p:scale>
      <p:origin x="0" y="0"/>
    </p:cViewPr>
  </p:notesTextViewPr>
  <p:sorterViewPr>
    <p:cViewPr varScale="1">
      <p:scale>
        <a:sx n="1" d="1"/>
        <a:sy n="1" d="1"/>
      </p:scale>
      <p:origin x="0" y="-4866"/>
    </p:cViewPr>
  </p:sorterViewPr>
  <p:notesViewPr>
    <p:cSldViewPr snapToGrid="0" snapToObjects="1" showGuides="1">
      <p:cViewPr varScale="1">
        <p:scale>
          <a:sx n="91" d="100"/>
          <a:sy n="91" d="100"/>
        </p:scale>
        <p:origin x="3288" y="200"/>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theme" Target="theme/theme1.xml"/><Relationship Id="rId3" Type="http://schemas.openxmlformats.org/officeDocument/2006/relationships/slide" Target="slides/slide1.xml"/><Relationship Id="rId21" Type="http://schemas.openxmlformats.org/officeDocument/2006/relationships/slide" Target="slides/slide19.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viewProps" Target="viewProps.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presProps" Target="presProp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handoutMaster" Target="handoutMasters/handoutMaster1.xml"/><Relationship Id="rId10" Type="http://schemas.openxmlformats.org/officeDocument/2006/relationships/slide" Target="slides/slide8.xml"/><Relationship Id="rId19" Type="http://schemas.openxmlformats.org/officeDocument/2006/relationships/slide" Target="slides/slide17.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notesMaster" Target="notesMasters/notesMaster1.xml"/><Relationship Id="rId27"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52CFFC7C-0376-E44D-ACA0-D60DC10B59F7}" type="datetimeFigureOut">
              <a:rPr lang="en-US" smtClean="0"/>
              <a:t>2/4/2020</a:t>
            </a:fld>
            <a:endParaRPr lang="en-US"/>
          </a:p>
        </p:txBody>
      </p:sp>
      <p:sp>
        <p:nvSpPr>
          <p:cNvPr id="4" name="Footer Placeholder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F856CEB7-CA9E-364F-BFA0-4F3CF7BA902C}" type="slidenum">
              <a:rPr lang="en-US" smtClean="0"/>
              <a:t>‹nº›</a:t>
            </a:fld>
            <a:endParaRPr lang="en-US"/>
          </a:p>
        </p:txBody>
      </p:sp>
    </p:spTree>
    <p:extLst>
      <p:ext uri="{BB962C8B-B14F-4D97-AF65-F5344CB8AC3E}">
        <p14:creationId xmlns:p14="http://schemas.microsoft.com/office/powerpoint/2010/main" val="19862878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ço Reservado para Cabeçalho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pt-BR"/>
          </a:p>
        </p:txBody>
      </p:sp>
      <p:sp>
        <p:nvSpPr>
          <p:cNvPr id="3" name="Espaço Reservado para Data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FF76227-83C6-486A-B993-A75E7CDAC021}" type="datetimeFigureOut">
              <a:rPr lang="pt-BR" smtClean="0"/>
              <a:t>04/02/2020</a:t>
            </a:fld>
            <a:endParaRPr lang="pt-BR"/>
          </a:p>
        </p:txBody>
      </p:sp>
      <p:sp>
        <p:nvSpPr>
          <p:cNvPr id="4" name="Espaço Reservado para Imagem de Slide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pt-BR"/>
          </a:p>
        </p:txBody>
      </p:sp>
      <p:sp>
        <p:nvSpPr>
          <p:cNvPr id="5" name="Espaço Reservado para Anotaçõ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pt-BR"/>
              <a:t>Editar estilos de texto Mestre</a:t>
            </a:r>
          </a:p>
          <a:p>
            <a:pPr lvl="1"/>
            <a:r>
              <a:rPr lang="pt-BR"/>
              <a:t>Segundo nível</a:t>
            </a:r>
          </a:p>
          <a:p>
            <a:pPr lvl="2"/>
            <a:r>
              <a:rPr lang="pt-BR"/>
              <a:t>Terceiro nível</a:t>
            </a:r>
          </a:p>
          <a:p>
            <a:pPr lvl="3"/>
            <a:r>
              <a:rPr lang="pt-BR"/>
              <a:t>Quarto nível</a:t>
            </a:r>
          </a:p>
          <a:p>
            <a:pPr lvl="4"/>
            <a:r>
              <a:rPr lang="pt-BR"/>
              <a:t>Quinto nível</a:t>
            </a:r>
          </a:p>
        </p:txBody>
      </p:sp>
      <p:sp>
        <p:nvSpPr>
          <p:cNvPr id="6" name="Espaço Reservado para Rodapé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pt-BR"/>
          </a:p>
        </p:txBody>
      </p:sp>
      <p:sp>
        <p:nvSpPr>
          <p:cNvPr id="7" name="Espaço Reservado para Número de Slide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B69D3A6-2FA6-4367-A327-D3121A1CB539}" type="slidenum">
              <a:rPr lang="pt-BR" smtClean="0"/>
              <a:t>‹nº›</a:t>
            </a:fld>
            <a:endParaRPr lang="pt-BR"/>
          </a:p>
        </p:txBody>
      </p:sp>
    </p:spTree>
    <p:extLst>
      <p:ext uri="{BB962C8B-B14F-4D97-AF65-F5344CB8AC3E}">
        <p14:creationId xmlns:p14="http://schemas.microsoft.com/office/powerpoint/2010/main" val="73713538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a:xfrm>
            <a:off x="1371600" y="1143000"/>
            <a:ext cx="4114800" cy="3086100"/>
          </a:xfrm>
        </p:spPr>
      </p:sp>
      <p:sp>
        <p:nvSpPr>
          <p:cNvPr id="3" name="Espaço Reservado para Anotações 2"/>
          <p:cNvSpPr>
            <a:spLocks noGrp="1"/>
          </p:cNvSpPr>
          <p:nvPr>
            <p:ph type="body" idx="1"/>
          </p:nvPr>
        </p:nvSpPr>
        <p:spPr/>
        <p:txBody>
          <a:bodyPr/>
          <a:lstStyle/>
          <a:p>
            <a:endParaRPr lang="pt-BR" dirty="0"/>
          </a:p>
        </p:txBody>
      </p:sp>
      <p:sp>
        <p:nvSpPr>
          <p:cNvPr id="4" name="Espaço Reservado para Número de Slide 3"/>
          <p:cNvSpPr>
            <a:spLocks noGrp="1"/>
          </p:cNvSpPr>
          <p:nvPr>
            <p:ph type="sldNum" sz="quarter" idx="10"/>
          </p:nvPr>
        </p:nvSpPr>
        <p:spPr/>
        <p:txBody>
          <a:bodyPr/>
          <a:lstStyle/>
          <a:p>
            <a:fld id="{7B69D3A6-2FA6-4367-A327-D3121A1CB539}" type="slidenum">
              <a:rPr lang="pt-BR" smtClean="0"/>
              <a:t>2</a:t>
            </a:fld>
            <a:endParaRPr lang="pt-BR"/>
          </a:p>
        </p:txBody>
      </p:sp>
    </p:spTree>
    <p:extLst>
      <p:ext uri="{BB962C8B-B14F-4D97-AF65-F5344CB8AC3E}">
        <p14:creationId xmlns:p14="http://schemas.microsoft.com/office/powerpoint/2010/main" val="15485300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a:xfrm>
            <a:off x="1371600" y="1143000"/>
            <a:ext cx="4114800" cy="3086100"/>
          </a:xfrm>
        </p:spPr>
      </p:sp>
      <p:sp>
        <p:nvSpPr>
          <p:cNvPr id="3" name="Espaço Reservado para Anotações 2"/>
          <p:cNvSpPr>
            <a:spLocks noGrp="1"/>
          </p:cNvSpPr>
          <p:nvPr>
            <p:ph type="body" idx="1"/>
          </p:nvPr>
        </p:nvSpPr>
        <p:spPr/>
        <p:txBody>
          <a:bodyPr/>
          <a:lstStyle/>
          <a:p>
            <a:endParaRPr lang="pt-BR" dirty="0"/>
          </a:p>
        </p:txBody>
      </p:sp>
      <p:sp>
        <p:nvSpPr>
          <p:cNvPr id="4" name="Espaço Reservado para Número de Slide 3"/>
          <p:cNvSpPr>
            <a:spLocks noGrp="1"/>
          </p:cNvSpPr>
          <p:nvPr>
            <p:ph type="sldNum" sz="quarter" idx="10"/>
          </p:nvPr>
        </p:nvSpPr>
        <p:spPr/>
        <p:txBody>
          <a:bodyPr/>
          <a:lstStyle/>
          <a:p>
            <a:fld id="{7B69D3A6-2FA6-4367-A327-D3121A1CB539}" type="slidenum">
              <a:rPr lang="pt-BR" smtClean="0"/>
              <a:t>3</a:t>
            </a:fld>
            <a:endParaRPr lang="pt-BR"/>
          </a:p>
        </p:txBody>
      </p:sp>
    </p:spTree>
    <p:extLst>
      <p:ext uri="{BB962C8B-B14F-4D97-AF65-F5344CB8AC3E}">
        <p14:creationId xmlns:p14="http://schemas.microsoft.com/office/powerpoint/2010/main" val="370432641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a:xfrm>
            <a:off x="1371600" y="1143000"/>
            <a:ext cx="4114800" cy="3086100"/>
          </a:xfrm>
        </p:spPr>
      </p:sp>
      <p:sp>
        <p:nvSpPr>
          <p:cNvPr id="3" name="Espaço Reservado para Anotações 2"/>
          <p:cNvSpPr>
            <a:spLocks noGrp="1"/>
          </p:cNvSpPr>
          <p:nvPr>
            <p:ph type="body" idx="1"/>
          </p:nvPr>
        </p:nvSpPr>
        <p:spPr/>
        <p:txBody>
          <a:bodyPr/>
          <a:lstStyle/>
          <a:p>
            <a:endParaRPr lang="pt-BR" dirty="0"/>
          </a:p>
        </p:txBody>
      </p:sp>
      <p:sp>
        <p:nvSpPr>
          <p:cNvPr id="4" name="Espaço Reservado para Número de Slide 3"/>
          <p:cNvSpPr>
            <a:spLocks noGrp="1"/>
          </p:cNvSpPr>
          <p:nvPr>
            <p:ph type="sldNum" sz="quarter" idx="10"/>
          </p:nvPr>
        </p:nvSpPr>
        <p:spPr/>
        <p:txBody>
          <a:bodyPr/>
          <a:lstStyle/>
          <a:p>
            <a:fld id="{7B69D3A6-2FA6-4367-A327-D3121A1CB539}" type="slidenum">
              <a:rPr lang="pt-BR" smtClean="0"/>
              <a:t>4</a:t>
            </a:fld>
            <a:endParaRPr lang="pt-BR"/>
          </a:p>
        </p:txBody>
      </p:sp>
    </p:spTree>
    <p:extLst>
      <p:ext uri="{BB962C8B-B14F-4D97-AF65-F5344CB8AC3E}">
        <p14:creationId xmlns:p14="http://schemas.microsoft.com/office/powerpoint/2010/main" val="199853634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lstStyle/>
          <a:p>
            <a:r>
              <a:rPr lang="pt-BR" dirty="0" smtClean="0"/>
              <a:t>O exemplo</a:t>
            </a:r>
            <a:r>
              <a:rPr lang="pt-BR" baseline="0" dirty="0" smtClean="0"/>
              <a:t> da IP Pinheiros.</a:t>
            </a:r>
            <a:endParaRPr lang="pt-BR" dirty="0"/>
          </a:p>
        </p:txBody>
      </p:sp>
      <p:sp>
        <p:nvSpPr>
          <p:cNvPr id="4" name="Espaço Reservado para Número de Slide 3"/>
          <p:cNvSpPr>
            <a:spLocks noGrp="1"/>
          </p:cNvSpPr>
          <p:nvPr>
            <p:ph type="sldNum" sz="quarter" idx="10"/>
          </p:nvPr>
        </p:nvSpPr>
        <p:spPr/>
        <p:txBody>
          <a:bodyPr/>
          <a:lstStyle/>
          <a:p>
            <a:fld id="{7B69D3A6-2FA6-4367-A327-D3121A1CB539}" type="slidenum">
              <a:rPr lang="pt-BR" smtClean="0"/>
              <a:t>17</a:t>
            </a:fld>
            <a:endParaRPr lang="pt-BR"/>
          </a:p>
        </p:txBody>
      </p:sp>
    </p:spTree>
    <p:extLst>
      <p:ext uri="{BB962C8B-B14F-4D97-AF65-F5344CB8AC3E}">
        <p14:creationId xmlns:p14="http://schemas.microsoft.com/office/powerpoint/2010/main" val="252090340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a:xfrm>
            <a:off x="1371600" y="1143000"/>
            <a:ext cx="4114800" cy="3086100"/>
          </a:xfrm>
        </p:spPr>
      </p:sp>
      <p:sp>
        <p:nvSpPr>
          <p:cNvPr id="3" name="Espaço Reservado para Anotações 2"/>
          <p:cNvSpPr>
            <a:spLocks noGrp="1"/>
          </p:cNvSpPr>
          <p:nvPr>
            <p:ph type="body" idx="1"/>
          </p:nvPr>
        </p:nvSpPr>
        <p:spPr/>
        <p:txBody>
          <a:bodyPr/>
          <a:lstStyle/>
          <a:p>
            <a:endParaRPr lang="pt-BR" dirty="0"/>
          </a:p>
        </p:txBody>
      </p:sp>
      <p:sp>
        <p:nvSpPr>
          <p:cNvPr id="4" name="Espaço Reservado para Número de Slide 3"/>
          <p:cNvSpPr>
            <a:spLocks noGrp="1"/>
          </p:cNvSpPr>
          <p:nvPr>
            <p:ph type="sldNum" sz="quarter" idx="10"/>
          </p:nvPr>
        </p:nvSpPr>
        <p:spPr/>
        <p:txBody>
          <a:bodyPr/>
          <a:lstStyle/>
          <a:p>
            <a:fld id="{7B69D3A6-2FA6-4367-A327-D3121A1CB539}" type="slidenum">
              <a:rPr lang="pt-BR" smtClean="0">
                <a:solidFill>
                  <a:prstClr val="black"/>
                </a:solidFill>
              </a:rPr>
              <a:pPr/>
              <a:t>18</a:t>
            </a:fld>
            <a:endParaRPr lang="pt-BR">
              <a:solidFill>
                <a:prstClr val="black"/>
              </a:solidFill>
            </a:endParaRPr>
          </a:p>
        </p:txBody>
      </p:sp>
    </p:spTree>
    <p:extLst>
      <p:ext uri="{BB962C8B-B14F-4D97-AF65-F5344CB8AC3E}">
        <p14:creationId xmlns:p14="http://schemas.microsoft.com/office/powerpoint/2010/main" val="399605466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Slide de Título">
    <p:spTree>
      <p:nvGrpSpPr>
        <p:cNvPr id="1" name=""/>
        <p:cNvGrpSpPr/>
        <p:nvPr/>
      </p:nvGrpSpPr>
      <p:grpSpPr>
        <a:xfrm>
          <a:off x="0" y="0"/>
          <a:ext cx="0" cy="0"/>
          <a:chOff x="0" y="0"/>
          <a:chExt cx="0" cy="0"/>
        </a:xfrm>
      </p:grpSpPr>
      <p:sp>
        <p:nvSpPr>
          <p:cNvPr id="2" name="Title 1"/>
          <p:cNvSpPr>
            <a:spLocks noGrp="1"/>
          </p:cNvSpPr>
          <p:nvPr>
            <p:ph type="ctrTitle"/>
          </p:nvPr>
        </p:nvSpPr>
        <p:spPr>
          <a:xfrm>
            <a:off x="1371600" y="2244726"/>
            <a:ext cx="15544800" cy="4775200"/>
          </a:xfrm>
        </p:spPr>
        <p:txBody>
          <a:bodyPr anchor="b"/>
          <a:lstStyle>
            <a:lvl1pPr algn="ctr">
              <a:defRPr sz="12000"/>
            </a:lvl1pPr>
          </a:lstStyle>
          <a:p>
            <a:r>
              <a:rPr lang="pt-BR"/>
              <a:t>Clique para editar o título mestre</a:t>
            </a:r>
            <a:endParaRPr lang="en-US" dirty="0"/>
          </a:p>
        </p:txBody>
      </p:sp>
      <p:sp>
        <p:nvSpPr>
          <p:cNvPr id="3" name="Subtitle 2"/>
          <p:cNvSpPr>
            <a:spLocks noGrp="1"/>
          </p:cNvSpPr>
          <p:nvPr>
            <p:ph type="subTitle" idx="1"/>
          </p:nvPr>
        </p:nvSpPr>
        <p:spPr>
          <a:xfrm>
            <a:off x="2286000" y="7204076"/>
            <a:ext cx="13716000" cy="3311524"/>
          </a:xfrm>
        </p:spPr>
        <p:txBody>
          <a:bodyPr/>
          <a:lstStyle>
            <a:lvl1pPr marL="0" indent="0" algn="ctr">
              <a:buNone/>
              <a:defRPr sz="4800"/>
            </a:lvl1pPr>
            <a:lvl2pPr marL="914400" indent="0" algn="ctr">
              <a:buNone/>
              <a:defRPr sz="4000"/>
            </a:lvl2pPr>
            <a:lvl3pPr marL="1828800" indent="0" algn="ctr">
              <a:buNone/>
              <a:defRPr sz="3600"/>
            </a:lvl3pPr>
            <a:lvl4pPr marL="2743200" indent="0" algn="ctr">
              <a:buNone/>
              <a:defRPr sz="3200"/>
            </a:lvl4pPr>
            <a:lvl5pPr marL="3657600" indent="0" algn="ctr">
              <a:buNone/>
              <a:defRPr sz="3200"/>
            </a:lvl5pPr>
            <a:lvl6pPr marL="4572000" indent="0" algn="ctr">
              <a:buNone/>
              <a:defRPr sz="3200"/>
            </a:lvl6pPr>
            <a:lvl7pPr marL="5486400" indent="0" algn="ctr">
              <a:buNone/>
              <a:defRPr sz="3200"/>
            </a:lvl7pPr>
            <a:lvl8pPr marL="6400800" indent="0" algn="ctr">
              <a:buNone/>
              <a:defRPr sz="3200"/>
            </a:lvl8pPr>
            <a:lvl9pPr marL="7315200" indent="0" algn="ctr">
              <a:buNone/>
              <a:defRPr sz="3200"/>
            </a:lvl9pPr>
          </a:lstStyle>
          <a:p>
            <a:r>
              <a:rPr lang="pt-BR"/>
              <a:t>Clique para editar o estilo do subtítulo Mestre</a:t>
            </a:r>
            <a:endParaRPr lang="en-US" dirty="0"/>
          </a:p>
        </p:txBody>
      </p:sp>
      <p:sp>
        <p:nvSpPr>
          <p:cNvPr id="4" name="Date Placeholder 3"/>
          <p:cNvSpPr>
            <a:spLocks noGrp="1"/>
          </p:cNvSpPr>
          <p:nvPr>
            <p:ph type="dt" sz="half" idx="10"/>
          </p:nvPr>
        </p:nvSpPr>
        <p:spPr/>
        <p:txBody>
          <a:bodyPr/>
          <a:lstStyle/>
          <a:p>
            <a:fld id="{C764DE79-268F-4C1A-8933-263129D2AF90}" type="datetimeFigureOut">
              <a:rPr lang="en-US" dirty="0"/>
              <a:t>2/4/2020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8F63A3B-78C7-47BE-AE5E-E10140E04643}" type="slidenum">
              <a:rPr lang="en-US" dirty="0"/>
              <a:t>‹nº›</a:t>
            </a:fld>
            <a:endParaRPr lang="en-US" dirty="0"/>
          </a:p>
        </p:txBody>
      </p:sp>
    </p:spTree>
    <p:extLst>
      <p:ext uri="{BB962C8B-B14F-4D97-AF65-F5344CB8AC3E}">
        <p14:creationId xmlns:p14="http://schemas.microsoft.com/office/powerpoint/2010/main" val="236629148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e Conteúd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pt-BR"/>
              <a:t>Clique para editar o título mestre</a:t>
            </a:r>
            <a:endParaRPr lang="en-US" dirty="0"/>
          </a:p>
        </p:txBody>
      </p:sp>
      <p:sp>
        <p:nvSpPr>
          <p:cNvPr id="3" name="Content Placeholder 2"/>
          <p:cNvSpPr>
            <a:spLocks noGrp="1"/>
          </p:cNvSpPr>
          <p:nvPr>
            <p:ph idx="1"/>
          </p:nvPr>
        </p:nvSpPr>
        <p:spPr/>
        <p:txBody>
          <a:bodyPr/>
          <a:lstStyle/>
          <a:p>
            <a:pPr lvl="0"/>
            <a:r>
              <a:rPr lang="pt-BR"/>
              <a:t>Editar estilos de texto Mestre</a:t>
            </a:r>
          </a:p>
          <a:p>
            <a:pPr lvl="1"/>
            <a:r>
              <a:rPr lang="pt-BR"/>
              <a:t>Segundo nível</a:t>
            </a:r>
          </a:p>
          <a:p>
            <a:pPr lvl="2"/>
            <a:r>
              <a:rPr lang="pt-BR"/>
              <a:t>Terceiro nível</a:t>
            </a:r>
          </a:p>
          <a:p>
            <a:pPr lvl="3"/>
            <a:r>
              <a:rPr lang="pt-BR"/>
              <a:t>Quarto nível</a:t>
            </a:r>
          </a:p>
          <a:p>
            <a:pPr lvl="4"/>
            <a:r>
              <a:rPr lang="pt-BR"/>
              <a:t>Quinto nível</a:t>
            </a:r>
            <a:endParaRPr lang="en-US" dirty="0"/>
          </a:p>
        </p:txBody>
      </p:sp>
      <p:sp>
        <p:nvSpPr>
          <p:cNvPr id="4" name="Date Placeholder 3"/>
          <p:cNvSpPr>
            <a:spLocks noGrp="1"/>
          </p:cNvSpPr>
          <p:nvPr>
            <p:ph type="dt" sz="half" idx="10"/>
          </p:nvPr>
        </p:nvSpPr>
        <p:spPr/>
        <p:txBody>
          <a:bodyPr/>
          <a:lstStyle/>
          <a:p>
            <a:fld id="{C764DE79-268F-4C1A-8933-263129D2AF90}" type="datetimeFigureOut">
              <a:rPr lang="en-US" dirty="0"/>
              <a:t>2/4/2020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8F63A3B-78C7-47BE-AE5E-E10140E04643}" type="slidenum">
              <a:rPr lang="en-US" dirty="0"/>
              <a:t>‹nº›</a:t>
            </a:fld>
            <a:endParaRPr lang="en-US" dirty="0"/>
          </a:p>
        </p:txBody>
      </p:sp>
    </p:spTree>
    <p:extLst>
      <p:ext uri="{BB962C8B-B14F-4D97-AF65-F5344CB8AC3E}">
        <p14:creationId xmlns:p14="http://schemas.microsoft.com/office/powerpoint/2010/main" val="341157392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Cabeçalho da Seção">
    <p:spTree>
      <p:nvGrpSpPr>
        <p:cNvPr id="1" name=""/>
        <p:cNvGrpSpPr/>
        <p:nvPr/>
      </p:nvGrpSpPr>
      <p:grpSpPr>
        <a:xfrm>
          <a:off x="0" y="0"/>
          <a:ext cx="0" cy="0"/>
          <a:chOff x="0" y="0"/>
          <a:chExt cx="0" cy="0"/>
        </a:xfrm>
      </p:grpSpPr>
      <p:sp>
        <p:nvSpPr>
          <p:cNvPr id="2" name="Title 1"/>
          <p:cNvSpPr>
            <a:spLocks noGrp="1"/>
          </p:cNvSpPr>
          <p:nvPr>
            <p:ph type="title"/>
          </p:nvPr>
        </p:nvSpPr>
        <p:spPr>
          <a:xfrm>
            <a:off x="1247776" y="3419479"/>
            <a:ext cx="15773400" cy="5705474"/>
          </a:xfrm>
        </p:spPr>
        <p:txBody>
          <a:bodyPr anchor="b"/>
          <a:lstStyle>
            <a:lvl1pPr>
              <a:defRPr sz="12000"/>
            </a:lvl1pPr>
          </a:lstStyle>
          <a:p>
            <a:r>
              <a:rPr lang="pt-BR"/>
              <a:t>Clique para editar o título mestre</a:t>
            </a:r>
            <a:endParaRPr lang="en-US" dirty="0"/>
          </a:p>
        </p:txBody>
      </p:sp>
      <p:sp>
        <p:nvSpPr>
          <p:cNvPr id="3" name="Text Placeholder 2"/>
          <p:cNvSpPr>
            <a:spLocks noGrp="1"/>
          </p:cNvSpPr>
          <p:nvPr>
            <p:ph type="body" idx="1"/>
          </p:nvPr>
        </p:nvSpPr>
        <p:spPr>
          <a:xfrm>
            <a:off x="1247776" y="9178929"/>
            <a:ext cx="15773400" cy="3000374"/>
          </a:xfrm>
        </p:spPr>
        <p:txBody>
          <a:bodyPr/>
          <a:lstStyle>
            <a:lvl1pPr marL="0" indent="0">
              <a:buNone/>
              <a:defRPr sz="4800">
                <a:solidFill>
                  <a:schemeClr val="tx1"/>
                </a:solidFill>
              </a:defRPr>
            </a:lvl1pPr>
            <a:lvl2pPr marL="914400" indent="0">
              <a:buNone/>
              <a:defRPr sz="4000">
                <a:solidFill>
                  <a:schemeClr val="tx1">
                    <a:tint val="75000"/>
                  </a:schemeClr>
                </a:solidFill>
              </a:defRPr>
            </a:lvl2pPr>
            <a:lvl3pPr marL="1828800" indent="0">
              <a:buNone/>
              <a:defRPr sz="3600">
                <a:solidFill>
                  <a:schemeClr val="tx1">
                    <a:tint val="75000"/>
                  </a:schemeClr>
                </a:solidFill>
              </a:defRPr>
            </a:lvl3pPr>
            <a:lvl4pPr marL="2743200" indent="0">
              <a:buNone/>
              <a:defRPr sz="3200">
                <a:solidFill>
                  <a:schemeClr val="tx1">
                    <a:tint val="75000"/>
                  </a:schemeClr>
                </a:solidFill>
              </a:defRPr>
            </a:lvl4pPr>
            <a:lvl5pPr marL="3657600" indent="0">
              <a:buNone/>
              <a:defRPr sz="3200">
                <a:solidFill>
                  <a:schemeClr val="tx1">
                    <a:tint val="75000"/>
                  </a:schemeClr>
                </a:solidFill>
              </a:defRPr>
            </a:lvl5pPr>
            <a:lvl6pPr marL="4572000" indent="0">
              <a:buNone/>
              <a:defRPr sz="3200">
                <a:solidFill>
                  <a:schemeClr val="tx1">
                    <a:tint val="75000"/>
                  </a:schemeClr>
                </a:solidFill>
              </a:defRPr>
            </a:lvl6pPr>
            <a:lvl7pPr marL="5486400" indent="0">
              <a:buNone/>
              <a:defRPr sz="3200">
                <a:solidFill>
                  <a:schemeClr val="tx1">
                    <a:tint val="75000"/>
                  </a:schemeClr>
                </a:solidFill>
              </a:defRPr>
            </a:lvl7pPr>
            <a:lvl8pPr marL="6400800" indent="0">
              <a:buNone/>
              <a:defRPr sz="3200">
                <a:solidFill>
                  <a:schemeClr val="tx1">
                    <a:tint val="75000"/>
                  </a:schemeClr>
                </a:solidFill>
              </a:defRPr>
            </a:lvl8pPr>
            <a:lvl9pPr marL="7315200" indent="0">
              <a:buNone/>
              <a:defRPr sz="3200">
                <a:solidFill>
                  <a:schemeClr val="tx1">
                    <a:tint val="75000"/>
                  </a:schemeClr>
                </a:solidFill>
              </a:defRPr>
            </a:lvl9pPr>
          </a:lstStyle>
          <a:p>
            <a:pPr lvl="0"/>
            <a:r>
              <a:rPr lang="pt-BR"/>
              <a:t>Editar estilos de texto Mestre</a:t>
            </a:r>
          </a:p>
        </p:txBody>
      </p:sp>
      <p:sp>
        <p:nvSpPr>
          <p:cNvPr id="4" name="Date Placeholder 3"/>
          <p:cNvSpPr>
            <a:spLocks noGrp="1"/>
          </p:cNvSpPr>
          <p:nvPr>
            <p:ph type="dt" sz="half" idx="10"/>
          </p:nvPr>
        </p:nvSpPr>
        <p:spPr/>
        <p:txBody>
          <a:bodyPr/>
          <a:lstStyle/>
          <a:p>
            <a:fld id="{C764DE79-268F-4C1A-8933-263129D2AF90}" type="datetimeFigureOut">
              <a:rPr lang="en-US" dirty="0"/>
              <a:t>2/4/2020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8F63A3B-78C7-47BE-AE5E-E10140E04643}" type="slidenum">
              <a:rPr lang="en-US" dirty="0"/>
              <a:t>‹nº›</a:t>
            </a:fld>
            <a:endParaRPr lang="en-US" dirty="0"/>
          </a:p>
        </p:txBody>
      </p:sp>
    </p:spTree>
    <p:extLst>
      <p:ext uri="{BB962C8B-B14F-4D97-AF65-F5344CB8AC3E}">
        <p14:creationId xmlns:p14="http://schemas.microsoft.com/office/powerpoint/2010/main" val="400000168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uas Partes de Conteúd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pt-BR"/>
              <a:t>Clique para editar o título mestre</a:t>
            </a:r>
            <a:endParaRPr lang="en-US" dirty="0"/>
          </a:p>
        </p:txBody>
      </p:sp>
      <p:sp>
        <p:nvSpPr>
          <p:cNvPr id="3" name="Content Placeholder 2"/>
          <p:cNvSpPr>
            <a:spLocks noGrp="1"/>
          </p:cNvSpPr>
          <p:nvPr>
            <p:ph sz="half" idx="1"/>
          </p:nvPr>
        </p:nvSpPr>
        <p:spPr>
          <a:xfrm>
            <a:off x="1257300" y="3651250"/>
            <a:ext cx="7772400" cy="8702676"/>
          </a:xfrm>
        </p:spPr>
        <p:txBody>
          <a:bodyPr/>
          <a:lstStyle/>
          <a:p>
            <a:pPr lvl="0"/>
            <a:r>
              <a:rPr lang="pt-BR"/>
              <a:t>Editar estilos de texto Mestre</a:t>
            </a:r>
          </a:p>
          <a:p>
            <a:pPr lvl="1"/>
            <a:r>
              <a:rPr lang="pt-BR"/>
              <a:t>Segundo nível</a:t>
            </a:r>
          </a:p>
          <a:p>
            <a:pPr lvl="2"/>
            <a:r>
              <a:rPr lang="pt-BR"/>
              <a:t>Terceiro nível</a:t>
            </a:r>
          </a:p>
          <a:p>
            <a:pPr lvl="3"/>
            <a:r>
              <a:rPr lang="pt-BR"/>
              <a:t>Quarto nível</a:t>
            </a:r>
          </a:p>
          <a:p>
            <a:pPr lvl="4"/>
            <a:r>
              <a:rPr lang="pt-BR"/>
              <a:t>Quinto nível</a:t>
            </a:r>
            <a:endParaRPr lang="en-US" dirty="0"/>
          </a:p>
        </p:txBody>
      </p:sp>
      <p:sp>
        <p:nvSpPr>
          <p:cNvPr id="4" name="Content Placeholder 3"/>
          <p:cNvSpPr>
            <a:spLocks noGrp="1"/>
          </p:cNvSpPr>
          <p:nvPr>
            <p:ph sz="half" idx="2"/>
          </p:nvPr>
        </p:nvSpPr>
        <p:spPr>
          <a:xfrm>
            <a:off x="9258300" y="3651250"/>
            <a:ext cx="7772400" cy="8702676"/>
          </a:xfrm>
        </p:spPr>
        <p:txBody>
          <a:bodyPr/>
          <a:lstStyle/>
          <a:p>
            <a:pPr lvl="0"/>
            <a:r>
              <a:rPr lang="pt-BR"/>
              <a:t>Editar estilos de texto Mestre</a:t>
            </a:r>
          </a:p>
          <a:p>
            <a:pPr lvl="1"/>
            <a:r>
              <a:rPr lang="pt-BR"/>
              <a:t>Segundo nível</a:t>
            </a:r>
          </a:p>
          <a:p>
            <a:pPr lvl="2"/>
            <a:r>
              <a:rPr lang="pt-BR"/>
              <a:t>Terceiro nível</a:t>
            </a:r>
          </a:p>
          <a:p>
            <a:pPr lvl="3"/>
            <a:r>
              <a:rPr lang="pt-BR"/>
              <a:t>Quarto nível</a:t>
            </a:r>
          </a:p>
          <a:p>
            <a:pPr lvl="4"/>
            <a:r>
              <a:rPr lang="pt-BR"/>
              <a:t>Quinto nível</a:t>
            </a:r>
            <a:endParaRPr lang="en-US" dirty="0"/>
          </a:p>
        </p:txBody>
      </p:sp>
      <p:sp>
        <p:nvSpPr>
          <p:cNvPr id="5" name="Date Placeholder 4"/>
          <p:cNvSpPr>
            <a:spLocks noGrp="1"/>
          </p:cNvSpPr>
          <p:nvPr>
            <p:ph type="dt" sz="half" idx="10"/>
          </p:nvPr>
        </p:nvSpPr>
        <p:spPr/>
        <p:txBody>
          <a:bodyPr/>
          <a:lstStyle/>
          <a:p>
            <a:fld id="{C764DE79-268F-4C1A-8933-263129D2AF90}" type="datetimeFigureOut">
              <a:rPr lang="en-US" dirty="0"/>
              <a:t>2/4/2020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8F63A3B-78C7-47BE-AE5E-E10140E04643}" type="slidenum">
              <a:rPr lang="en-US" dirty="0"/>
              <a:t>‹nº›</a:t>
            </a:fld>
            <a:endParaRPr lang="en-US" dirty="0"/>
          </a:p>
        </p:txBody>
      </p:sp>
    </p:spTree>
    <p:extLst>
      <p:ext uri="{BB962C8B-B14F-4D97-AF65-F5344CB8AC3E}">
        <p14:creationId xmlns:p14="http://schemas.microsoft.com/office/powerpoint/2010/main" val="379152139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ção">
    <p:spTree>
      <p:nvGrpSpPr>
        <p:cNvPr id="1" name=""/>
        <p:cNvGrpSpPr/>
        <p:nvPr/>
      </p:nvGrpSpPr>
      <p:grpSpPr>
        <a:xfrm>
          <a:off x="0" y="0"/>
          <a:ext cx="0" cy="0"/>
          <a:chOff x="0" y="0"/>
          <a:chExt cx="0" cy="0"/>
        </a:xfrm>
      </p:grpSpPr>
      <p:sp>
        <p:nvSpPr>
          <p:cNvPr id="2" name="Title 1"/>
          <p:cNvSpPr>
            <a:spLocks noGrp="1"/>
          </p:cNvSpPr>
          <p:nvPr>
            <p:ph type="title"/>
          </p:nvPr>
        </p:nvSpPr>
        <p:spPr>
          <a:xfrm>
            <a:off x="1259682" y="730253"/>
            <a:ext cx="15773400" cy="2651126"/>
          </a:xfrm>
        </p:spPr>
        <p:txBody>
          <a:bodyPr/>
          <a:lstStyle/>
          <a:p>
            <a:r>
              <a:rPr lang="pt-BR"/>
              <a:t>Clique para editar o título mestre</a:t>
            </a:r>
            <a:endParaRPr lang="en-US" dirty="0"/>
          </a:p>
        </p:txBody>
      </p:sp>
      <p:sp>
        <p:nvSpPr>
          <p:cNvPr id="3" name="Text Placeholder 2"/>
          <p:cNvSpPr>
            <a:spLocks noGrp="1"/>
          </p:cNvSpPr>
          <p:nvPr>
            <p:ph type="body" idx="1"/>
          </p:nvPr>
        </p:nvSpPr>
        <p:spPr>
          <a:xfrm>
            <a:off x="1259684" y="3362326"/>
            <a:ext cx="7736680" cy="1647824"/>
          </a:xfrm>
        </p:spPr>
        <p:txBody>
          <a:bodyPr anchor="b"/>
          <a:lstStyle>
            <a:lvl1pPr marL="0" indent="0">
              <a:buNone/>
              <a:defRPr sz="4800" b="1"/>
            </a:lvl1pPr>
            <a:lvl2pPr marL="914400" indent="0">
              <a:buNone/>
              <a:defRPr sz="4000" b="1"/>
            </a:lvl2pPr>
            <a:lvl3pPr marL="1828800" indent="0">
              <a:buNone/>
              <a:defRPr sz="3600" b="1"/>
            </a:lvl3pPr>
            <a:lvl4pPr marL="2743200" indent="0">
              <a:buNone/>
              <a:defRPr sz="3200" b="1"/>
            </a:lvl4pPr>
            <a:lvl5pPr marL="3657600" indent="0">
              <a:buNone/>
              <a:defRPr sz="3200" b="1"/>
            </a:lvl5pPr>
            <a:lvl6pPr marL="4572000" indent="0">
              <a:buNone/>
              <a:defRPr sz="3200" b="1"/>
            </a:lvl6pPr>
            <a:lvl7pPr marL="5486400" indent="0">
              <a:buNone/>
              <a:defRPr sz="3200" b="1"/>
            </a:lvl7pPr>
            <a:lvl8pPr marL="6400800" indent="0">
              <a:buNone/>
              <a:defRPr sz="3200" b="1"/>
            </a:lvl8pPr>
            <a:lvl9pPr marL="7315200" indent="0">
              <a:buNone/>
              <a:defRPr sz="3200" b="1"/>
            </a:lvl9pPr>
          </a:lstStyle>
          <a:p>
            <a:pPr lvl="0"/>
            <a:r>
              <a:rPr lang="pt-BR"/>
              <a:t>Editar estilos de texto Mestre</a:t>
            </a:r>
          </a:p>
        </p:txBody>
      </p:sp>
      <p:sp>
        <p:nvSpPr>
          <p:cNvPr id="4" name="Content Placeholder 3"/>
          <p:cNvSpPr>
            <a:spLocks noGrp="1"/>
          </p:cNvSpPr>
          <p:nvPr>
            <p:ph sz="half" idx="2"/>
          </p:nvPr>
        </p:nvSpPr>
        <p:spPr>
          <a:xfrm>
            <a:off x="1259684" y="5010150"/>
            <a:ext cx="7736680" cy="7369176"/>
          </a:xfrm>
        </p:spPr>
        <p:txBody>
          <a:bodyPr/>
          <a:lstStyle/>
          <a:p>
            <a:pPr lvl="0"/>
            <a:r>
              <a:rPr lang="pt-BR"/>
              <a:t>Editar estilos de texto Mestre</a:t>
            </a:r>
          </a:p>
          <a:p>
            <a:pPr lvl="1"/>
            <a:r>
              <a:rPr lang="pt-BR"/>
              <a:t>Segundo nível</a:t>
            </a:r>
          </a:p>
          <a:p>
            <a:pPr lvl="2"/>
            <a:r>
              <a:rPr lang="pt-BR"/>
              <a:t>Terceiro nível</a:t>
            </a:r>
          </a:p>
          <a:p>
            <a:pPr lvl="3"/>
            <a:r>
              <a:rPr lang="pt-BR"/>
              <a:t>Quarto nível</a:t>
            </a:r>
          </a:p>
          <a:p>
            <a:pPr lvl="4"/>
            <a:r>
              <a:rPr lang="pt-BR"/>
              <a:t>Quinto nível</a:t>
            </a:r>
            <a:endParaRPr lang="en-US" dirty="0"/>
          </a:p>
        </p:txBody>
      </p:sp>
      <p:sp>
        <p:nvSpPr>
          <p:cNvPr id="5" name="Text Placeholder 4"/>
          <p:cNvSpPr>
            <a:spLocks noGrp="1"/>
          </p:cNvSpPr>
          <p:nvPr>
            <p:ph type="body" sz="quarter" idx="3"/>
          </p:nvPr>
        </p:nvSpPr>
        <p:spPr>
          <a:xfrm>
            <a:off x="9258301" y="3362326"/>
            <a:ext cx="7774782" cy="1647824"/>
          </a:xfrm>
        </p:spPr>
        <p:txBody>
          <a:bodyPr anchor="b"/>
          <a:lstStyle>
            <a:lvl1pPr marL="0" indent="0">
              <a:buNone/>
              <a:defRPr sz="4800" b="1"/>
            </a:lvl1pPr>
            <a:lvl2pPr marL="914400" indent="0">
              <a:buNone/>
              <a:defRPr sz="4000" b="1"/>
            </a:lvl2pPr>
            <a:lvl3pPr marL="1828800" indent="0">
              <a:buNone/>
              <a:defRPr sz="3600" b="1"/>
            </a:lvl3pPr>
            <a:lvl4pPr marL="2743200" indent="0">
              <a:buNone/>
              <a:defRPr sz="3200" b="1"/>
            </a:lvl4pPr>
            <a:lvl5pPr marL="3657600" indent="0">
              <a:buNone/>
              <a:defRPr sz="3200" b="1"/>
            </a:lvl5pPr>
            <a:lvl6pPr marL="4572000" indent="0">
              <a:buNone/>
              <a:defRPr sz="3200" b="1"/>
            </a:lvl6pPr>
            <a:lvl7pPr marL="5486400" indent="0">
              <a:buNone/>
              <a:defRPr sz="3200" b="1"/>
            </a:lvl7pPr>
            <a:lvl8pPr marL="6400800" indent="0">
              <a:buNone/>
              <a:defRPr sz="3200" b="1"/>
            </a:lvl8pPr>
            <a:lvl9pPr marL="7315200" indent="0">
              <a:buNone/>
              <a:defRPr sz="3200" b="1"/>
            </a:lvl9pPr>
          </a:lstStyle>
          <a:p>
            <a:pPr lvl="0"/>
            <a:r>
              <a:rPr lang="pt-BR"/>
              <a:t>Editar estilos de texto Mestre</a:t>
            </a:r>
          </a:p>
        </p:txBody>
      </p:sp>
      <p:sp>
        <p:nvSpPr>
          <p:cNvPr id="6" name="Content Placeholder 5"/>
          <p:cNvSpPr>
            <a:spLocks noGrp="1"/>
          </p:cNvSpPr>
          <p:nvPr>
            <p:ph sz="quarter" idx="4"/>
          </p:nvPr>
        </p:nvSpPr>
        <p:spPr>
          <a:xfrm>
            <a:off x="9258301" y="5010150"/>
            <a:ext cx="7774782" cy="7369176"/>
          </a:xfrm>
        </p:spPr>
        <p:txBody>
          <a:bodyPr/>
          <a:lstStyle/>
          <a:p>
            <a:pPr lvl="0"/>
            <a:r>
              <a:rPr lang="pt-BR"/>
              <a:t>Editar estilos de texto Mestre</a:t>
            </a:r>
          </a:p>
          <a:p>
            <a:pPr lvl="1"/>
            <a:r>
              <a:rPr lang="pt-BR"/>
              <a:t>Segundo nível</a:t>
            </a:r>
          </a:p>
          <a:p>
            <a:pPr lvl="2"/>
            <a:r>
              <a:rPr lang="pt-BR"/>
              <a:t>Terceiro nível</a:t>
            </a:r>
          </a:p>
          <a:p>
            <a:pPr lvl="3"/>
            <a:r>
              <a:rPr lang="pt-BR"/>
              <a:t>Quarto nível</a:t>
            </a:r>
          </a:p>
          <a:p>
            <a:pPr lvl="4"/>
            <a:r>
              <a:rPr lang="pt-BR"/>
              <a:t>Quinto nível</a:t>
            </a:r>
            <a:endParaRPr lang="en-US" dirty="0"/>
          </a:p>
        </p:txBody>
      </p:sp>
      <p:sp>
        <p:nvSpPr>
          <p:cNvPr id="7" name="Date Placeholder 6"/>
          <p:cNvSpPr>
            <a:spLocks noGrp="1"/>
          </p:cNvSpPr>
          <p:nvPr>
            <p:ph type="dt" sz="half" idx="10"/>
          </p:nvPr>
        </p:nvSpPr>
        <p:spPr/>
        <p:txBody>
          <a:bodyPr/>
          <a:lstStyle/>
          <a:p>
            <a:fld id="{C764DE79-268F-4C1A-8933-263129D2AF90}" type="datetimeFigureOut">
              <a:rPr lang="en-US" dirty="0"/>
              <a:t>2/4/2020</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48F63A3B-78C7-47BE-AE5E-E10140E04643}" type="slidenum">
              <a:rPr lang="en-US" dirty="0"/>
              <a:t>‹nº›</a:t>
            </a:fld>
            <a:endParaRPr lang="en-US" dirty="0"/>
          </a:p>
        </p:txBody>
      </p:sp>
    </p:spTree>
    <p:extLst>
      <p:ext uri="{BB962C8B-B14F-4D97-AF65-F5344CB8AC3E}">
        <p14:creationId xmlns:p14="http://schemas.microsoft.com/office/powerpoint/2010/main" val="59214450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mente Títul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pt-BR"/>
              <a:t>Clique para editar o título mestre</a:t>
            </a:r>
            <a:endParaRPr lang="en-US" dirty="0"/>
          </a:p>
        </p:txBody>
      </p:sp>
      <p:sp>
        <p:nvSpPr>
          <p:cNvPr id="3" name="Date Placeholder 2"/>
          <p:cNvSpPr>
            <a:spLocks noGrp="1"/>
          </p:cNvSpPr>
          <p:nvPr>
            <p:ph type="dt" sz="half" idx="10"/>
          </p:nvPr>
        </p:nvSpPr>
        <p:spPr/>
        <p:txBody>
          <a:bodyPr/>
          <a:lstStyle/>
          <a:p>
            <a:fld id="{C764DE79-268F-4C1A-8933-263129D2AF90}" type="datetimeFigureOut">
              <a:rPr lang="en-US" dirty="0"/>
              <a:t>2/4/2020</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48F63A3B-78C7-47BE-AE5E-E10140E04643}" type="slidenum">
              <a:rPr lang="en-US" dirty="0"/>
              <a:t>‹nº›</a:t>
            </a:fld>
            <a:endParaRPr lang="en-US" dirty="0"/>
          </a:p>
        </p:txBody>
      </p:sp>
    </p:spTree>
    <p:extLst>
      <p:ext uri="{BB962C8B-B14F-4D97-AF65-F5344CB8AC3E}">
        <p14:creationId xmlns:p14="http://schemas.microsoft.com/office/powerpoint/2010/main" val="226459039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m branco">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764DE79-268F-4C1A-8933-263129D2AF90}" type="datetimeFigureOut">
              <a:rPr lang="en-US" dirty="0"/>
              <a:t>2/4/2020</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48F63A3B-78C7-47BE-AE5E-E10140E04643}" type="slidenum">
              <a:rPr lang="en-US" dirty="0"/>
              <a:t>‹nº›</a:t>
            </a:fld>
            <a:endParaRPr lang="en-US" dirty="0"/>
          </a:p>
        </p:txBody>
      </p:sp>
    </p:spTree>
    <p:extLst>
      <p:ext uri="{BB962C8B-B14F-4D97-AF65-F5344CB8AC3E}">
        <p14:creationId xmlns:p14="http://schemas.microsoft.com/office/powerpoint/2010/main" val="201263517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údo com Legenda">
    <p:spTree>
      <p:nvGrpSpPr>
        <p:cNvPr id="1" name=""/>
        <p:cNvGrpSpPr/>
        <p:nvPr/>
      </p:nvGrpSpPr>
      <p:grpSpPr>
        <a:xfrm>
          <a:off x="0" y="0"/>
          <a:ext cx="0" cy="0"/>
          <a:chOff x="0" y="0"/>
          <a:chExt cx="0" cy="0"/>
        </a:xfrm>
      </p:grpSpPr>
      <p:sp>
        <p:nvSpPr>
          <p:cNvPr id="2" name="Title 1"/>
          <p:cNvSpPr>
            <a:spLocks noGrp="1"/>
          </p:cNvSpPr>
          <p:nvPr>
            <p:ph type="title"/>
          </p:nvPr>
        </p:nvSpPr>
        <p:spPr>
          <a:xfrm>
            <a:off x="1259682" y="914400"/>
            <a:ext cx="5898356" cy="3200400"/>
          </a:xfrm>
        </p:spPr>
        <p:txBody>
          <a:bodyPr anchor="b"/>
          <a:lstStyle>
            <a:lvl1pPr>
              <a:defRPr sz="6400"/>
            </a:lvl1pPr>
          </a:lstStyle>
          <a:p>
            <a:r>
              <a:rPr lang="pt-BR"/>
              <a:t>Clique para editar o título mestre</a:t>
            </a:r>
            <a:endParaRPr lang="en-US" dirty="0"/>
          </a:p>
        </p:txBody>
      </p:sp>
      <p:sp>
        <p:nvSpPr>
          <p:cNvPr id="3" name="Content Placeholder 2"/>
          <p:cNvSpPr>
            <a:spLocks noGrp="1"/>
          </p:cNvSpPr>
          <p:nvPr>
            <p:ph idx="1"/>
          </p:nvPr>
        </p:nvSpPr>
        <p:spPr>
          <a:xfrm>
            <a:off x="7774782" y="1974853"/>
            <a:ext cx="9258300" cy="9747250"/>
          </a:xfrm>
        </p:spPr>
        <p:txBody>
          <a:bodyPr/>
          <a:lstStyle>
            <a:lvl1pPr>
              <a:defRPr sz="6400"/>
            </a:lvl1pPr>
            <a:lvl2pPr>
              <a:defRPr sz="5600"/>
            </a:lvl2pPr>
            <a:lvl3pPr>
              <a:defRPr sz="4800"/>
            </a:lvl3pPr>
            <a:lvl4pPr>
              <a:defRPr sz="4000"/>
            </a:lvl4pPr>
            <a:lvl5pPr>
              <a:defRPr sz="4000"/>
            </a:lvl5pPr>
            <a:lvl6pPr>
              <a:defRPr sz="4000"/>
            </a:lvl6pPr>
            <a:lvl7pPr>
              <a:defRPr sz="4000"/>
            </a:lvl7pPr>
            <a:lvl8pPr>
              <a:defRPr sz="4000"/>
            </a:lvl8pPr>
            <a:lvl9pPr>
              <a:defRPr sz="4000"/>
            </a:lvl9pPr>
          </a:lstStyle>
          <a:p>
            <a:pPr lvl="0"/>
            <a:r>
              <a:rPr lang="pt-BR"/>
              <a:t>Editar estilos de texto Mestre</a:t>
            </a:r>
          </a:p>
          <a:p>
            <a:pPr lvl="1"/>
            <a:r>
              <a:rPr lang="pt-BR"/>
              <a:t>Segundo nível</a:t>
            </a:r>
          </a:p>
          <a:p>
            <a:pPr lvl="2"/>
            <a:r>
              <a:rPr lang="pt-BR"/>
              <a:t>Terceiro nível</a:t>
            </a:r>
          </a:p>
          <a:p>
            <a:pPr lvl="3"/>
            <a:r>
              <a:rPr lang="pt-BR"/>
              <a:t>Quarto nível</a:t>
            </a:r>
          </a:p>
          <a:p>
            <a:pPr lvl="4"/>
            <a:r>
              <a:rPr lang="pt-BR"/>
              <a:t>Quinto nível</a:t>
            </a:r>
            <a:endParaRPr lang="en-US" dirty="0"/>
          </a:p>
        </p:txBody>
      </p:sp>
      <p:sp>
        <p:nvSpPr>
          <p:cNvPr id="4" name="Text Placeholder 3"/>
          <p:cNvSpPr>
            <a:spLocks noGrp="1"/>
          </p:cNvSpPr>
          <p:nvPr>
            <p:ph type="body" sz="half" idx="2"/>
          </p:nvPr>
        </p:nvSpPr>
        <p:spPr>
          <a:xfrm>
            <a:off x="1259682" y="4114800"/>
            <a:ext cx="5898356" cy="7623176"/>
          </a:xfrm>
        </p:spPr>
        <p:txBody>
          <a:bodyPr/>
          <a:lstStyle>
            <a:lvl1pPr marL="0" indent="0">
              <a:buNone/>
              <a:defRPr sz="3200"/>
            </a:lvl1pPr>
            <a:lvl2pPr marL="914400" indent="0">
              <a:buNone/>
              <a:defRPr sz="2800"/>
            </a:lvl2pPr>
            <a:lvl3pPr marL="1828800" indent="0">
              <a:buNone/>
              <a:defRPr sz="2400"/>
            </a:lvl3pPr>
            <a:lvl4pPr marL="2743200" indent="0">
              <a:buNone/>
              <a:defRPr sz="2000"/>
            </a:lvl4pPr>
            <a:lvl5pPr marL="3657600" indent="0">
              <a:buNone/>
              <a:defRPr sz="2000"/>
            </a:lvl5pPr>
            <a:lvl6pPr marL="4572000" indent="0">
              <a:buNone/>
              <a:defRPr sz="2000"/>
            </a:lvl6pPr>
            <a:lvl7pPr marL="5486400" indent="0">
              <a:buNone/>
              <a:defRPr sz="2000"/>
            </a:lvl7pPr>
            <a:lvl8pPr marL="6400800" indent="0">
              <a:buNone/>
              <a:defRPr sz="2000"/>
            </a:lvl8pPr>
            <a:lvl9pPr marL="7315200" indent="0">
              <a:buNone/>
              <a:defRPr sz="2000"/>
            </a:lvl9pPr>
          </a:lstStyle>
          <a:p>
            <a:pPr lvl="0"/>
            <a:r>
              <a:rPr lang="pt-BR"/>
              <a:t>Editar estilos de texto Mestre</a:t>
            </a:r>
          </a:p>
        </p:txBody>
      </p:sp>
      <p:sp>
        <p:nvSpPr>
          <p:cNvPr id="5" name="Date Placeholder 4"/>
          <p:cNvSpPr>
            <a:spLocks noGrp="1"/>
          </p:cNvSpPr>
          <p:nvPr>
            <p:ph type="dt" sz="half" idx="10"/>
          </p:nvPr>
        </p:nvSpPr>
        <p:spPr/>
        <p:txBody>
          <a:bodyPr/>
          <a:lstStyle/>
          <a:p>
            <a:fld id="{C764DE79-268F-4C1A-8933-263129D2AF90}" type="datetimeFigureOut">
              <a:rPr lang="en-US" dirty="0"/>
              <a:t>2/4/2020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8F63A3B-78C7-47BE-AE5E-E10140E04643}" type="slidenum">
              <a:rPr lang="en-US" dirty="0"/>
              <a:t>‹nº›</a:t>
            </a:fld>
            <a:endParaRPr lang="en-US" dirty="0"/>
          </a:p>
        </p:txBody>
      </p:sp>
    </p:spTree>
    <p:extLst>
      <p:ext uri="{BB962C8B-B14F-4D97-AF65-F5344CB8AC3E}">
        <p14:creationId xmlns:p14="http://schemas.microsoft.com/office/powerpoint/2010/main" val="198771852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m com Legenda">
    <p:spTree>
      <p:nvGrpSpPr>
        <p:cNvPr id="1" name=""/>
        <p:cNvGrpSpPr/>
        <p:nvPr/>
      </p:nvGrpSpPr>
      <p:grpSpPr>
        <a:xfrm>
          <a:off x="0" y="0"/>
          <a:ext cx="0" cy="0"/>
          <a:chOff x="0" y="0"/>
          <a:chExt cx="0" cy="0"/>
        </a:xfrm>
      </p:grpSpPr>
      <p:sp>
        <p:nvSpPr>
          <p:cNvPr id="2" name="Title 1"/>
          <p:cNvSpPr>
            <a:spLocks noGrp="1"/>
          </p:cNvSpPr>
          <p:nvPr>
            <p:ph type="title"/>
          </p:nvPr>
        </p:nvSpPr>
        <p:spPr>
          <a:xfrm>
            <a:off x="1259682" y="914400"/>
            <a:ext cx="5898356" cy="3200400"/>
          </a:xfrm>
        </p:spPr>
        <p:txBody>
          <a:bodyPr anchor="b"/>
          <a:lstStyle>
            <a:lvl1pPr>
              <a:defRPr sz="6400"/>
            </a:lvl1pPr>
          </a:lstStyle>
          <a:p>
            <a:r>
              <a:rPr lang="pt-BR"/>
              <a:t>Clique para editar o título mestre</a:t>
            </a:r>
            <a:endParaRPr lang="en-US" dirty="0"/>
          </a:p>
        </p:txBody>
      </p:sp>
      <p:sp>
        <p:nvSpPr>
          <p:cNvPr id="3" name="Picture Placeholder 2"/>
          <p:cNvSpPr>
            <a:spLocks noGrp="1" noChangeAspect="1"/>
          </p:cNvSpPr>
          <p:nvPr>
            <p:ph type="pic" idx="1"/>
          </p:nvPr>
        </p:nvSpPr>
        <p:spPr>
          <a:xfrm>
            <a:off x="7774782" y="1974853"/>
            <a:ext cx="9258300" cy="9747250"/>
          </a:xfrm>
        </p:spPr>
        <p:txBody>
          <a:bodyPr anchor="t"/>
          <a:lstStyle>
            <a:lvl1pPr marL="0" indent="0">
              <a:buNone/>
              <a:defRPr sz="6400"/>
            </a:lvl1pPr>
            <a:lvl2pPr marL="914400" indent="0">
              <a:buNone/>
              <a:defRPr sz="5600"/>
            </a:lvl2pPr>
            <a:lvl3pPr marL="1828800" indent="0">
              <a:buNone/>
              <a:defRPr sz="4800"/>
            </a:lvl3pPr>
            <a:lvl4pPr marL="2743200" indent="0">
              <a:buNone/>
              <a:defRPr sz="4000"/>
            </a:lvl4pPr>
            <a:lvl5pPr marL="3657600" indent="0">
              <a:buNone/>
              <a:defRPr sz="4000"/>
            </a:lvl5pPr>
            <a:lvl6pPr marL="4572000" indent="0">
              <a:buNone/>
              <a:defRPr sz="4000"/>
            </a:lvl6pPr>
            <a:lvl7pPr marL="5486400" indent="0">
              <a:buNone/>
              <a:defRPr sz="4000"/>
            </a:lvl7pPr>
            <a:lvl8pPr marL="6400800" indent="0">
              <a:buNone/>
              <a:defRPr sz="4000"/>
            </a:lvl8pPr>
            <a:lvl9pPr marL="7315200" indent="0">
              <a:buNone/>
              <a:defRPr sz="4000"/>
            </a:lvl9pPr>
          </a:lstStyle>
          <a:p>
            <a:r>
              <a:rPr lang="pt-BR"/>
              <a:t>Clique no ícone para adicionar uma imagem</a:t>
            </a:r>
            <a:endParaRPr lang="en-US" dirty="0"/>
          </a:p>
        </p:txBody>
      </p:sp>
      <p:sp>
        <p:nvSpPr>
          <p:cNvPr id="4" name="Text Placeholder 3"/>
          <p:cNvSpPr>
            <a:spLocks noGrp="1"/>
          </p:cNvSpPr>
          <p:nvPr>
            <p:ph type="body" sz="half" idx="2"/>
          </p:nvPr>
        </p:nvSpPr>
        <p:spPr>
          <a:xfrm>
            <a:off x="1259682" y="4114800"/>
            <a:ext cx="5898356" cy="7623176"/>
          </a:xfrm>
        </p:spPr>
        <p:txBody>
          <a:bodyPr/>
          <a:lstStyle>
            <a:lvl1pPr marL="0" indent="0">
              <a:buNone/>
              <a:defRPr sz="3200"/>
            </a:lvl1pPr>
            <a:lvl2pPr marL="914400" indent="0">
              <a:buNone/>
              <a:defRPr sz="2800"/>
            </a:lvl2pPr>
            <a:lvl3pPr marL="1828800" indent="0">
              <a:buNone/>
              <a:defRPr sz="2400"/>
            </a:lvl3pPr>
            <a:lvl4pPr marL="2743200" indent="0">
              <a:buNone/>
              <a:defRPr sz="2000"/>
            </a:lvl4pPr>
            <a:lvl5pPr marL="3657600" indent="0">
              <a:buNone/>
              <a:defRPr sz="2000"/>
            </a:lvl5pPr>
            <a:lvl6pPr marL="4572000" indent="0">
              <a:buNone/>
              <a:defRPr sz="2000"/>
            </a:lvl6pPr>
            <a:lvl7pPr marL="5486400" indent="0">
              <a:buNone/>
              <a:defRPr sz="2000"/>
            </a:lvl7pPr>
            <a:lvl8pPr marL="6400800" indent="0">
              <a:buNone/>
              <a:defRPr sz="2000"/>
            </a:lvl8pPr>
            <a:lvl9pPr marL="7315200" indent="0">
              <a:buNone/>
              <a:defRPr sz="2000"/>
            </a:lvl9pPr>
          </a:lstStyle>
          <a:p>
            <a:pPr lvl="0"/>
            <a:r>
              <a:rPr lang="pt-BR"/>
              <a:t>Editar estilos de texto Mestre</a:t>
            </a:r>
          </a:p>
        </p:txBody>
      </p:sp>
      <p:sp>
        <p:nvSpPr>
          <p:cNvPr id="5" name="Date Placeholder 4"/>
          <p:cNvSpPr>
            <a:spLocks noGrp="1"/>
          </p:cNvSpPr>
          <p:nvPr>
            <p:ph type="dt" sz="half" idx="10"/>
          </p:nvPr>
        </p:nvSpPr>
        <p:spPr/>
        <p:txBody>
          <a:bodyPr/>
          <a:lstStyle/>
          <a:p>
            <a:fld id="{C764DE79-268F-4C1A-8933-263129D2AF90}" type="datetimeFigureOut">
              <a:rPr lang="en-US" dirty="0"/>
              <a:t>2/4/2020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8F63A3B-78C7-47BE-AE5E-E10140E04643}" type="slidenum">
              <a:rPr lang="en-US" dirty="0"/>
              <a:t>‹nº›</a:t>
            </a:fld>
            <a:endParaRPr lang="en-US" dirty="0"/>
          </a:p>
        </p:txBody>
      </p:sp>
    </p:spTree>
    <p:extLst>
      <p:ext uri="{BB962C8B-B14F-4D97-AF65-F5344CB8AC3E}">
        <p14:creationId xmlns:p14="http://schemas.microsoft.com/office/powerpoint/2010/main" val="379525210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e Texto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pt-BR"/>
              <a:t>Clique para editar o título mestre</a:t>
            </a:r>
            <a:endParaRPr lang="en-US" dirty="0"/>
          </a:p>
        </p:txBody>
      </p:sp>
      <p:sp>
        <p:nvSpPr>
          <p:cNvPr id="3" name="Vertical Text Placeholder 2"/>
          <p:cNvSpPr>
            <a:spLocks noGrp="1"/>
          </p:cNvSpPr>
          <p:nvPr>
            <p:ph type="body" orient="vert" idx="1"/>
          </p:nvPr>
        </p:nvSpPr>
        <p:spPr/>
        <p:txBody>
          <a:bodyPr vert="eaVert"/>
          <a:lstStyle/>
          <a:p>
            <a:pPr lvl="0"/>
            <a:r>
              <a:rPr lang="pt-BR"/>
              <a:t>Editar estilos de texto Mestre</a:t>
            </a:r>
          </a:p>
          <a:p>
            <a:pPr lvl="1"/>
            <a:r>
              <a:rPr lang="pt-BR"/>
              <a:t>Segundo nível</a:t>
            </a:r>
          </a:p>
          <a:p>
            <a:pPr lvl="2"/>
            <a:r>
              <a:rPr lang="pt-BR"/>
              <a:t>Terceiro nível</a:t>
            </a:r>
          </a:p>
          <a:p>
            <a:pPr lvl="3"/>
            <a:r>
              <a:rPr lang="pt-BR"/>
              <a:t>Quarto nível</a:t>
            </a:r>
          </a:p>
          <a:p>
            <a:pPr lvl="4"/>
            <a:r>
              <a:rPr lang="pt-BR"/>
              <a:t>Quinto nível</a:t>
            </a:r>
            <a:endParaRPr lang="en-US" dirty="0"/>
          </a:p>
        </p:txBody>
      </p:sp>
      <p:sp>
        <p:nvSpPr>
          <p:cNvPr id="4" name="Date Placeholder 3"/>
          <p:cNvSpPr>
            <a:spLocks noGrp="1"/>
          </p:cNvSpPr>
          <p:nvPr>
            <p:ph type="dt" sz="half" idx="10"/>
          </p:nvPr>
        </p:nvSpPr>
        <p:spPr/>
        <p:txBody>
          <a:bodyPr/>
          <a:lstStyle/>
          <a:p>
            <a:fld id="{C764DE79-268F-4C1A-8933-263129D2AF90}" type="datetimeFigureOut">
              <a:rPr lang="en-US" dirty="0"/>
              <a:t>2/4/2020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8F63A3B-78C7-47BE-AE5E-E10140E04643}" type="slidenum">
              <a:rPr lang="en-US" dirty="0"/>
              <a:t>‹nº›</a:t>
            </a:fld>
            <a:endParaRPr lang="en-US" dirty="0"/>
          </a:p>
        </p:txBody>
      </p:sp>
    </p:spTree>
    <p:extLst>
      <p:ext uri="{BB962C8B-B14F-4D97-AF65-F5344CB8AC3E}">
        <p14:creationId xmlns:p14="http://schemas.microsoft.com/office/powerpoint/2010/main" val="340043760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exto e Título Vertical">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13087351" y="730250"/>
            <a:ext cx="3943350" cy="11623676"/>
          </a:xfrm>
        </p:spPr>
        <p:txBody>
          <a:bodyPr vert="eaVert"/>
          <a:lstStyle/>
          <a:p>
            <a:r>
              <a:rPr lang="pt-BR"/>
              <a:t>Clique para editar o título mestre</a:t>
            </a:r>
            <a:endParaRPr lang="en-US" dirty="0"/>
          </a:p>
        </p:txBody>
      </p:sp>
      <p:sp>
        <p:nvSpPr>
          <p:cNvPr id="3" name="Vertical Text Placeholder 2"/>
          <p:cNvSpPr>
            <a:spLocks noGrp="1"/>
          </p:cNvSpPr>
          <p:nvPr>
            <p:ph type="body" orient="vert" idx="1"/>
          </p:nvPr>
        </p:nvSpPr>
        <p:spPr>
          <a:xfrm>
            <a:off x="1257301" y="730250"/>
            <a:ext cx="11601450" cy="11623676"/>
          </a:xfrm>
        </p:spPr>
        <p:txBody>
          <a:bodyPr vert="eaVert"/>
          <a:lstStyle/>
          <a:p>
            <a:pPr lvl="0"/>
            <a:r>
              <a:rPr lang="pt-BR"/>
              <a:t>Editar estilos de texto Mestre</a:t>
            </a:r>
          </a:p>
          <a:p>
            <a:pPr lvl="1"/>
            <a:r>
              <a:rPr lang="pt-BR"/>
              <a:t>Segundo nível</a:t>
            </a:r>
          </a:p>
          <a:p>
            <a:pPr lvl="2"/>
            <a:r>
              <a:rPr lang="pt-BR"/>
              <a:t>Terceiro nível</a:t>
            </a:r>
          </a:p>
          <a:p>
            <a:pPr lvl="3"/>
            <a:r>
              <a:rPr lang="pt-BR"/>
              <a:t>Quarto nível</a:t>
            </a:r>
          </a:p>
          <a:p>
            <a:pPr lvl="4"/>
            <a:r>
              <a:rPr lang="pt-BR"/>
              <a:t>Quinto nível</a:t>
            </a:r>
            <a:endParaRPr lang="en-US" dirty="0"/>
          </a:p>
        </p:txBody>
      </p:sp>
      <p:sp>
        <p:nvSpPr>
          <p:cNvPr id="4" name="Date Placeholder 3"/>
          <p:cNvSpPr>
            <a:spLocks noGrp="1"/>
          </p:cNvSpPr>
          <p:nvPr>
            <p:ph type="dt" sz="half" idx="10"/>
          </p:nvPr>
        </p:nvSpPr>
        <p:spPr/>
        <p:txBody>
          <a:bodyPr/>
          <a:lstStyle/>
          <a:p>
            <a:fld id="{C764DE79-268F-4C1A-8933-263129D2AF90}" type="datetimeFigureOut">
              <a:rPr lang="en-US" dirty="0"/>
              <a:t>2/4/2020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8F63A3B-78C7-47BE-AE5E-E10140E04643}" type="slidenum">
              <a:rPr lang="en-US" dirty="0"/>
              <a:t>‹nº›</a:t>
            </a:fld>
            <a:endParaRPr lang="en-US" dirty="0"/>
          </a:p>
        </p:txBody>
      </p:sp>
    </p:spTree>
    <p:extLst>
      <p:ext uri="{BB962C8B-B14F-4D97-AF65-F5344CB8AC3E}">
        <p14:creationId xmlns:p14="http://schemas.microsoft.com/office/powerpoint/2010/main" val="93880991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Slide with Placeholder">
    <p:spTree>
      <p:nvGrpSpPr>
        <p:cNvPr id="1" name=""/>
        <p:cNvGrpSpPr/>
        <p:nvPr/>
      </p:nvGrpSpPr>
      <p:grpSpPr>
        <a:xfrm>
          <a:off x="0" y="0"/>
          <a:ext cx="0" cy="0"/>
          <a:chOff x="0" y="0"/>
          <a:chExt cx="0" cy="0"/>
        </a:xfrm>
      </p:grpSpPr>
      <p:sp>
        <p:nvSpPr>
          <p:cNvPr id="7" name="Picture Placeholder 5"/>
          <p:cNvSpPr>
            <a:spLocks noGrp="1"/>
          </p:cNvSpPr>
          <p:nvPr>
            <p:ph type="pic" sz="quarter" idx="10"/>
          </p:nvPr>
        </p:nvSpPr>
        <p:spPr>
          <a:xfrm>
            <a:off x="2" y="0"/>
            <a:ext cx="5802360" cy="13716000"/>
          </a:xfrm>
        </p:spPr>
        <p:txBody>
          <a:bodyPr>
            <a:normAutofit/>
          </a:bodyPr>
          <a:lstStyle>
            <a:lvl1pPr>
              <a:defRPr sz="2100"/>
            </a:lvl1pPr>
          </a:lstStyle>
          <a:p>
            <a:endParaRPr lang="en-US"/>
          </a:p>
        </p:txBody>
      </p:sp>
    </p:spTree>
    <p:extLst>
      <p:ext uri="{BB962C8B-B14F-4D97-AF65-F5344CB8AC3E}">
        <p14:creationId xmlns:p14="http://schemas.microsoft.com/office/powerpoint/2010/main" val="928851415"/>
      </p:ext>
    </p:extLst>
  </p:cSld>
  <p:clrMapOvr>
    <a:masterClrMapping/>
  </p:clrMapOvr>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1_Slide with Placeholder">
    <p:spTree>
      <p:nvGrpSpPr>
        <p:cNvPr id="1" name=""/>
        <p:cNvGrpSpPr/>
        <p:nvPr/>
      </p:nvGrpSpPr>
      <p:grpSpPr>
        <a:xfrm>
          <a:off x="0" y="0"/>
          <a:ext cx="0" cy="0"/>
          <a:chOff x="0" y="0"/>
          <a:chExt cx="0" cy="0"/>
        </a:xfrm>
      </p:grpSpPr>
      <p:sp>
        <p:nvSpPr>
          <p:cNvPr id="7" name="Picture Placeholder 5"/>
          <p:cNvSpPr>
            <a:spLocks noGrp="1"/>
          </p:cNvSpPr>
          <p:nvPr>
            <p:ph type="pic" sz="quarter" idx="10"/>
          </p:nvPr>
        </p:nvSpPr>
        <p:spPr>
          <a:xfrm>
            <a:off x="12485641" y="0"/>
            <a:ext cx="5802360" cy="13716000"/>
          </a:xfrm>
        </p:spPr>
        <p:txBody>
          <a:bodyPr>
            <a:normAutofit/>
          </a:bodyPr>
          <a:lstStyle>
            <a:lvl1pPr>
              <a:defRPr sz="2100"/>
            </a:lvl1pPr>
          </a:lstStyle>
          <a:p>
            <a:endParaRPr lang="en-US"/>
          </a:p>
        </p:txBody>
      </p:sp>
    </p:spTree>
    <p:extLst>
      <p:ext uri="{BB962C8B-B14F-4D97-AF65-F5344CB8AC3E}">
        <p14:creationId xmlns:p14="http://schemas.microsoft.com/office/powerpoint/2010/main" val="2044212490"/>
      </p:ext>
    </p:extLst>
  </p:cSld>
  <p:clrMapOvr>
    <a:masterClrMapping/>
  </p:clrMapOvr>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userDrawn="1">
  <p:cSld name="2_Portfolio Three">
    <p:spTree>
      <p:nvGrpSpPr>
        <p:cNvPr id="1" name=""/>
        <p:cNvGrpSpPr/>
        <p:nvPr/>
      </p:nvGrpSpPr>
      <p:grpSpPr>
        <a:xfrm>
          <a:off x="0" y="0"/>
          <a:ext cx="0" cy="0"/>
          <a:chOff x="0" y="0"/>
          <a:chExt cx="0" cy="0"/>
        </a:xfrm>
      </p:grpSpPr>
      <p:sp>
        <p:nvSpPr>
          <p:cNvPr id="5" name="Picture Placeholder 2"/>
          <p:cNvSpPr>
            <a:spLocks noGrp="1"/>
          </p:cNvSpPr>
          <p:nvPr>
            <p:ph type="pic" sz="quarter" idx="11"/>
          </p:nvPr>
        </p:nvSpPr>
        <p:spPr>
          <a:xfrm>
            <a:off x="12247558" y="0"/>
            <a:ext cx="6040445" cy="13716000"/>
          </a:xfrm>
        </p:spPr>
        <p:txBody>
          <a:bodyPr>
            <a:normAutofit/>
          </a:bodyPr>
          <a:lstStyle>
            <a:lvl1pPr>
              <a:defRPr sz="1800"/>
            </a:lvl1pPr>
          </a:lstStyle>
          <a:p>
            <a:endParaRPr lang="en-US"/>
          </a:p>
        </p:txBody>
      </p:sp>
      <p:sp>
        <p:nvSpPr>
          <p:cNvPr id="6" name="Picture Placeholder 2"/>
          <p:cNvSpPr>
            <a:spLocks noGrp="1"/>
          </p:cNvSpPr>
          <p:nvPr>
            <p:ph type="pic" sz="quarter" idx="12"/>
          </p:nvPr>
        </p:nvSpPr>
        <p:spPr>
          <a:xfrm>
            <a:off x="3" y="0"/>
            <a:ext cx="6040445" cy="13716000"/>
          </a:xfrm>
        </p:spPr>
        <p:txBody>
          <a:bodyPr>
            <a:normAutofit/>
          </a:bodyPr>
          <a:lstStyle>
            <a:lvl1pPr>
              <a:defRPr sz="1800"/>
            </a:lvl1pPr>
          </a:lstStyle>
          <a:p>
            <a:endParaRPr lang="en-US"/>
          </a:p>
        </p:txBody>
      </p:sp>
      <p:sp>
        <p:nvSpPr>
          <p:cNvPr id="7" name="Picture Placeholder 2"/>
          <p:cNvSpPr>
            <a:spLocks noGrp="1"/>
          </p:cNvSpPr>
          <p:nvPr>
            <p:ph type="pic" sz="quarter" idx="13"/>
          </p:nvPr>
        </p:nvSpPr>
        <p:spPr>
          <a:xfrm>
            <a:off x="6123781" y="0"/>
            <a:ext cx="6040445" cy="13716000"/>
          </a:xfrm>
        </p:spPr>
        <p:txBody>
          <a:bodyPr>
            <a:normAutofit/>
          </a:bodyPr>
          <a:lstStyle>
            <a:lvl1pPr>
              <a:defRPr sz="1800"/>
            </a:lvl1pPr>
          </a:lstStyle>
          <a:p>
            <a:endParaRPr lang="en-US"/>
          </a:p>
        </p:txBody>
      </p:sp>
    </p:spTree>
    <p:extLst>
      <p:ext uri="{BB962C8B-B14F-4D97-AF65-F5344CB8AC3E}">
        <p14:creationId xmlns:p14="http://schemas.microsoft.com/office/powerpoint/2010/main" val="3343705794"/>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type="title" preserve="1">
  <p:cSld name="Slide de título">
    <p:spTree>
      <p:nvGrpSpPr>
        <p:cNvPr id="1" name=""/>
        <p:cNvGrpSpPr/>
        <p:nvPr/>
      </p:nvGrpSpPr>
      <p:grpSpPr>
        <a:xfrm>
          <a:off x="0" y="0"/>
          <a:ext cx="0" cy="0"/>
          <a:chOff x="0" y="0"/>
          <a:chExt cx="0" cy="0"/>
        </a:xfrm>
      </p:grpSpPr>
      <p:grpSp>
        <p:nvGrpSpPr>
          <p:cNvPr id="4" name="Group 2"/>
          <p:cNvGrpSpPr>
            <a:grpSpLocks/>
          </p:cNvGrpSpPr>
          <p:nvPr/>
        </p:nvGrpSpPr>
        <p:grpSpPr bwMode="auto">
          <a:xfrm>
            <a:off x="1" y="0"/>
            <a:ext cx="18297526" cy="13703300"/>
            <a:chOff x="1" y="0"/>
            <a:chExt cx="5763" cy="4316"/>
          </a:xfrm>
        </p:grpSpPr>
        <p:sp>
          <p:nvSpPr>
            <p:cNvPr id="5" name="Freeform 3"/>
            <p:cNvSpPr>
              <a:spLocks/>
            </p:cNvSpPr>
            <p:nvPr/>
          </p:nvSpPr>
          <p:spPr bwMode="hidden">
            <a:xfrm>
              <a:off x="5045" y="2626"/>
              <a:ext cx="719" cy="1690"/>
            </a:xfrm>
            <a:custGeom>
              <a:avLst/>
              <a:gdLst/>
              <a:ahLst/>
              <a:cxnLst>
                <a:cxn ang="0">
                  <a:pos x="717" y="72"/>
                </a:cxn>
                <a:cxn ang="0">
                  <a:pos x="717" y="0"/>
                </a:cxn>
                <a:cxn ang="0">
                  <a:pos x="699" y="101"/>
                </a:cxn>
                <a:cxn ang="0">
                  <a:pos x="675" y="209"/>
                </a:cxn>
                <a:cxn ang="0">
                  <a:pos x="627" y="389"/>
                </a:cxn>
                <a:cxn ang="0">
                  <a:pos x="574" y="569"/>
                </a:cxn>
                <a:cxn ang="0">
                  <a:pos x="502" y="749"/>
                </a:cxn>
                <a:cxn ang="0">
                  <a:pos x="424" y="935"/>
                </a:cxn>
                <a:cxn ang="0">
                  <a:pos x="334" y="1121"/>
                </a:cxn>
                <a:cxn ang="0">
                  <a:pos x="233" y="1312"/>
                </a:cxn>
                <a:cxn ang="0">
                  <a:pos x="125" y="1498"/>
                </a:cxn>
                <a:cxn ang="0">
                  <a:pos x="0" y="1690"/>
                </a:cxn>
                <a:cxn ang="0">
                  <a:pos x="11" y="1690"/>
                </a:cxn>
                <a:cxn ang="0">
                  <a:pos x="137" y="1498"/>
                </a:cxn>
                <a:cxn ang="0">
                  <a:pos x="245" y="1312"/>
                </a:cxn>
                <a:cxn ang="0">
                  <a:pos x="346" y="1121"/>
                </a:cxn>
                <a:cxn ang="0">
                  <a:pos x="436" y="935"/>
                </a:cxn>
                <a:cxn ang="0">
                  <a:pos x="514" y="749"/>
                </a:cxn>
                <a:cxn ang="0">
                  <a:pos x="585" y="569"/>
                </a:cxn>
                <a:cxn ang="0">
                  <a:pos x="639" y="389"/>
                </a:cxn>
                <a:cxn ang="0">
                  <a:pos x="687" y="209"/>
                </a:cxn>
                <a:cxn ang="0">
                  <a:pos x="705" y="143"/>
                </a:cxn>
                <a:cxn ang="0">
                  <a:pos x="717" y="72"/>
                </a:cxn>
                <a:cxn ang="0">
                  <a:pos x="717" y="72"/>
                </a:cxn>
              </a:cxnLst>
              <a:rect l="0" t="0" r="r" b="b"/>
              <a:pathLst>
                <a:path w="717" h="1690">
                  <a:moveTo>
                    <a:pt x="717" y="72"/>
                  </a:moveTo>
                  <a:lnTo>
                    <a:pt x="717" y="0"/>
                  </a:lnTo>
                  <a:lnTo>
                    <a:pt x="699" y="101"/>
                  </a:lnTo>
                  <a:lnTo>
                    <a:pt x="675" y="209"/>
                  </a:lnTo>
                  <a:lnTo>
                    <a:pt x="627" y="389"/>
                  </a:lnTo>
                  <a:lnTo>
                    <a:pt x="574" y="569"/>
                  </a:lnTo>
                  <a:lnTo>
                    <a:pt x="502" y="749"/>
                  </a:lnTo>
                  <a:lnTo>
                    <a:pt x="424" y="935"/>
                  </a:lnTo>
                  <a:lnTo>
                    <a:pt x="334" y="1121"/>
                  </a:lnTo>
                  <a:lnTo>
                    <a:pt x="233" y="1312"/>
                  </a:lnTo>
                  <a:lnTo>
                    <a:pt x="125" y="1498"/>
                  </a:lnTo>
                  <a:lnTo>
                    <a:pt x="0" y="1690"/>
                  </a:lnTo>
                  <a:lnTo>
                    <a:pt x="11" y="1690"/>
                  </a:lnTo>
                  <a:lnTo>
                    <a:pt x="137" y="1498"/>
                  </a:lnTo>
                  <a:lnTo>
                    <a:pt x="245" y="1312"/>
                  </a:lnTo>
                  <a:lnTo>
                    <a:pt x="346" y="1121"/>
                  </a:lnTo>
                  <a:lnTo>
                    <a:pt x="436" y="935"/>
                  </a:lnTo>
                  <a:lnTo>
                    <a:pt x="514" y="749"/>
                  </a:lnTo>
                  <a:lnTo>
                    <a:pt x="585" y="569"/>
                  </a:lnTo>
                  <a:lnTo>
                    <a:pt x="639" y="389"/>
                  </a:lnTo>
                  <a:lnTo>
                    <a:pt x="687" y="209"/>
                  </a:lnTo>
                  <a:lnTo>
                    <a:pt x="705" y="143"/>
                  </a:lnTo>
                  <a:lnTo>
                    <a:pt x="717" y="72"/>
                  </a:lnTo>
                  <a:lnTo>
                    <a:pt x="717" y="72"/>
                  </a:lnTo>
                  <a:close/>
                </a:path>
              </a:pathLst>
            </a:custGeom>
            <a:gradFill rotWithShape="0">
              <a:gsLst>
                <a:gs pos="0">
                  <a:schemeClr val="bg2"/>
                </a:gs>
                <a:gs pos="100000">
                  <a:schemeClr val="bg2">
                    <a:gamma/>
                    <a:shade val="60784"/>
                    <a:invGamma/>
                  </a:schemeClr>
                </a:gs>
              </a:gsLst>
              <a:lin ang="5400000" scaled="1"/>
            </a:gradFill>
            <a:ln w="9525">
              <a:noFill/>
              <a:round/>
              <a:headEnd/>
              <a:tailEnd/>
            </a:ln>
          </p:spPr>
          <p:txBody>
            <a:bodyPr/>
            <a:lstStyle/>
            <a:p>
              <a:pPr defTabSz="1828800" fontAlgn="base">
                <a:spcBef>
                  <a:spcPct val="0"/>
                </a:spcBef>
                <a:spcAft>
                  <a:spcPct val="0"/>
                </a:spcAft>
                <a:defRPr/>
              </a:pPr>
              <a:endParaRPr lang="pt-BR" sz="3600">
                <a:solidFill>
                  <a:srgbClr val="FFFFFF"/>
                </a:solidFill>
              </a:endParaRPr>
            </a:p>
          </p:txBody>
        </p:sp>
        <p:sp>
          <p:nvSpPr>
            <p:cNvPr id="6" name="Freeform 4"/>
            <p:cNvSpPr>
              <a:spLocks/>
            </p:cNvSpPr>
            <p:nvPr/>
          </p:nvSpPr>
          <p:spPr bwMode="hidden">
            <a:xfrm>
              <a:off x="5386" y="3794"/>
              <a:ext cx="378" cy="522"/>
            </a:xfrm>
            <a:custGeom>
              <a:avLst/>
              <a:gdLst/>
              <a:ahLst/>
              <a:cxnLst>
                <a:cxn ang="0">
                  <a:pos x="377" y="0"/>
                </a:cxn>
                <a:cxn ang="0">
                  <a:pos x="293" y="132"/>
                </a:cxn>
                <a:cxn ang="0">
                  <a:pos x="204" y="264"/>
                </a:cxn>
                <a:cxn ang="0">
                  <a:pos x="102" y="396"/>
                </a:cxn>
                <a:cxn ang="0">
                  <a:pos x="0" y="522"/>
                </a:cxn>
                <a:cxn ang="0">
                  <a:pos x="12" y="522"/>
                </a:cxn>
                <a:cxn ang="0">
                  <a:pos x="114" y="402"/>
                </a:cxn>
                <a:cxn ang="0">
                  <a:pos x="204" y="282"/>
                </a:cxn>
                <a:cxn ang="0">
                  <a:pos x="377" y="24"/>
                </a:cxn>
                <a:cxn ang="0">
                  <a:pos x="377" y="0"/>
                </a:cxn>
                <a:cxn ang="0">
                  <a:pos x="377" y="0"/>
                </a:cxn>
              </a:cxnLst>
              <a:rect l="0" t="0" r="r" b="b"/>
              <a:pathLst>
                <a:path w="377" h="522">
                  <a:moveTo>
                    <a:pt x="377" y="0"/>
                  </a:moveTo>
                  <a:lnTo>
                    <a:pt x="293" y="132"/>
                  </a:lnTo>
                  <a:lnTo>
                    <a:pt x="204" y="264"/>
                  </a:lnTo>
                  <a:lnTo>
                    <a:pt x="102" y="396"/>
                  </a:lnTo>
                  <a:lnTo>
                    <a:pt x="0" y="522"/>
                  </a:lnTo>
                  <a:lnTo>
                    <a:pt x="12" y="522"/>
                  </a:lnTo>
                  <a:lnTo>
                    <a:pt x="114" y="402"/>
                  </a:lnTo>
                  <a:lnTo>
                    <a:pt x="204" y="282"/>
                  </a:lnTo>
                  <a:lnTo>
                    <a:pt x="377" y="24"/>
                  </a:lnTo>
                  <a:lnTo>
                    <a:pt x="377" y="0"/>
                  </a:lnTo>
                  <a:lnTo>
                    <a:pt x="377" y="0"/>
                  </a:lnTo>
                  <a:close/>
                </a:path>
              </a:pathLst>
            </a:custGeom>
            <a:gradFill rotWithShape="0">
              <a:gsLst>
                <a:gs pos="0">
                  <a:schemeClr val="bg2"/>
                </a:gs>
                <a:gs pos="100000">
                  <a:schemeClr val="bg2">
                    <a:gamma/>
                    <a:shade val="60784"/>
                    <a:invGamma/>
                  </a:schemeClr>
                </a:gs>
              </a:gsLst>
              <a:lin ang="5400000" scaled="1"/>
            </a:gradFill>
            <a:ln w="9525">
              <a:noFill/>
              <a:round/>
              <a:headEnd/>
              <a:tailEnd/>
            </a:ln>
          </p:spPr>
          <p:txBody>
            <a:bodyPr/>
            <a:lstStyle/>
            <a:p>
              <a:pPr defTabSz="1828800" fontAlgn="base">
                <a:spcBef>
                  <a:spcPct val="0"/>
                </a:spcBef>
                <a:spcAft>
                  <a:spcPct val="0"/>
                </a:spcAft>
                <a:defRPr/>
              </a:pPr>
              <a:endParaRPr lang="pt-BR" sz="3600">
                <a:solidFill>
                  <a:srgbClr val="FFFFFF"/>
                </a:solidFill>
              </a:endParaRPr>
            </a:p>
          </p:txBody>
        </p:sp>
        <p:sp>
          <p:nvSpPr>
            <p:cNvPr id="7" name="Freeform 5"/>
            <p:cNvSpPr>
              <a:spLocks/>
            </p:cNvSpPr>
            <p:nvPr/>
          </p:nvSpPr>
          <p:spPr bwMode="hidden">
            <a:xfrm>
              <a:off x="5680" y="4214"/>
              <a:ext cx="84" cy="102"/>
            </a:xfrm>
            <a:custGeom>
              <a:avLst/>
              <a:gdLst/>
              <a:ahLst/>
              <a:cxnLst>
                <a:cxn ang="0">
                  <a:pos x="0" y="102"/>
                </a:cxn>
                <a:cxn ang="0">
                  <a:pos x="18" y="102"/>
                </a:cxn>
                <a:cxn ang="0">
                  <a:pos x="48" y="60"/>
                </a:cxn>
                <a:cxn ang="0">
                  <a:pos x="84" y="24"/>
                </a:cxn>
                <a:cxn ang="0">
                  <a:pos x="84" y="0"/>
                </a:cxn>
                <a:cxn ang="0">
                  <a:pos x="42" y="54"/>
                </a:cxn>
                <a:cxn ang="0">
                  <a:pos x="0" y="102"/>
                </a:cxn>
                <a:cxn ang="0">
                  <a:pos x="0" y="102"/>
                </a:cxn>
              </a:cxnLst>
              <a:rect l="0" t="0" r="r" b="b"/>
              <a:pathLst>
                <a:path w="84" h="102">
                  <a:moveTo>
                    <a:pt x="0" y="102"/>
                  </a:moveTo>
                  <a:lnTo>
                    <a:pt x="18" y="102"/>
                  </a:lnTo>
                  <a:lnTo>
                    <a:pt x="48" y="60"/>
                  </a:lnTo>
                  <a:lnTo>
                    <a:pt x="84" y="24"/>
                  </a:lnTo>
                  <a:lnTo>
                    <a:pt x="84" y="0"/>
                  </a:lnTo>
                  <a:lnTo>
                    <a:pt x="42" y="54"/>
                  </a:lnTo>
                  <a:lnTo>
                    <a:pt x="0" y="102"/>
                  </a:lnTo>
                  <a:lnTo>
                    <a:pt x="0" y="102"/>
                  </a:lnTo>
                  <a:close/>
                </a:path>
              </a:pathLst>
            </a:custGeom>
            <a:gradFill rotWithShape="0">
              <a:gsLst>
                <a:gs pos="0">
                  <a:schemeClr val="bg2"/>
                </a:gs>
                <a:gs pos="100000">
                  <a:schemeClr val="bg2">
                    <a:gamma/>
                    <a:shade val="60784"/>
                    <a:invGamma/>
                  </a:schemeClr>
                </a:gs>
              </a:gsLst>
              <a:lin ang="5400000" scaled="1"/>
            </a:gradFill>
            <a:ln w="9525">
              <a:noFill/>
              <a:round/>
              <a:headEnd/>
              <a:tailEnd/>
            </a:ln>
          </p:spPr>
          <p:txBody>
            <a:bodyPr/>
            <a:lstStyle/>
            <a:p>
              <a:pPr defTabSz="1828800" fontAlgn="base">
                <a:spcBef>
                  <a:spcPct val="0"/>
                </a:spcBef>
                <a:spcAft>
                  <a:spcPct val="0"/>
                </a:spcAft>
                <a:defRPr/>
              </a:pPr>
              <a:endParaRPr lang="pt-BR" sz="3600">
                <a:solidFill>
                  <a:srgbClr val="FFFFFF"/>
                </a:solidFill>
              </a:endParaRPr>
            </a:p>
          </p:txBody>
        </p:sp>
        <p:grpSp>
          <p:nvGrpSpPr>
            <p:cNvPr id="8" name="Group 6"/>
            <p:cNvGrpSpPr>
              <a:grpSpLocks/>
            </p:cNvGrpSpPr>
            <p:nvPr/>
          </p:nvGrpSpPr>
          <p:grpSpPr bwMode="auto">
            <a:xfrm>
              <a:off x="288" y="0"/>
              <a:ext cx="5098" cy="4316"/>
              <a:chOff x="288" y="0"/>
              <a:chExt cx="5098" cy="4316"/>
            </a:xfrm>
          </p:grpSpPr>
          <p:sp>
            <p:nvSpPr>
              <p:cNvPr id="28" name="Freeform 7"/>
              <p:cNvSpPr>
                <a:spLocks/>
              </p:cNvSpPr>
              <p:nvPr userDrawn="1"/>
            </p:nvSpPr>
            <p:spPr bwMode="hidden">
              <a:xfrm>
                <a:off x="2789" y="0"/>
                <a:ext cx="72" cy="4316"/>
              </a:xfrm>
              <a:custGeom>
                <a:avLst/>
                <a:gdLst/>
                <a:ahLst/>
                <a:cxnLst>
                  <a:cxn ang="0">
                    <a:pos x="0" y="0"/>
                  </a:cxn>
                  <a:cxn ang="0">
                    <a:pos x="60" y="4316"/>
                  </a:cxn>
                  <a:cxn ang="0">
                    <a:pos x="72" y="4316"/>
                  </a:cxn>
                  <a:cxn ang="0">
                    <a:pos x="12" y="0"/>
                  </a:cxn>
                  <a:cxn ang="0">
                    <a:pos x="0" y="0"/>
                  </a:cxn>
                  <a:cxn ang="0">
                    <a:pos x="0" y="0"/>
                  </a:cxn>
                </a:cxnLst>
                <a:rect l="0" t="0" r="r" b="b"/>
                <a:pathLst>
                  <a:path w="72" h="4316">
                    <a:moveTo>
                      <a:pt x="0" y="0"/>
                    </a:moveTo>
                    <a:lnTo>
                      <a:pt x="60" y="4316"/>
                    </a:lnTo>
                    <a:lnTo>
                      <a:pt x="72" y="4316"/>
                    </a:lnTo>
                    <a:lnTo>
                      <a:pt x="12" y="0"/>
                    </a:lnTo>
                    <a:lnTo>
                      <a:pt x="0" y="0"/>
                    </a:lnTo>
                    <a:lnTo>
                      <a:pt x="0" y="0"/>
                    </a:lnTo>
                    <a:close/>
                  </a:path>
                </a:pathLst>
              </a:custGeom>
              <a:gradFill rotWithShape="0">
                <a:gsLst>
                  <a:gs pos="0">
                    <a:schemeClr val="bg1"/>
                  </a:gs>
                  <a:gs pos="100000">
                    <a:schemeClr val="bg1">
                      <a:gamma/>
                      <a:shade val="66667"/>
                      <a:invGamma/>
                    </a:schemeClr>
                  </a:gs>
                </a:gsLst>
                <a:lin ang="5400000" scaled="1"/>
              </a:gradFill>
              <a:ln w="9525">
                <a:noFill/>
                <a:round/>
                <a:headEnd/>
                <a:tailEnd/>
              </a:ln>
            </p:spPr>
            <p:txBody>
              <a:bodyPr/>
              <a:lstStyle/>
              <a:p>
                <a:pPr defTabSz="1828800" fontAlgn="base">
                  <a:spcBef>
                    <a:spcPct val="0"/>
                  </a:spcBef>
                  <a:spcAft>
                    <a:spcPct val="0"/>
                  </a:spcAft>
                  <a:defRPr/>
                </a:pPr>
                <a:endParaRPr lang="pt-BR" sz="3600">
                  <a:solidFill>
                    <a:srgbClr val="FFFFFF"/>
                  </a:solidFill>
                </a:endParaRPr>
              </a:p>
            </p:txBody>
          </p:sp>
          <p:sp>
            <p:nvSpPr>
              <p:cNvPr id="29" name="Freeform 8"/>
              <p:cNvSpPr>
                <a:spLocks/>
              </p:cNvSpPr>
              <p:nvPr userDrawn="1"/>
            </p:nvSpPr>
            <p:spPr bwMode="hidden">
              <a:xfrm>
                <a:off x="3089" y="0"/>
                <a:ext cx="174" cy="4316"/>
              </a:xfrm>
              <a:custGeom>
                <a:avLst/>
                <a:gdLst/>
                <a:ahLst/>
                <a:cxnLst>
                  <a:cxn ang="0">
                    <a:pos x="24" y="0"/>
                  </a:cxn>
                  <a:cxn ang="0">
                    <a:pos x="12" y="0"/>
                  </a:cxn>
                  <a:cxn ang="0">
                    <a:pos x="42" y="216"/>
                  </a:cxn>
                  <a:cxn ang="0">
                    <a:pos x="72" y="444"/>
                  </a:cxn>
                  <a:cxn ang="0">
                    <a:pos x="96" y="689"/>
                  </a:cxn>
                  <a:cxn ang="0">
                    <a:pos x="120" y="947"/>
                  </a:cxn>
                  <a:cxn ang="0">
                    <a:pos x="132" y="1211"/>
                  </a:cxn>
                  <a:cxn ang="0">
                    <a:pos x="150" y="1487"/>
                  </a:cxn>
                  <a:cxn ang="0">
                    <a:pos x="156" y="1768"/>
                  </a:cxn>
                  <a:cxn ang="0">
                    <a:pos x="162" y="2062"/>
                  </a:cxn>
                  <a:cxn ang="0">
                    <a:pos x="156" y="2644"/>
                  </a:cxn>
                  <a:cxn ang="0">
                    <a:pos x="126" y="3225"/>
                  </a:cxn>
                  <a:cxn ang="0">
                    <a:pos x="108" y="3507"/>
                  </a:cxn>
                  <a:cxn ang="0">
                    <a:pos x="78" y="3788"/>
                  </a:cxn>
                  <a:cxn ang="0">
                    <a:pos x="42" y="4058"/>
                  </a:cxn>
                  <a:cxn ang="0">
                    <a:pos x="0" y="4316"/>
                  </a:cxn>
                  <a:cxn ang="0">
                    <a:pos x="12" y="4316"/>
                  </a:cxn>
                  <a:cxn ang="0">
                    <a:pos x="54" y="4058"/>
                  </a:cxn>
                  <a:cxn ang="0">
                    <a:pos x="90" y="3782"/>
                  </a:cxn>
                  <a:cxn ang="0">
                    <a:pos x="120" y="3507"/>
                  </a:cxn>
                  <a:cxn ang="0">
                    <a:pos x="138" y="3219"/>
                  </a:cxn>
                  <a:cxn ang="0">
                    <a:pos x="168" y="2638"/>
                  </a:cxn>
                  <a:cxn ang="0">
                    <a:pos x="174" y="2056"/>
                  </a:cxn>
                  <a:cxn ang="0">
                    <a:pos x="168" y="1768"/>
                  </a:cxn>
                  <a:cxn ang="0">
                    <a:pos x="162" y="1487"/>
                  </a:cxn>
                  <a:cxn ang="0">
                    <a:pos x="144" y="1211"/>
                  </a:cxn>
                  <a:cxn ang="0">
                    <a:pos x="132" y="941"/>
                  </a:cxn>
                  <a:cxn ang="0">
                    <a:pos x="108" y="689"/>
                  </a:cxn>
                  <a:cxn ang="0">
                    <a:pos x="84" y="444"/>
                  </a:cxn>
                  <a:cxn ang="0">
                    <a:pos x="54" y="216"/>
                  </a:cxn>
                  <a:cxn ang="0">
                    <a:pos x="24" y="0"/>
                  </a:cxn>
                  <a:cxn ang="0">
                    <a:pos x="24" y="0"/>
                  </a:cxn>
                </a:cxnLst>
                <a:rect l="0" t="0" r="r" b="b"/>
                <a:pathLst>
                  <a:path w="174" h="4316">
                    <a:moveTo>
                      <a:pt x="24" y="0"/>
                    </a:moveTo>
                    <a:lnTo>
                      <a:pt x="12" y="0"/>
                    </a:lnTo>
                    <a:lnTo>
                      <a:pt x="42" y="216"/>
                    </a:lnTo>
                    <a:lnTo>
                      <a:pt x="72" y="444"/>
                    </a:lnTo>
                    <a:lnTo>
                      <a:pt x="96" y="689"/>
                    </a:lnTo>
                    <a:lnTo>
                      <a:pt x="120" y="947"/>
                    </a:lnTo>
                    <a:lnTo>
                      <a:pt x="132" y="1211"/>
                    </a:lnTo>
                    <a:lnTo>
                      <a:pt x="150" y="1487"/>
                    </a:lnTo>
                    <a:lnTo>
                      <a:pt x="156" y="1768"/>
                    </a:lnTo>
                    <a:lnTo>
                      <a:pt x="162" y="2062"/>
                    </a:lnTo>
                    <a:lnTo>
                      <a:pt x="156" y="2644"/>
                    </a:lnTo>
                    <a:lnTo>
                      <a:pt x="126" y="3225"/>
                    </a:lnTo>
                    <a:lnTo>
                      <a:pt x="108" y="3507"/>
                    </a:lnTo>
                    <a:lnTo>
                      <a:pt x="78" y="3788"/>
                    </a:lnTo>
                    <a:lnTo>
                      <a:pt x="42" y="4058"/>
                    </a:lnTo>
                    <a:lnTo>
                      <a:pt x="0" y="4316"/>
                    </a:lnTo>
                    <a:lnTo>
                      <a:pt x="12" y="4316"/>
                    </a:lnTo>
                    <a:lnTo>
                      <a:pt x="54" y="4058"/>
                    </a:lnTo>
                    <a:lnTo>
                      <a:pt x="90" y="3782"/>
                    </a:lnTo>
                    <a:lnTo>
                      <a:pt x="120" y="3507"/>
                    </a:lnTo>
                    <a:lnTo>
                      <a:pt x="138" y="3219"/>
                    </a:lnTo>
                    <a:lnTo>
                      <a:pt x="168" y="2638"/>
                    </a:lnTo>
                    <a:lnTo>
                      <a:pt x="174" y="2056"/>
                    </a:lnTo>
                    <a:lnTo>
                      <a:pt x="168" y="1768"/>
                    </a:lnTo>
                    <a:lnTo>
                      <a:pt x="162" y="1487"/>
                    </a:lnTo>
                    <a:lnTo>
                      <a:pt x="144" y="1211"/>
                    </a:lnTo>
                    <a:lnTo>
                      <a:pt x="132" y="941"/>
                    </a:lnTo>
                    <a:lnTo>
                      <a:pt x="108" y="689"/>
                    </a:lnTo>
                    <a:lnTo>
                      <a:pt x="84" y="444"/>
                    </a:lnTo>
                    <a:lnTo>
                      <a:pt x="54" y="216"/>
                    </a:lnTo>
                    <a:lnTo>
                      <a:pt x="24" y="0"/>
                    </a:lnTo>
                    <a:lnTo>
                      <a:pt x="24" y="0"/>
                    </a:lnTo>
                    <a:close/>
                  </a:path>
                </a:pathLst>
              </a:custGeom>
              <a:gradFill rotWithShape="0">
                <a:gsLst>
                  <a:gs pos="0">
                    <a:schemeClr val="bg1"/>
                  </a:gs>
                  <a:gs pos="100000">
                    <a:schemeClr val="bg1">
                      <a:gamma/>
                      <a:shade val="66667"/>
                      <a:invGamma/>
                    </a:schemeClr>
                  </a:gs>
                </a:gsLst>
                <a:lin ang="5400000" scaled="1"/>
              </a:gradFill>
              <a:ln w="9525">
                <a:noFill/>
                <a:round/>
                <a:headEnd/>
                <a:tailEnd/>
              </a:ln>
            </p:spPr>
            <p:txBody>
              <a:bodyPr/>
              <a:lstStyle/>
              <a:p>
                <a:pPr defTabSz="1828800" fontAlgn="base">
                  <a:spcBef>
                    <a:spcPct val="0"/>
                  </a:spcBef>
                  <a:spcAft>
                    <a:spcPct val="0"/>
                  </a:spcAft>
                  <a:defRPr/>
                </a:pPr>
                <a:endParaRPr lang="pt-BR" sz="3600">
                  <a:solidFill>
                    <a:srgbClr val="FFFFFF"/>
                  </a:solidFill>
                </a:endParaRPr>
              </a:p>
            </p:txBody>
          </p:sp>
          <p:sp>
            <p:nvSpPr>
              <p:cNvPr id="30" name="Freeform 9"/>
              <p:cNvSpPr>
                <a:spLocks/>
              </p:cNvSpPr>
              <p:nvPr userDrawn="1"/>
            </p:nvSpPr>
            <p:spPr bwMode="hidden">
              <a:xfrm>
                <a:off x="3358" y="0"/>
                <a:ext cx="337" cy="4316"/>
              </a:xfrm>
              <a:custGeom>
                <a:avLst/>
                <a:gdLst/>
                <a:ahLst/>
                <a:cxnLst>
                  <a:cxn ang="0">
                    <a:pos x="329" y="2014"/>
                  </a:cxn>
                  <a:cxn ang="0">
                    <a:pos x="317" y="1726"/>
                  </a:cxn>
                  <a:cxn ang="0">
                    <a:pos x="293" y="1445"/>
                  </a:cxn>
                  <a:cxn ang="0">
                    <a:pos x="263" y="1175"/>
                  </a:cxn>
                  <a:cxn ang="0">
                    <a:pos x="228" y="917"/>
                  </a:cxn>
                  <a:cxn ang="0">
                    <a:pos x="186" y="665"/>
                  </a:cxn>
                  <a:cxn ang="0">
                    <a:pos x="132" y="432"/>
                  </a:cxn>
                  <a:cxn ang="0">
                    <a:pos x="78" y="204"/>
                  </a:cxn>
                  <a:cxn ang="0">
                    <a:pos x="12" y="0"/>
                  </a:cxn>
                  <a:cxn ang="0">
                    <a:pos x="0" y="0"/>
                  </a:cxn>
                  <a:cxn ang="0">
                    <a:pos x="66" y="204"/>
                  </a:cxn>
                  <a:cxn ang="0">
                    <a:pos x="120" y="432"/>
                  </a:cxn>
                  <a:cxn ang="0">
                    <a:pos x="174" y="665"/>
                  </a:cxn>
                  <a:cxn ang="0">
                    <a:pos x="216" y="917"/>
                  </a:cxn>
                  <a:cxn ang="0">
                    <a:pos x="251" y="1175"/>
                  </a:cxn>
                  <a:cxn ang="0">
                    <a:pos x="281" y="1445"/>
                  </a:cxn>
                  <a:cxn ang="0">
                    <a:pos x="305" y="1726"/>
                  </a:cxn>
                  <a:cxn ang="0">
                    <a:pos x="317" y="2014"/>
                  </a:cxn>
                  <a:cxn ang="0">
                    <a:pos x="323" y="2314"/>
                  </a:cxn>
                  <a:cxn ang="0">
                    <a:pos x="317" y="2608"/>
                  </a:cxn>
                  <a:cxn ang="0">
                    <a:pos x="305" y="2907"/>
                  </a:cxn>
                  <a:cxn ang="0">
                    <a:pos x="281" y="3201"/>
                  </a:cxn>
                  <a:cxn ang="0">
                    <a:pos x="257" y="3489"/>
                  </a:cxn>
                  <a:cxn ang="0">
                    <a:pos x="216" y="3777"/>
                  </a:cxn>
                  <a:cxn ang="0">
                    <a:pos x="174" y="4052"/>
                  </a:cxn>
                  <a:cxn ang="0">
                    <a:pos x="120" y="4316"/>
                  </a:cxn>
                  <a:cxn ang="0">
                    <a:pos x="132" y="4316"/>
                  </a:cxn>
                  <a:cxn ang="0">
                    <a:pos x="186" y="4052"/>
                  </a:cxn>
                  <a:cxn ang="0">
                    <a:pos x="228" y="3777"/>
                  </a:cxn>
                  <a:cxn ang="0">
                    <a:pos x="269" y="3489"/>
                  </a:cxn>
                  <a:cxn ang="0">
                    <a:pos x="293" y="3201"/>
                  </a:cxn>
                  <a:cxn ang="0">
                    <a:pos x="317" y="2907"/>
                  </a:cxn>
                  <a:cxn ang="0">
                    <a:pos x="329" y="2608"/>
                  </a:cxn>
                  <a:cxn ang="0">
                    <a:pos x="335" y="2314"/>
                  </a:cxn>
                  <a:cxn ang="0">
                    <a:pos x="329" y="2014"/>
                  </a:cxn>
                  <a:cxn ang="0">
                    <a:pos x="329" y="2014"/>
                  </a:cxn>
                </a:cxnLst>
                <a:rect l="0" t="0" r="r" b="b"/>
                <a:pathLst>
                  <a:path w="335" h="4316">
                    <a:moveTo>
                      <a:pt x="329" y="2014"/>
                    </a:moveTo>
                    <a:lnTo>
                      <a:pt x="317" y="1726"/>
                    </a:lnTo>
                    <a:lnTo>
                      <a:pt x="293" y="1445"/>
                    </a:lnTo>
                    <a:lnTo>
                      <a:pt x="263" y="1175"/>
                    </a:lnTo>
                    <a:lnTo>
                      <a:pt x="228" y="917"/>
                    </a:lnTo>
                    <a:lnTo>
                      <a:pt x="186" y="665"/>
                    </a:lnTo>
                    <a:lnTo>
                      <a:pt x="132" y="432"/>
                    </a:lnTo>
                    <a:lnTo>
                      <a:pt x="78" y="204"/>
                    </a:lnTo>
                    <a:lnTo>
                      <a:pt x="12" y="0"/>
                    </a:lnTo>
                    <a:lnTo>
                      <a:pt x="0" y="0"/>
                    </a:lnTo>
                    <a:lnTo>
                      <a:pt x="66" y="204"/>
                    </a:lnTo>
                    <a:lnTo>
                      <a:pt x="120" y="432"/>
                    </a:lnTo>
                    <a:lnTo>
                      <a:pt x="174" y="665"/>
                    </a:lnTo>
                    <a:lnTo>
                      <a:pt x="216" y="917"/>
                    </a:lnTo>
                    <a:lnTo>
                      <a:pt x="251" y="1175"/>
                    </a:lnTo>
                    <a:lnTo>
                      <a:pt x="281" y="1445"/>
                    </a:lnTo>
                    <a:lnTo>
                      <a:pt x="305" y="1726"/>
                    </a:lnTo>
                    <a:lnTo>
                      <a:pt x="317" y="2014"/>
                    </a:lnTo>
                    <a:lnTo>
                      <a:pt x="323" y="2314"/>
                    </a:lnTo>
                    <a:lnTo>
                      <a:pt x="317" y="2608"/>
                    </a:lnTo>
                    <a:lnTo>
                      <a:pt x="305" y="2907"/>
                    </a:lnTo>
                    <a:lnTo>
                      <a:pt x="281" y="3201"/>
                    </a:lnTo>
                    <a:lnTo>
                      <a:pt x="257" y="3489"/>
                    </a:lnTo>
                    <a:lnTo>
                      <a:pt x="216" y="3777"/>
                    </a:lnTo>
                    <a:lnTo>
                      <a:pt x="174" y="4052"/>
                    </a:lnTo>
                    <a:lnTo>
                      <a:pt x="120" y="4316"/>
                    </a:lnTo>
                    <a:lnTo>
                      <a:pt x="132" y="4316"/>
                    </a:lnTo>
                    <a:lnTo>
                      <a:pt x="186" y="4052"/>
                    </a:lnTo>
                    <a:lnTo>
                      <a:pt x="228" y="3777"/>
                    </a:lnTo>
                    <a:lnTo>
                      <a:pt x="269" y="3489"/>
                    </a:lnTo>
                    <a:lnTo>
                      <a:pt x="293" y="3201"/>
                    </a:lnTo>
                    <a:lnTo>
                      <a:pt x="317" y="2907"/>
                    </a:lnTo>
                    <a:lnTo>
                      <a:pt x="329" y="2608"/>
                    </a:lnTo>
                    <a:lnTo>
                      <a:pt x="335" y="2314"/>
                    </a:lnTo>
                    <a:lnTo>
                      <a:pt x="329" y="2014"/>
                    </a:lnTo>
                    <a:lnTo>
                      <a:pt x="329" y="2014"/>
                    </a:lnTo>
                    <a:close/>
                  </a:path>
                </a:pathLst>
              </a:custGeom>
              <a:gradFill rotWithShape="0">
                <a:gsLst>
                  <a:gs pos="0">
                    <a:schemeClr val="bg1"/>
                  </a:gs>
                  <a:gs pos="100000">
                    <a:schemeClr val="bg1">
                      <a:gamma/>
                      <a:shade val="66667"/>
                      <a:invGamma/>
                    </a:schemeClr>
                  </a:gs>
                </a:gsLst>
                <a:lin ang="5400000" scaled="1"/>
              </a:gradFill>
              <a:ln w="9525">
                <a:noFill/>
                <a:round/>
                <a:headEnd/>
                <a:tailEnd/>
              </a:ln>
            </p:spPr>
            <p:txBody>
              <a:bodyPr/>
              <a:lstStyle/>
              <a:p>
                <a:pPr defTabSz="1828800" fontAlgn="base">
                  <a:spcBef>
                    <a:spcPct val="0"/>
                  </a:spcBef>
                  <a:spcAft>
                    <a:spcPct val="0"/>
                  </a:spcAft>
                  <a:defRPr/>
                </a:pPr>
                <a:endParaRPr lang="pt-BR" sz="3600">
                  <a:solidFill>
                    <a:srgbClr val="FFFFFF"/>
                  </a:solidFill>
                </a:endParaRPr>
              </a:p>
            </p:txBody>
          </p:sp>
          <p:sp>
            <p:nvSpPr>
              <p:cNvPr id="31" name="Freeform 10"/>
              <p:cNvSpPr>
                <a:spLocks/>
              </p:cNvSpPr>
              <p:nvPr userDrawn="1"/>
            </p:nvSpPr>
            <p:spPr bwMode="hidden">
              <a:xfrm>
                <a:off x="3676" y="0"/>
                <a:ext cx="427" cy="4316"/>
              </a:xfrm>
              <a:custGeom>
                <a:avLst/>
                <a:gdLst/>
                <a:ahLst/>
                <a:cxnLst>
                  <a:cxn ang="0">
                    <a:pos x="413" y="1924"/>
                  </a:cxn>
                  <a:cxn ang="0">
                    <a:pos x="395" y="1690"/>
                  </a:cxn>
                  <a:cxn ang="0">
                    <a:pos x="365" y="1457"/>
                  </a:cxn>
                  <a:cxn ang="0">
                    <a:pos x="329" y="1229"/>
                  </a:cxn>
                  <a:cxn ang="0">
                    <a:pos x="281" y="1001"/>
                  </a:cxn>
                  <a:cxn ang="0">
                    <a:pos x="227" y="761"/>
                  </a:cxn>
                  <a:cxn ang="0">
                    <a:pos x="162" y="522"/>
                  </a:cxn>
                  <a:cxn ang="0">
                    <a:pos x="90" y="270"/>
                  </a:cxn>
                  <a:cxn ang="0">
                    <a:pos x="12" y="0"/>
                  </a:cxn>
                  <a:cxn ang="0">
                    <a:pos x="0" y="0"/>
                  </a:cxn>
                  <a:cxn ang="0">
                    <a:pos x="84" y="270"/>
                  </a:cxn>
                  <a:cxn ang="0">
                    <a:pos x="156" y="522"/>
                  </a:cxn>
                  <a:cxn ang="0">
                    <a:pos x="216" y="767"/>
                  </a:cxn>
                  <a:cxn ang="0">
                    <a:pos x="275" y="1001"/>
                  </a:cxn>
                  <a:cxn ang="0">
                    <a:pos x="317" y="1235"/>
                  </a:cxn>
                  <a:cxn ang="0">
                    <a:pos x="353" y="1463"/>
                  </a:cxn>
                  <a:cxn ang="0">
                    <a:pos x="383" y="1690"/>
                  </a:cxn>
                  <a:cxn ang="0">
                    <a:pos x="401" y="1924"/>
                  </a:cxn>
                  <a:cxn ang="0">
                    <a:pos x="413" y="2188"/>
                  </a:cxn>
                  <a:cxn ang="0">
                    <a:pos x="407" y="2458"/>
                  </a:cxn>
                  <a:cxn ang="0">
                    <a:pos x="395" y="2733"/>
                  </a:cxn>
                  <a:cxn ang="0">
                    <a:pos x="365" y="3021"/>
                  </a:cxn>
                  <a:cxn ang="0">
                    <a:pos x="329" y="3321"/>
                  </a:cxn>
                  <a:cxn ang="0">
                    <a:pos x="275" y="3639"/>
                  </a:cxn>
                  <a:cxn ang="0">
                    <a:pos x="204" y="3968"/>
                  </a:cxn>
                  <a:cxn ang="0">
                    <a:pos x="126" y="4316"/>
                  </a:cxn>
                  <a:cxn ang="0">
                    <a:pos x="138" y="4316"/>
                  </a:cxn>
                  <a:cxn ang="0">
                    <a:pos x="216" y="3968"/>
                  </a:cxn>
                  <a:cxn ang="0">
                    <a:pos x="287" y="3639"/>
                  </a:cxn>
                  <a:cxn ang="0">
                    <a:pos x="341" y="3321"/>
                  </a:cxn>
                  <a:cxn ang="0">
                    <a:pos x="377" y="3021"/>
                  </a:cxn>
                  <a:cxn ang="0">
                    <a:pos x="407" y="2733"/>
                  </a:cxn>
                  <a:cxn ang="0">
                    <a:pos x="419" y="2458"/>
                  </a:cxn>
                  <a:cxn ang="0">
                    <a:pos x="425" y="2188"/>
                  </a:cxn>
                  <a:cxn ang="0">
                    <a:pos x="413" y="1924"/>
                  </a:cxn>
                  <a:cxn ang="0">
                    <a:pos x="413" y="1924"/>
                  </a:cxn>
                </a:cxnLst>
                <a:rect l="0" t="0" r="r" b="b"/>
                <a:pathLst>
                  <a:path w="425" h="4316">
                    <a:moveTo>
                      <a:pt x="413" y="1924"/>
                    </a:moveTo>
                    <a:lnTo>
                      <a:pt x="395" y="1690"/>
                    </a:lnTo>
                    <a:lnTo>
                      <a:pt x="365" y="1457"/>
                    </a:lnTo>
                    <a:lnTo>
                      <a:pt x="329" y="1229"/>
                    </a:lnTo>
                    <a:lnTo>
                      <a:pt x="281" y="1001"/>
                    </a:lnTo>
                    <a:lnTo>
                      <a:pt x="227" y="761"/>
                    </a:lnTo>
                    <a:lnTo>
                      <a:pt x="162" y="522"/>
                    </a:lnTo>
                    <a:lnTo>
                      <a:pt x="90" y="270"/>
                    </a:lnTo>
                    <a:lnTo>
                      <a:pt x="12" y="0"/>
                    </a:lnTo>
                    <a:lnTo>
                      <a:pt x="0" y="0"/>
                    </a:lnTo>
                    <a:lnTo>
                      <a:pt x="84" y="270"/>
                    </a:lnTo>
                    <a:lnTo>
                      <a:pt x="156" y="522"/>
                    </a:lnTo>
                    <a:lnTo>
                      <a:pt x="216" y="767"/>
                    </a:lnTo>
                    <a:lnTo>
                      <a:pt x="275" y="1001"/>
                    </a:lnTo>
                    <a:lnTo>
                      <a:pt x="317" y="1235"/>
                    </a:lnTo>
                    <a:lnTo>
                      <a:pt x="353" y="1463"/>
                    </a:lnTo>
                    <a:lnTo>
                      <a:pt x="383" y="1690"/>
                    </a:lnTo>
                    <a:lnTo>
                      <a:pt x="401" y="1924"/>
                    </a:lnTo>
                    <a:lnTo>
                      <a:pt x="413" y="2188"/>
                    </a:lnTo>
                    <a:lnTo>
                      <a:pt x="407" y="2458"/>
                    </a:lnTo>
                    <a:lnTo>
                      <a:pt x="395" y="2733"/>
                    </a:lnTo>
                    <a:lnTo>
                      <a:pt x="365" y="3021"/>
                    </a:lnTo>
                    <a:lnTo>
                      <a:pt x="329" y="3321"/>
                    </a:lnTo>
                    <a:lnTo>
                      <a:pt x="275" y="3639"/>
                    </a:lnTo>
                    <a:lnTo>
                      <a:pt x="204" y="3968"/>
                    </a:lnTo>
                    <a:lnTo>
                      <a:pt x="126" y="4316"/>
                    </a:lnTo>
                    <a:lnTo>
                      <a:pt x="138" y="4316"/>
                    </a:lnTo>
                    <a:lnTo>
                      <a:pt x="216" y="3968"/>
                    </a:lnTo>
                    <a:lnTo>
                      <a:pt x="287" y="3639"/>
                    </a:lnTo>
                    <a:lnTo>
                      <a:pt x="341" y="3321"/>
                    </a:lnTo>
                    <a:lnTo>
                      <a:pt x="377" y="3021"/>
                    </a:lnTo>
                    <a:lnTo>
                      <a:pt x="407" y="2733"/>
                    </a:lnTo>
                    <a:lnTo>
                      <a:pt x="419" y="2458"/>
                    </a:lnTo>
                    <a:lnTo>
                      <a:pt x="425" y="2188"/>
                    </a:lnTo>
                    <a:lnTo>
                      <a:pt x="413" y="1924"/>
                    </a:lnTo>
                    <a:lnTo>
                      <a:pt x="413" y="1924"/>
                    </a:lnTo>
                    <a:close/>
                  </a:path>
                </a:pathLst>
              </a:custGeom>
              <a:gradFill rotWithShape="0">
                <a:gsLst>
                  <a:gs pos="0">
                    <a:schemeClr val="bg1"/>
                  </a:gs>
                  <a:gs pos="100000">
                    <a:schemeClr val="bg1">
                      <a:gamma/>
                      <a:shade val="66667"/>
                      <a:invGamma/>
                    </a:schemeClr>
                  </a:gs>
                </a:gsLst>
                <a:lin ang="5400000" scaled="1"/>
              </a:gradFill>
              <a:ln w="9525">
                <a:noFill/>
                <a:round/>
                <a:headEnd/>
                <a:tailEnd/>
              </a:ln>
            </p:spPr>
            <p:txBody>
              <a:bodyPr/>
              <a:lstStyle/>
              <a:p>
                <a:pPr defTabSz="1828800" fontAlgn="base">
                  <a:spcBef>
                    <a:spcPct val="0"/>
                  </a:spcBef>
                  <a:spcAft>
                    <a:spcPct val="0"/>
                  </a:spcAft>
                  <a:defRPr/>
                </a:pPr>
                <a:endParaRPr lang="pt-BR" sz="3600">
                  <a:solidFill>
                    <a:srgbClr val="FFFFFF"/>
                  </a:solidFill>
                </a:endParaRPr>
              </a:p>
            </p:txBody>
          </p:sp>
          <p:sp>
            <p:nvSpPr>
              <p:cNvPr id="32" name="Freeform 11"/>
              <p:cNvSpPr>
                <a:spLocks/>
              </p:cNvSpPr>
              <p:nvPr userDrawn="1"/>
            </p:nvSpPr>
            <p:spPr bwMode="hidden">
              <a:xfrm>
                <a:off x="3946" y="0"/>
                <a:ext cx="558" cy="4316"/>
              </a:xfrm>
              <a:custGeom>
                <a:avLst/>
                <a:gdLst/>
                <a:ahLst/>
                <a:cxnLst>
                  <a:cxn ang="0">
                    <a:pos x="556" y="2020"/>
                  </a:cxn>
                  <a:cxn ang="0">
                    <a:pos x="538" y="1732"/>
                  </a:cxn>
                  <a:cxn ang="0">
                    <a:pos x="503" y="1445"/>
                  </a:cxn>
                  <a:cxn ang="0">
                    <a:pos x="455" y="1175"/>
                  </a:cxn>
                  <a:cxn ang="0">
                    <a:pos x="395" y="911"/>
                  </a:cxn>
                  <a:cxn ang="0">
                    <a:pos x="317" y="659"/>
                  </a:cxn>
                  <a:cxn ang="0">
                    <a:pos x="228" y="426"/>
                  </a:cxn>
                  <a:cxn ang="0">
                    <a:pos x="126" y="204"/>
                  </a:cxn>
                  <a:cxn ang="0">
                    <a:pos x="12" y="0"/>
                  </a:cxn>
                  <a:cxn ang="0">
                    <a:pos x="0" y="0"/>
                  </a:cxn>
                  <a:cxn ang="0">
                    <a:pos x="114" y="204"/>
                  </a:cxn>
                  <a:cxn ang="0">
                    <a:pos x="216" y="426"/>
                  </a:cxn>
                  <a:cxn ang="0">
                    <a:pos x="305" y="659"/>
                  </a:cxn>
                  <a:cxn ang="0">
                    <a:pos x="383" y="911"/>
                  </a:cxn>
                  <a:cxn ang="0">
                    <a:pos x="443" y="1175"/>
                  </a:cxn>
                  <a:cxn ang="0">
                    <a:pos x="491" y="1445"/>
                  </a:cxn>
                  <a:cxn ang="0">
                    <a:pos x="526" y="1732"/>
                  </a:cxn>
                  <a:cxn ang="0">
                    <a:pos x="544" y="2020"/>
                  </a:cxn>
                  <a:cxn ang="0">
                    <a:pos x="544" y="2326"/>
                  </a:cxn>
                  <a:cxn ang="0">
                    <a:pos x="532" y="2632"/>
                  </a:cxn>
                  <a:cxn ang="0">
                    <a:pos x="503" y="2931"/>
                  </a:cxn>
                  <a:cxn ang="0">
                    <a:pos x="455" y="3225"/>
                  </a:cxn>
                  <a:cxn ang="0">
                    <a:pos x="389" y="3513"/>
                  </a:cxn>
                  <a:cxn ang="0">
                    <a:pos x="311" y="3788"/>
                  </a:cxn>
                  <a:cxn ang="0">
                    <a:pos x="216" y="4058"/>
                  </a:cxn>
                  <a:cxn ang="0">
                    <a:pos x="102" y="4316"/>
                  </a:cxn>
                  <a:cxn ang="0">
                    <a:pos x="114" y="4316"/>
                  </a:cxn>
                  <a:cxn ang="0">
                    <a:pos x="228" y="4058"/>
                  </a:cxn>
                  <a:cxn ang="0">
                    <a:pos x="323" y="3788"/>
                  </a:cxn>
                  <a:cxn ang="0">
                    <a:pos x="401" y="3513"/>
                  </a:cxn>
                  <a:cxn ang="0">
                    <a:pos x="467" y="3225"/>
                  </a:cxn>
                  <a:cxn ang="0">
                    <a:pos x="515" y="2931"/>
                  </a:cxn>
                  <a:cxn ang="0">
                    <a:pos x="544" y="2632"/>
                  </a:cxn>
                  <a:cxn ang="0">
                    <a:pos x="556" y="2326"/>
                  </a:cxn>
                  <a:cxn ang="0">
                    <a:pos x="556" y="2020"/>
                  </a:cxn>
                  <a:cxn ang="0">
                    <a:pos x="556" y="2020"/>
                  </a:cxn>
                </a:cxnLst>
                <a:rect l="0" t="0" r="r" b="b"/>
                <a:pathLst>
                  <a:path w="556" h="4316">
                    <a:moveTo>
                      <a:pt x="556" y="2020"/>
                    </a:moveTo>
                    <a:lnTo>
                      <a:pt x="538" y="1732"/>
                    </a:lnTo>
                    <a:lnTo>
                      <a:pt x="503" y="1445"/>
                    </a:lnTo>
                    <a:lnTo>
                      <a:pt x="455" y="1175"/>
                    </a:lnTo>
                    <a:lnTo>
                      <a:pt x="395" y="911"/>
                    </a:lnTo>
                    <a:lnTo>
                      <a:pt x="317" y="659"/>
                    </a:lnTo>
                    <a:lnTo>
                      <a:pt x="228" y="426"/>
                    </a:lnTo>
                    <a:lnTo>
                      <a:pt x="126" y="204"/>
                    </a:lnTo>
                    <a:lnTo>
                      <a:pt x="12" y="0"/>
                    </a:lnTo>
                    <a:lnTo>
                      <a:pt x="0" y="0"/>
                    </a:lnTo>
                    <a:lnTo>
                      <a:pt x="114" y="204"/>
                    </a:lnTo>
                    <a:lnTo>
                      <a:pt x="216" y="426"/>
                    </a:lnTo>
                    <a:lnTo>
                      <a:pt x="305" y="659"/>
                    </a:lnTo>
                    <a:lnTo>
                      <a:pt x="383" y="911"/>
                    </a:lnTo>
                    <a:lnTo>
                      <a:pt x="443" y="1175"/>
                    </a:lnTo>
                    <a:lnTo>
                      <a:pt x="491" y="1445"/>
                    </a:lnTo>
                    <a:lnTo>
                      <a:pt x="526" y="1732"/>
                    </a:lnTo>
                    <a:lnTo>
                      <a:pt x="544" y="2020"/>
                    </a:lnTo>
                    <a:lnTo>
                      <a:pt x="544" y="2326"/>
                    </a:lnTo>
                    <a:lnTo>
                      <a:pt x="532" y="2632"/>
                    </a:lnTo>
                    <a:lnTo>
                      <a:pt x="503" y="2931"/>
                    </a:lnTo>
                    <a:lnTo>
                      <a:pt x="455" y="3225"/>
                    </a:lnTo>
                    <a:lnTo>
                      <a:pt x="389" y="3513"/>
                    </a:lnTo>
                    <a:lnTo>
                      <a:pt x="311" y="3788"/>
                    </a:lnTo>
                    <a:lnTo>
                      <a:pt x="216" y="4058"/>
                    </a:lnTo>
                    <a:lnTo>
                      <a:pt x="102" y="4316"/>
                    </a:lnTo>
                    <a:lnTo>
                      <a:pt x="114" y="4316"/>
                    </a:lnTo>
                    <a:lnTo>
                      <a:pt x="228" y="4058"/>
                    </a:lnTo>
                    <a:lnTo>
                      <a:pt x="323" y="3788"/>
                    </a:lnTo>
                    <a:lnTo>
                      <a:pt x="401" y="3513"/>
                    </a:lnTo>
                    <a:lnTo>
                      <a:pt x="467" y="3225"/>
                    </a:lnTo>
                    <a:lnTo>
                      <a:pt x="515" y="2931"/>
                    </a:lnTo>
                    <a:lnTo>
                      <a:pt x="544" y="2632"/>
                    </a:lnTo>
                    <a:lnTo>
                      <a:pt x="556" y="2326"/>
                    </a:lnTo>
                    <a:lnTo>
                      <a:pt x="556" y="2020"/>
                    </a:lnTo>
                    <a:lnTo>
                      <a:pt x="556" y="2020"/>
                    </a:lnTo>
                    <a:close/>
                  </a:path>
                </a:pathLst>
              </a:custGeom>
              <a:gradFill rotWithShape="0">
                <a:gsLst>
                  <a:gs pos="0">
                    <a:schemeClr val="bg1"/>
                  </a:gs>
                  <a:gs pos="100000">
                    <a:schemeClr val="bg1">
                      <a:gamma/>
                      <a:shade val="66667"/>
                      <a:invGamma/>
                    </a:schemeClr>
                  </a:gs>
                </a:gsLst>
                <a:lin ang="5400000" scaled="1"/>
              </a:gradFill>
              <a:ln w="9525">
                <a:noFill/>
                <a:round/>
                <a:headEnd/>
                <a:tailEnd/>
              </a:ln>
            </p:spPr>
            <p:txBody>
              <a:bodyPr/>
              <a:lstStyle/>
              <a:p>
                <a:pPr defTabSz="1828800" fontAlgn="base">
                  <a:spcBef>
                    <a:spcPct val="0"/>
                  </a:spcBef>
                  <a:spcAft>
                    <a:spcPct val="0"/>
                  </a:spcAft>
                  <a:defRPr/>
                </a:pPr>
                <a:endParaRPr lang="pt-BR" sz="3600">
                  <a:solidFill>
                    <a:srgbClr val="FFFFFF"/>
                  </a:solidFill>
                </a:endParaRPr>
              </a:p>
            </p:txBody>
          </p:sp>
          <p:sp>
            <p:nvSpPr>
              <p:cNvPr id="33" name="Freeform 12"/>
              <p:cNvSpPr>
                <a:spLocks/>
              </p:cNvSpPr>
              <p:nvPr userDrawn="1"/>
            </p:nvSpPr>
            <p:spPr bwMode="hidden">
              <a:xfrm>
                <a:off x="4246" y="0"/>
                <a:ext cx="690" cy="4316"/>
              </a:xfrm>
              <a:custGeom>
                <a:avLst/>
                <a:gdLst/>
                <a:ahLst/>
                <a:cxnLst>
                  <a:cxn ang="0">
                    <a:pos x="688" y="2086"/>
                  </a:cxn>
                  <a:cxn ang="0">
                    <a:pos x="670" y="1810"/>
                  </a:cxn>
                  <a:cxn ang="0">
                    <a:pos x="634" y="1541"/>
                  </a:cxn>
                  <a:cxn ang="0">
                    <a:pos x="574" y="1271"/>
                  </a:cxn>
                  <a:cxn ang="0">
                    <a:pos x="497" y="1007"/>
                  </a:cxn>
                  <a:cxn ang="0">
                    <a:pos x="401" y="749"/>
                  </a:cxn>
                  <a:cxn ang="0">
                    <a:pos x="293" y="492"/>
                  </a:cxn>
                  <a:cxn ang="0">
                    <a:pos x="162" y="240"/>
                  </a:cxn>
                  <a:cxn ang="0">
                    <a:pos x="12" y="0"/>
                  </a:cxn>
                  <a:cxn ang="0">
                    <a:pos x="0" y="0"/>
                  </a:cxn>
                  <a:cxn ang="0">
                    <a:pos x="150" y="240"/>
                  </a:cxn>
                  <a:cxn ang="0">
                    <a:pos x="281" y="492"/>
                  </a:cxn>
                  <a:cxn ang="0">
                    <a:pos x="389" y="749"/>
                  </a:cxn>
                  <a:cxn ang="0">
                    <a:pos x="485" y="1007"/>
                  </a:cxn>
                  <a:cxn ang="0">
                    <a:pos x="562" y="1271"/>
                  </a:cxn>
                  <a:cxn ang="0">
                    <a:pos x="622" y="1541"/>
                  </a:cxn>
                  <a:cxn ang="0">
                    <a:pos x="658" y="1810"/>
                  </a:cxn>
                  <a:cxn ang="0">
                    <a:pos x="676" y="2086"/>
                  </a:cxn>
                  <a:cxn ang="0">
                    <a:pos x="676" y="2368"/>
                  </a:cxn>
                  <a:cxn ang="0">
                    <a:pos x="658" y="2650"/>
                  </a:cxn>
                  <a:cxn ang="0">
                    <a:pos x="616" y="2931"/>
                  </a:cxn>
                  <a:cxn ang="0">
                    <a:pos x="556" y="3213"/>
                  </a:cxn>
                  <a:cxn ang="0">
                    <a:pos x="473" y="3495"/>
                  </a:cxn>
                  <a:cxn ang="0">
                    <a:pos x="371" y="3777"/>
                  </a:cxn>
                  <a:cxn ang="0">
                    <a:pos x="251" y="4046"/>
                  </a:cxn>
                  <a:cxn ang="0">
                    <a:pos x="114" y="4316"/>
                  </a:cxn>
                  <a:cxn ang="0">
                    <a:pos x="126" y="4316"/>
                  </a:cxn>
                  <a:cxn ang="0">
                    <a:pos x="263" y="4046"/>
                  </a:cxn>
                  <a:cxn ang="0">
                    <a:pos x="383" y="3777"/>
                  </a:cxn>
                  <a:cxn ang="0">
                    <a:pos x="485" y="3495"/>
                  </a:cxn>
                  <a:cxn ang="0">
                    <a:pos x="568" y="3219"/>
                  </a:cxn>
                  <a:cxn ang="0">
                    <a:pos x="628" y="2937"/>
                  </a:cxn>
                  <a:cxn ang="0">
                    <a:pos x="670" y="2656"/>
                  </a:cxn>
                  <a:cxn ang="0">
                    <a:pos x="688" y="2368"/>
                  </a:cxn>
                  <a:cxn ang="0">
                    <a:pos x="688" y="2086"/>
                  </a:cxn>
                  <a:cxn ang="0">
                    <a:pos x="688" y="2086"/>
                  </a:cxn>
                </a:cxnLst>
                <a:rect l="0" t="0" r="r" b="b"/>
                <a:pathLst>
                  <a:path w="688" h="4316">
                    <a:moveTo>
                      <a:pt x="688" y="2086"/>
                    </a:moveTo>
                    <a:lnTo>
                      <a:pt x="670" y="1810"/>
                    </a:lnTo>
                    <a:lnTo>
                      <a:pt x="634" y="1541"/>
                    </a:lnTo>
                    <a:lnTo>
                      <a:pt x="574" y="1271"/>
                    </a:lnTo>
                    <a:lnTo>
                      <a:pt x="497" y="1007"/>
                    </a:lnTo>
                    <a:lnTo>
                      <a:pt x="401" y="749"/>
                    </a:lnTo>
                    <a:lnTo>
                      <a:pt x="293" y="492"/>
                    </a:lnTo>
                    <a:lnTo>
                      <a:pt x="162" y="240"/>
                    </a:lnTo>
                    <a:lnTo>
                      <a:pt x="12" y="0"/>
                    </a:lnTo>
                    <a:lnTo>
                      <a:pt x="0" y="0"/>
                    </a:lnTo>
                    <a:lnTo>
                      <a:pt x="150" y="240"/>
                    </a:lnTo>
                    <a:lnTo>
                      <a:pt x="281" y="492"/>
                    </a:lnTo>
                    <a:lnTo>
                      <a:pt x="389" y="749"/>
                    </a:lnTo>
                    <a:lnTo>
                      <a:pt x="485" y="1007"/>
                    </a:lnTo>
                    <a:lnTo>
                      <a:pt x="562" y="1271"/>
                    </a:lnTo>
                    <a:lnTo>
                      <a:pt x="622" y="1541"/>
                    </a:lnTo>
                    <a:lnTo>
                      <a:pt x="658" y="1810"/>
                    </a:lnTo>
                    <a:lnTo>
                      <a:pt x="676" y="2086"/>
                    </a:lnTo>
                    <a:lnTo>
                      <a:pt x="676" y="2368"/>
                    </a:lnTo>
                    <a:lnTo>
                      <a:pt x="658" y="2650"/>
                    </a:lnTo>
                    <a:lnTo>
                      <a:pt x="616" y="2931"/>
                    </a:lnTo>
                    <a:lnTo>
                      <a:pt x="556" y="3213"/>
                    </a:lnTo>
                    <a:lnTo>
                      <a:pt x="473" y="3495"/>
                    </a:lnTo>
                    <a:lnTo>
                      <a:pt x="371" y="3777"/>
                    </a:lnTo>
                    <a:lnTo>
                      <a:pt x="251" y="4046"/>
                    </a:lnTo>
                    <a:lnTo>
                      <a:pt x="114" y="4316"/>
                    </a:lnTo>
                    <a:lnTo>
                      <a:pt x="126" y="4316"/>
                    </a:lnTo>
                    <a:lnTo>
                      <a:pt x="263" y="4046"/>
                    </a:lnTo>
                    <a:lnTo>
                      <a:pt x="383" y="3777"/>
                    </a:lnTo>
                    <a:lnTo>
                      <a:pt x="485" y="3495"/>
                    </a:lnTo>
                    <a:lnTo>
                      <a:pt x="568" y="3219"/>
                    </a:lnTo>
                    <a:lnTo>
                      <a:pt x="628" y="2937"/>
                    </a:lnTo>
                    <a:lnTo>
                      <a:pt x="670" y="2656"/>
                    </a:lnTo>
                    <a:lnTo>
                      <a:pt x="688" y="2368"/>
                    </a:lnTo>
                    <a:lnTo>
                      <a:pt x="688" y="2086"/>
                    </a:lnTo>
                    <a:lnTo>
                      <a:pt x="688" y="2086"/>
                    </a:lnTo>
                    <a:close/>
                  </a:path>
                </a:pathLst>
              </a:custGeom>
              <a:gradFill rotWithShape="0">
                <a:gsLst>
                  <a:gs pos="0">
                    <a:schemeClr val="bg1"/>
                  </a:gs>
                  <a:gs pos="100000">
                    <a:schemeClr val="bg1">
                      <a:gamma/>
                      <a:shade val="66667"/>
                      <a:invGamma/>
                    </a:schemeClr>
                  </a:gs>
                </a:gsLst>
                <a:lin ang="5400000" scaled="1"/>
              </a:gradFill>
              <a:ln w="9525">
                <a:noFill/>
                <a:round/>
                <a:headEnd/>
                <a:tailEnd/>
              </a:ln>
            </p:spPr>
            <p:txBody>
              <a:bodyPr/>
              <a:lstStyle/>
              <a:p>
                <a:pPr defTabSz="1828800" fontAlgn="base">
                  <a:spcBef>
                    <a:spcPct val="0"/>
                  </a:spcBef>
                  <a:spcAft>
                    <a:spcPct val="0"/>
                  </a:spcAft>
                  <a:defRPr/>
                </a:pPr>
                <a:endParaRPr lang="pt-BR" sz="3600">
                  <a:solidFill>
                    <a:srgbClr val="FFFFFF"/>
                  </a:solidFill>
                </a:endParaRPr>
              </a:p>
            </p:txBody>
          </p:sp>
          <p:sp>
            <p:nvSpPr>
              <p:cNvPr id="34" name="Freeform 13"/>
              <p:cNvSpPr>
                <a:spLocks/>
              </p:cNvSpPr>
              <p:nvPr userDrawn="1"/>
            </p:nvSpPr>
            <p:spPr bwMode="hidden">
              <a:xfrm>
                <a:off x="4522" y="0"/>
                <a:ext cx="864" cy="4316"/>
              </a:xfrm>
              <a:custGeom>
                <a:avLst/>
                <a:gdLst/>
                <a:ahLst/>
                <a:cxnLst>
                  <a:cxn ang="0">
                    <a:pos x="855" y="2128"/>
                  </a:cxn>
                  <a:cxn ang="0">
                    <a:pos x="831" y="1834"/>
                  </a:cxn>
                  <a:cxn ang="0">
                    <a:pos x="808" y="1684"/>
                  </a:cxn>
                  <a:cxn ang="0">
                    <a:pos x="784" y="1541"/>
                  </a:cxn>
                  <a:cxn ang="0">
                    <a:pos x="748" y="1397"/>
                  </a:cxn>
                  <a:cxn ang="0">
                    <a:pos x="712" y="1253"/>
                  </a:cxn>
                  <a:cxn ang="0">
                    <a:pos x="664" y="1115"/>
                  </a:cxn>
                  <a:cxn ang="0">
                    <a:pos x="610" y="977"/>
                  </a:cxn>
                  <a:cxn ang="0">
                    <a:pos x="491" y="719"/>
                  </a:cxn>
                  <a:cxn ang="0">
                    <a:pos x="353" y="468"/>
                  </a:cxn>
                  <a:cxn ang="0">
                    <a:pos x="192" y="228"/>
                  </a:cxn>
                  <a:cxn ang="0">
                    <a:pos x="12" y="0"/>
                  </a:cxn>
                  <a:cxn ang="0">
                    <a:pos x="0" y="0"/>
                  </a:cxn>
                  <a:cxn ang="0">
                    <a:pos x="180" y="228"/>
                  </a:cxn>
                  <a:cxn ang="0">
                    <a:pos x="341" y="468"/>
                  </a:cxn>
                  <a:cxn ang="0">
                    <a:pos x="479" y="719"/>
                  </a:cxn>
                  <a:cxn ang="0">
                    <a:pos x="598" y="983"/>
                  </a:cxn>
                  <a:cxn ang="0">
                    <a:pos x="652" y="1121"/>
                  </a:cxn>
                  <a:cxn ang="0">
                    <a:pos x="700" y="1259"/>
                  </a:cxn>
                  <a:cxn ang="0">
                    <a:pos x="736" y="1403"/>
                  </a:cxn>
                  <a:cxn ang="0">
                    <a:pos x="772" y="1547"/>
                  </a:cxn>
                  <a:cxn ang="0">
                    <a:pos x="802" y="1690"/>
                  </a:cxn>
                  <a:cxn ang="0">
                    <a:pos x="819" y="1834"/>
                  </a:cxn>
                  <a:cxn ang="0">
                    <a:pos x="837" y="1984"/>
                  </a:cxn>
                  <a:cxn ang="0">
                    <a:pos x="843" y="2128"/>
                  </a:cxn>
                  <a:cxn ang="0">
                    <a:pos x="849" y="2278"/>
                  </a:cxn>
                  <a:cxn ang="0">
                    <a:pos x="843" y="2428"/>
                  </a:cxn>
                  <a:cxn ang="0">
                    <a:pos x="831" y="2572"/>
                  </a:cxn>
                  <a:cxn ang="0">
                    <a:pos x="819" y="2721"/>
                  </a:cxn>
                  <a:cxn ang="0">
                    <a:pos x="796" y="2865"/>
                  </a:cxn>
                  <a:cxn ang="0">
                    <a:pos x="766" y="3015"/>
                  </a:cxn>
                  <a:cxn ang="0">
                    <a:pos x="724" y="3159"/>
                  </a:cxn>
                  <a:cxn ang="0">
                    <a:pos x="682" y="3303"/>
                  </a:cxn>
                  <a:cxn ang="0">
                    <a:pos x="586" y="3567"/>
                  </a:cxn>
                  <a:cxn ang="0">
                    <a:pos x="473" y="3824"/>
                  </a:cxn>
                  <a:cxn ang="0">
                    <a:pos x="335" y="4076"/>
                  </a:cxn>
                  <a:cxn ang="0">
                    <a:pos x="180" y="4316"/>
                  </a:cxn>
                  <a:cxn ang="0">
                    <a:pos x="192" y="4316"/>
                  </a:cxn>
                  <a:cxn ang="0">
                    <a:pos x="347" y="4076"/>
                  </a:cxn>
                  <a:cxn ang="0">
                    <a:pos x="485" y="3824"/>
                  </a:cxn>
                  <a:cxn ang="0">
                    <a:pos x="598" y="3573"/>
                  </a:cxn>
                  <a:cxn ang="0">
                    <a:pos x="694" y="3309"/>
                  </a:cxn>
                  <a:cxn ang="0">
                    <a:pos x="736" y="3165"/>
                  </a:cxn>
                  <a:cxn ang="0">
                    <a:pos x="778" y="3021"/>
                  </a:cxn>
                  <a:cxn ang="0">
                    <a:pos x="808" y="2871"/>
                  </a:cxn>
                  <a:cxn ang="0">
                    <a:pos x="831" y="2727"/>
                  </a:cxn>
                  <a:cxn ang="0">
                    <a:pos x="843" y="2578"/>
                  </a:cxn>
                  <a:cxn ang="0">
                    <a:pos x="855" y="2428"/>
                  </a:cxn>
                  <a:cxn ang="0">
                    <a:pos x="861" y="2278"/>
                  </a:cxn>
                  <a:cxn ang="0">
                    <a:pos x="855" y="2128"/>
                  </a:cxn>
                  <a:cxn ang="0">
                    <a:pos x="855" y="2128"/>
                  </a:cxn>
                </a:cxnLst>
                <a:rect l="0" t="0" r="r" b="b"/>
                <a:pathLst>
                  <a:path w="861" h="4316">
                    <a:moveTo>
                      <a:pt x="855" y="2128"/>
                    </a:moveTo>
                    <a:lnTo>
                      <a:pt x="831" y="1834"/>
                    </a:lnTo>
                    <a:lnTo>
                      <a:pt x="808" y="1684"/>
                    </a:lnTo>
                    <a:lnTo>
                      <a:pt x="784" y="1541"/>
                    </a:lnTo>
                    <a:lnTo>
                      <a:pt x="748" y="1397"/>
                    </a:lnTo>
                    <a:lnTo>
                      <a:pt x="712" y="1253"/>
                    </a:lnTo>
                    <a:lnTo>
                      <a:pt x="664" y="1115"/>
                    </a:lnTo>
                    <a:lnTo>
                      <a:pt x="610" y="977"/>
                    </a:lnTo>
                    <a:lnTo>
                      <a:pt x="491" y="719"/>
                    </a:lnTo>
                    <a:lnTo>
                      <a:pt x="353" y="468"/>
                    </a:lnTo>
                    <a:lnTo>
                      <a:pt x="192" y="228"/>
                    </a:lnTo>
                    <a:lnTo>
                      <a:pt x="12" y="0"/>
                    </a:lnTo>
                    <a:lnTo>
                      <a:pt x="0" y="0"/>
                    </a:lnTo>
                    <a:lnTo>
                      <a:pt x="180" y="228"/>
                    </a:lnTo>
                    <a:lnTo>
                      <a:pt x="341" y="468"/>
                    </a:lnTo>
                    <a:lnTo>
                      <a:pt x="479" y="719"/>
                    </a:lnTo>
                    <a:lnTo>
                      <a:pt x="598" y="983"/>
                    </a:lnTo>
                    <a:lnTo>
                      <a:pt x="652" y="1121"/>
                    </a:lnTo>
                    <a:lnTo>
                      <a:pt x="700" y="1259"/>
                    </a:lnTo>
                    <a:lnTo>
                      <a:pt x="736" y="1403"/>
                    </a:lnTo>
                    <a:lnTo>
                      <a:pt x="772" y="1547"/>
                    </a:lnTo>
                    <a:lnTo>
                      <a:pt x="802" y="1690"/>
                    </a:lnTo>
                    <a:lnTo>
                      <a:pt x="819" y="1834"/>
                    </a:lnTo>
                    <a:lnTo>
                      <a:pt x="837" y="1984"/>
                    </a:lnTo>
                    <a:lnTo>
                      <a:pt x="843" y="2128"/>
                    </a:lnTo>
                    <a:lnTo>
                      <a:pt x="849" y="2278"/>
                    </a:lnTo>
                    <a:lnTo>
                      <a:pt x="843" y="2428"/>
                    </a:lnTo>
                    <a:lnTo>
                      <a:pt x="831" y="2572"/>
                    </a:lnTo>
                    <a:lnTo>
                      <a:pt x="819" y="2721"/>
                    </a:lnTo>
                    <a:lnTo>
                      <a:pt x="796" y="2865"/>
                    </a:lnTo>
                    <a:lnTo>
                      <a:pt x="766" y="3015"/>
                    </a:lnTo>
                    <a:lnTo>
                      <a:pt x="724" y="3159"/>
                    </a:lnTo>
                    <a:lnTo>
                      <a:pt x="682" y="3303"/>
                    </a:lnTo>
                    <a:lnTo>
                      <a:pt x="586" y="3567"/>
                    </a:lnTo>
                    <a:lnTo>
                      <a:pt x="473" y="3824"/>
                    </a:lnTo>
                    <a:lnTo>
                      <a:pt x="335" y="4076"/>
                    </a:lnTo>
                    <a:lnTo>
                      <a:pt x="180" y="4316"/>
                    </a:lnTo>
                    <a:lnTo>
                      <a:pt x="192" y="4316"/>
                    </a:lnTo>
                    <a:lnTo>
                      <a:pt x="347" y="4076"/>
                    </a:lnTo>
                    <a:lnTo>
                      <a:pt x="485" y="3824"/>
                    </a:lnTo>
                    <a:lnTo>
                      <a:pt x="598" y="3573"/>
                    </a:lnTo>
                    <a:lnTo>
                      <a:pt x="694" y="3309"/>
                    </a:lnTo>
                    <a:lnTo>
                      <a:pt x="736" y="3165"/>
                    </a:lnTo>
                    <a:lnTo>
                      <a:pt x="778" y="3021"/>
                    </a:lnTo>
                    <a:lnTo>
                      <a:pt x="808" y="2871"/>
                    </a:lnTo>
                    <a:lnTo>
                      <a:pt x="831" y="2727"/>
                    </a:lnTo>
                    <a:lnTo>
                      <a:pt x="843" y="2578"/>
                    </a:lnTo>
                    <a:lnTo>
                      <a:pt x="855" y="2428"/>
                    </a:lnTo>
                    <a:lnTo>
                      <a:pt x="861" y="2278"/>
                    </a:lnTo>
                    <a:lnTo>
                      <a:pt x="855" y="2128"/>
                    </a:lnTo>
                    <a:lnTo>
                      <a:pt x="855" y="2128"/>
                    </a:lnTo>
                    <a:close/>
                  </a:path>
                </a:pathLst>
              </a:custGeom>
              <a:gradFill rotWithShape="0">
                <a:gsLst>
                  <a:gs pos="0">
                    <a:schemeClr val="bg1"/>
                  </a:gs>
                  <a:gs pos="100000">
                    <a:schemeClr val="bg1">
                      <a:gamma/>
                      <a:shade val="66667"/>
                      <a:invGamma/>
                    </a:schemeClr>
                  </a:gs>
                </a:gsLst>
                <a:lin ang="5400000" scaled="1"/>
              </a:gradFill>
              <a:ln w="9525">
                <a:noFill/>
                <a:round/>
                <a:headEnd/>
                <a:tailEnd/>
              </a:ln>
            </p:spPr>
            <p:txBody>
              <a:bodyPr/>
              <a:lstStyle/>
              <a:p>
                <a:pPr defTabSz="1828800" fontAlgn="base">
                  <a:spcBef>
                    <a:spcPct val="0"/>
                  </a:spcBef>
                  <a:spcAft>
                    <a:spcPct val="0"/>
                  </a:spcAft>
                  <a:defRPr/>
                </a:pPr>
                <a:endParaRPr lang="pt-BR" sz="3600">
                  <a:solidFill>
                    <a:srgbClr val="FFFFFF"/>
                  </a:solidFill>
                </a:endParaRPr>
              </a:p>
            </p:txBody>
          </p:sp>
          <p:sp>
            <p:nvSpPr>
              <p:cNvPr id="35" name="Freeform 14"/>
              <p:cNvSpPr>
                <a:spLocks/>
              </p:cNvSpPr>
              <p:nvPr userDrawn="1"/>
            </p:nvSpPr>
            <p:spPr bwMode="hidden">
              <a:xfrm>
                <a:off x="2399" y="0"/>
                <a:ext cx="150" cy="4316"/>
              </a:xfrm>
              <a:custGeom>
                <a:avLst/>
                <a:gdLst/>
                <a:ahLst/>
                <a:cxnLst>
                  <a:cxn ang="0">
                    <a:pos x="18" y="1942"/>
                  </a:cxn>
                  <a:cxn ang="0">
                    <a:pos x="30" y="1630"/>
                  </a:cxn>
                  <a:cxn ang="0">
                    <a:pos x="42" y="1331"/>
                  </a:cxn>
                  <a:cxn ang="0">
                    <a:pos x="59" y="1055"/>
                  </a:cxn>
                  <a:cxn ang="0">
                    <a:pos x="77" y="791"/>
                  </a:cxn>
                  <a:cxn ang="0">
                    <a:pos x="83" y="671"/>
                  </a:cxn>
                  <a:cxn ang="0">
                    <a:pos x="95" y="557"/>
                  </a:cxn>
                  <a:cxn ang="0">
                    <a:pos x="107" y="444"/>
                  </a:cxn>
                  <a:cxn ang="0">
                    <a:pos x="113" y="342"/>
                  </a:cxn>
                  <a:cxn ang="0">
                    <a:pos x="125" y="246"/>
                  </a:cxn>
                  <a:cxn ang="0">
                    <a:pos x="131" y="156"/>
                  </a:cxn>
                  <a:cxn ang="0">
                    <a:pos x="143" y="72"/>
                  </a:cxn>
                  <a:cxn ang="0">
                    <a:pos x="149" y="0"/>
                  </a:cxn>
                  <a:cxn ang="0">
                    <a:pos x="137" y="0"/>
                  </a:cxn>
                  <a:cxn ang="0">
                    <a:pos x="131" y="72"/>
                  </a:cxn>
                  <a:cxn ang="0">
                    <a:pos x="119" y="156"/>
                  </a:cxn>
                  <a:cxn ang="0">
                    <a:pos x="113" y="246"/>
                  </a:cxn>
                  <a:cxn ang="0">
                    <a:pos x="101" y="342"/>
                  </a:cxn>
                  <a:cxn ang="0">
                    <a:pos x="95" y="444"/>
                  </a:cxn>
                  <a:cxn ang="0">
                    <a:pos x="83" y="557"/>
                  </a:cxn>
                  <a:cxn ang="0">
                    <a:pos x="71" y="671"/>
                  </a:cxn>
                  <a:cxn ang="0">
                    <a:pos x="65" y="791"/>
                  </a:cxn>
                  <a:cxn ang="0">
                    <a:pos x="48" y="1055"/>
                  </a:cxn>
                  <a:cxn ang="0">
                    <a:pos x="30" y="1331"/>
                  </a:cxn>
                  <a:cxn ang="0">
                    <a:pos x="18" y="1630"/>
                  </a:cxn>
                  <a:cxn ang="0">
                    <a:pos x="6" y="1942"/>
                  </a:cxn>
                  <a:cxn ang="0">
                    <a:pos x="0" y="2278"/>
                  </a:cxn>
                  <a:cxn ang="0">
                    <a:pos x="6" y="2602"/>
                  </a:cxn>
                  <a:cxn ang="0">
                    <a:pos x="12" y="2919"/>
                  </a:cxn>
                  <a:cxn ang="0">
                    <a:pos x="24" y="3219"/>
                  </a:cxn>
                  <a:cxn ang="0">
                    <a:pos x="36" y="3513"/>
                  </a:cxn>
                  <a:cxn ang="0">
                    <a:pos x="59" y="3794"/>
                  </a:cxn>
                  <a:cxn ang="0">
                    <a:pos x="89" y="4058"/>
                  </a:cxn>
                  <a:cxn ang="0">
                    <a:pos x="125" y="4316"/>
                  </a:cxn>
                  <a:cxn ang="0">
                    <a:pos x="137" y="4316"/>
                  </a:cxn>
                  <a:cxn ang="0">
                    <a:pos x="101" y="4058"/>
                  </a:cxn>
                  <a:cxn ang="0">
                    <a:pos x="71" y="3794"/>
                  </a:cxn>
                  <a:cxn ang="0">
                    <a:pos x="48" y="3513"/>
                  </a:cxn>
                  <a:cxn ang="0">
                    <a:pos x="36" y="3225"/>
                  </a:cxn>
                  <a:cxn ang="0">
                    <a:pos x="24" y="2919"/>
                  </a:cxn>
                  <a:cxn ang="0">
                    <a:pos x="18" y="2608"/>
                  </a:cxn>
                  <a:cxn ang="0">
                    <a:pos x="12" y="2278"/>
                  </a:cxn>
                  <a:cxn ang="0">
                    <a:pos x="18" y="1942"/>
                  </a:cxn>
                  <a:cxn ang="0">
                    <a:pos x="18" y="1942"/>
                  </a:cxn>
                </a:cxnLst>
                <a:rect l="0" t="0" r="r" b="b"/>
                <a:pathLst>
                  <a:path w="149" h="4316">
                    <a:moveTo>
                      <a:pt x="18" y="1942"/>
                    </a:moveTo>
                    <a:lnTo>
                      <a:pt x="30" y="1630"/>
                    </a:lnTo>
                    <a:lnTo>
                      <a:pt x="42" y="1331"/>
                    </a:lnTo>
                    <a:lnTo>
                      <a:pt x="59" y="1055"/>
                    </a:lnTo>
                    <a:lnTo>
                      <a:pt x="77" y="791"/>
                    </a:lnTo>
                    <a:lnTo>
                      <a:pt x="83" y="671"/>
                    </a:lnTo>
                    <a:lnTo>
                      <a:pt x="95" y="557"/>
                    </a:lnTo>
                    <a:lnTo>
                      <a:pt x="107" y="444"/>
                    </a:lnTo>
                    <a:lnTo>
                      <a:pt x="113" y="342"/>
                    </a:lnTo>
                    <a:lnTo>
                      <a:pt x="125" y="246"/>
                    </a:lnTo>
                    <a:lnTo>
                      <a:pt x="131" y="156"/>
                    </a:lnTo>
                    <a:lnTo>
                      <a:pt x="143" y="72"/>
                    </a:lnTo>
                    <a:lnTo>
                      <a:pt x="149" y="0"/>
                    </a:lnTo>
                    <a:lnTo>
                      <a:pt x="137" y="0"/>
                    </a:lnTo>
                    <a:lnTo>
                      <a:pt x="131" y="72"/>
                    </a:lnTo>
                    <a:lnTo>
                      <a:pt x="119" y="156"/>
                    </a:lnTo>
                    <a:lnTo>
                      <a:pt x="113" y="246"/>
                    </a:lnTo>
                    <a:lnTo>
                      <a:pt x="101" y="342"/>
                    </a:lnTo>
                    <a:lnTo>
                      <a:pt x="95" y="444"/>
                    </a:lnTo>
                    <a:lnTo>
                      <a:pt x="83" y="557"/>
                    </a:lnTo>
                    <a:lnTo>
                      <a:pt x="71" y="671"/>
                    </a:lnTo>
                    <a:lnTo>
                      <a:pt x="65" y="791"/>
                    </a:lnTo>
                    <a:lnTo>
                      <a:pt x="48" y="1055"/>
                    </a:lnTo>
                    <a:lnTo>
                      <a:pt x="30" y="1331"/>
                    </a:lnTo>
                    <a:lnTo>
                      <a:pt x="18" y="1630"/>
                    </a:lnTo>
                    <a:lnTo>
                      <a:pt x="6" y="1942"/>
                    </a:lnTo>
                    <a:lnTo>
                      <a:pt x="0" y="2278"/>
                    </a:lnTo>
                    <a:lnTo>
                      <a:pt x="6" y="2602"/>
                    </a:lnTo>
                    <a:lnTo>
                      <a:pt x="12" y="2919"/>
                    </a:lnTo>
                    <a:lnTo>
                      <a:pt x="24" y="3219"/>
                    </a:lnTo>
                    <a:lnTo>
                      <a:pt x="36" y="3513"/>
                    </a:lnTo>
                    <a:lnTo>
                      <a:pt x="59" y="3794"/>
                    </a:lnTo>
                    <a:lnTo>
                      <a:pt x="89" y="4058"/>
                    </a:lnTo>
                    <a:lnTo>
                      <a:pt x="125" y="4316"/>
                    </a:lnTo>
                    <a:lnTo>
                      <a:pt x="137" y="4316"/>
                    </a:lnTo>
                    <a:lnTo>
                      <a:pt x="101" y="4058"/>
                    </a:lnTo>
                    <a:lnTo>
                      <a:pt x="71" y="3794"/>
                    </a:lnTo>
                    <a:lnTo>
                      <a:pt x="48" y="3513"/>
                    </a:lnTo>
                    <a:lnTo>
                      <a:pt x="36" y="3225"/>
                    </a:lnTo>
                    <a:lnTo>
                      <a:pt x="24" y="2919"/>
                    </a:lnTo>
                    <a:lnTo>
                      <a:pt x="18" y="2608"/>
                    </a:lnTo>
                    <a:lnTo>
                      <a:pt x="12" y="2278"/>
                    </a:lnTo>
                    <a:lnTo>
                      <a:pt x="18" y="1942"/>
                    </a:lnTo>
                    <a:lnTo>
                      <a:pt x="18" y="1942"/>
                    </a:lnTo>
                    <a:close/>
                  </a:path>
                </a:pathLst>
              </a:custGeom>
              <a:gradFill rotWithShape="0">
                <a:gsLst>
                  <a:gs pos="0">
                    <a:schemeClr val="bg1"/>
                  </a:gs>
                  <a:gs pos="100000">
                    <a:schemeClr val="bg1">
                      <a:gamma/>
                      <a:shade val="66667"/>
                      <a:invGamma/>
                    </a:schemeClr>
                  </a:gs>
                </a:gsLst>
                <a:lin ang="5400000" scaled="1"/>
              </a:gradFill>
              <a:ln w="9525">
                <a:noFill/>
                <a:round/>
                <a:headEnd/>
                <a:tailEnd/>
              </a:ln>
            </p:spPr>
            <p:txBody>
              <a:bodyPr/>
              <a:lstStyle/>
              <a:p>
                <a:pPr defTabSz="1828800" fontAlgn="base">
                  <a:spcBef>
                    <a:spcPct val="0"/>
                  </a:spcBef>
                  <a:spcAft>
                    <a:spcPct val="0"/>
                  </a:spcAft>
                  <a:defRPr/>
                </a:pPr>
                <a:endParaRPr lang="pt-BR" sz="3600">
                  <a:solidFill>
                    <a:srgbClr val="FFFFFF"/>
                  </a:solidFill>
                </a:endParaRPr>
              </a:p>
            </p:txBody>
          </p:sp>
          <p:sp>
            <p:nvSpPr>
              <p:cNvPr id="36" name="Freeform 15"/>
              <p:cNvSpPr>
                <a:spLocks/>
              </p:cNvSpPr>
              <p:nvPr userDrawn="1"/>
            </p:nvSpPr>
            <p:spPr bwMode="hidden">
              <a:xfrm>
                <a:off x="1967" y="0"/>
                <a:ext cx="300" cy="4316"/>
              </a:xfrm>
              <a:custGeom>
                <a:avLst/>
                <a:gdLst/>
                <a:ahLst/>
                <a:cxnLst>
                  <a:cxn ang="0">
                    <a:pos x="18" y="2062"/>
                  </a:cxn>
                  <a:cxn ang="0">
                    <a:pos x="30" y="1750"/>
                  </a:cxn>
                  <a:cxn ang="0">
                    <a:pos x="54" y="1451"/>
                  </a:cxn>
                  <a:cxn ang="0">
                    <a:pos x="84" y="1169"/>
                  </a:cxn>
                  <a:cxn ang="0">
                    <a:pos x="126" y="899"/>
                  </a:cxn>
                  <a:cxn ang="0">
                    <a:pos x="162" y="641"/>
                  </a:cxn>
                  <a:cxn ang="0">
                    <a:pos x="209" y="408"/>
                  </a:cxn>
                  <a:cxn ang="0">
                    <a:pos x="251" y="192"/>
                  </a:cxn>
                  <a:cxn ang="0">
                    <a:pos x="299" y="0"/>
                  </a:cxn>
                  <a:cxn ang="0">
                    <a:pos x="287" y="0"/>
                  </a:cxn>
                  <a:cxn ang="0">
                    <a:pos x="239" y="192"/>
                  </a:cxn>
                  <a:cxn ang="0">
                    <a:pos x="198" y="408"/>
                  </a:cxn>
                  <a:cxn ang="0">
                    <a:pos x="156" y="641"/>
                  </a:cxn>
                  <a:cxn ang="0">
                    <a:pos x="114" y="899"/>
                  </a:cxn>
                  <a:cxn ang="0">
                    <a:pos x="78" y="1169"/>
                  </a:cxn>
                  <a:cxn ang="0">
                    <a:pos x="48" y="1451"/>
                  </a:cxn>
                  <a:cxn ang="0">
                    <a:pos x="24" y="1750"/>
                  </a:cxn>
                  <a:cxn ang="0">
                    <a:pos x="6" y="2062"/>
                  </a:cxn>
                  <a:cxn ang="0">
                    <a:pos x="0" y="2374"/>
                  </a:cxn>
                  <a:cxn ang="0">
                    <a:pos x="12" y="2674"/>
                  </a:cxn>
                  <a:cxn ang="0">
                    <a:pos x="30" y="2973"/>
                  </a:cxn>
                  <a:cxn ang="0">
                    <a:pos x="54" y="3255"/>
                  </a:cxn>
                  <a:cxn ang="0">
                    <a:pos x="96" y="3537"/>
                  </a:cxn>
                  <a:cxn ang="0">
                    <a:pos x="144" y="3806"/>
                  </a:cxn>
                  <a:cxn ang="0">
                    <a:pos x="203" y="4064"/>
                  </a:cxn>
                  <a:cxn ang="0">
                    <a:pos x="275" y="4316"/>
                  </a:cxn>
                  <a:cxn ang="0">
                    <a:pos x="287" y="4316"/>
                  </a:cxn>
                  <a:cxn ang="0">
                    <a:pos x="215" y="4064"/>
                  </a:cxn>
                  <a:cxn ang="0">
                    <a:pos x="156" y="3806"/>
                  </a:cxn>
                  <a:cxn ang="0">
                    <a:pos x="108" y="3537"/>
                  </a:cxn>
                  <a:cxn ang="0">
                    <a:pos x="66" y="3261"/>
                  </a:cxn>
                  <a:cxn ang="0">
                    <a:pos x="42" y="2973"/>
                  </a:cxn>
                  <a:cxn ang="0">
                    <a:pos x="24" y="2680"/>
                  </a:cxn>
                  <a:cxn ang="0">
                    <a:pos x="12" y="2374"/>
                  </a:cxn>
                  <a:cxn ang="0">
                    <a:pos x="18" y="2062"/>
                  </a:cxn>
                  <a:cxn ang="0">
                    <a:pos x="18" y="2062"/>
                  </a:cxn>
                </a:cxnLst>
                <a:rect l="0" t="0" r="r" b="b"/>
                <a:pathLst>
                  <a:path w="299" h="4316">
                    <a:moveTo>
                      <a:pt x="18" y="2062"/>
                    </a:moveTo>
                    <a:lnTo>
                      <a:pt x="30" y="1750"/>
                    </a:lnTo>
                    <a:lnTo>
                      <a:pt x="54" y="1451"/>
                    </a:lnTo>
                    <a:lnTo>
                      <a:pt x="84" y="1169"/>
                    </a:lnTo>
                    <a:lnTo>
                      <a:pt x="126" y="899"/>
                    </a:lnTo>
                    <a:lnTo>
                      <a:pt x="162" y="641"/>
                    </a:lnTo>
                    <a:lnTo>
                      <a:pt x="209" y="408"/>
                    </a:lnTo>
                    <a:lnTo>
                      <a:pt x="251" y="192"/>
                    </a:lnTo>
                    <a:lnTo>
                      <a:pt x="299" y="0"/>
                    </a:lnTo>
                    <a:lnTo>
                      <a:pt x="287" y="0"/>
                    </a:lnTo>
                    <a:lnTo>
                      <a:pt x="239" y="192"/>
                    </a:lnTo>
                    <a:lnTo>
                      <a:pt x="198" y="408"/>
                    </a:lnTo>
                    <a:lnTo>
                      <a:pt x="156" y="641"/>
                    </a:lnTo>
                    <a:lnTo>
                      <a:pt x="114" y="899"/>
                    </a:lnTo>
                    <a:lnTo>
                      <a:pt x="78" y="1169"/>
                    </a:lnTo>
                    <a:lnTo>
                      <a:pt x="48" y="1451"/>
                    </a:lnTo>
                    <a:lnTo>
                      <a:pt x="24" y="1750"/>
                    </a:lnTo>
                    <a:lnTo>
                      <a:pt x="6" y="2062"/>
                    </a:lnTo>
                    <a:lnTo>
                      <a:pt x="0" y="2374"/>
                    </a:lnTo>
                    <a:lnTo>
                      <a:pt x="12" y="2674"/>
                    </a:lnTo>
                    <a:lnTo>
                      <a:pt x="30" y="2973"/>
                    </a:lnTo>
                    <a:lnTo>
                      <a:pt x="54" y="3255"/>
                    </a:lnTo>
                    <a:lnTo>
                      <a:pt x="96" y="3537"/>
                    </a:lnTo>
                    <a:lnTo>
                      <a:pt x="144" y="3806"/>
                    </a:lnTo>
                    <a:lnTo>
                      <a:pt x="203" y="4064"/>
                    </a:lnTo>
                    <a:lnTo>
                      <a:pt x="275" y="4316"/>
                    </a:lnTo>
                    <a:lnTo>
                      <a:pt x="287" y="4316"/>
                    </a:lnTo>
                    <a:lnTo>
                      <a:pt x="215" y="4064"/>
                    </a:lnTo>
                    <a:lnTo>
                      <a:pt x="156" y="3806"/>
                    </a:lnTo>
                    <a:lnTo>
                      <a:pt x="108" y="3537"/>
                    </a:lnTo>
                    <a:lnTo>
                      <a:pt x="66" y="3261"/>
                    </a:lnTo>
                    <a:lnTo>
                      <a:pt x="42" y="2973"/>
                    </a:lnTo>
                    <a:lnTo>
                      <a:pt x="24" y="2680"/>
                    </a:lnTo>
                    <a:lnTo>
                      <a:pt x="12" y="2374"/>
                    </a:lnTo>
                    <a:lnTo>
                      <a:pt x="18" y="2062"/>
                    </a:lnTo>
                    <a:lnTo>
                      <a:pt x="18" y="2062"/>
                    </a:lnTo>
                    <a:close/>
                  </a:path>
                </a:pathLst>
              </a:custGeom>
              <a:gradFill rotWithShape="0">
                <a:gsLst>
                  <a:gs pos="0">
                    <a:schemeClr val="bg1"/>
                  </a:gs>
                  <a:gs pos="100000">
                    <a:schemeClr val="bg1">
                      <a:gamma/>
                      <a:shade val="66667"/>
                      <a:invGamma/>
                    </a:schemeClr>
                  </a:gs>
                </a:gsLst>
                <a:lin ang="5400000" scaled="1"/>
              </a:gradFill>
              <a:ln w="9525">
                <a:noFill/>
                <a:round/>
                <a:headEnd/>
                <a:tailEnd/>
              </a:ln>
            </p:spPr>
            <p:txBody>
              <a:bodyPr/>
              <a:lstStyle/>
              <a:p>
                <a:pPr defTabSz="1828800" fontAlgn="base">
                  <a:spcBef>
                    <a:spcPct val="0"/>
                  </a:spcBef>
                  <a:spcAft>
                    <a:spcPct val="0"/>
                  </a:spcAft>
                  <a:defRPr/>
                </a:pPr>
                <a:endParaRPr lang="pt-BR" sz="3600">
                  <a:solidFill>
                    <a:srgbClr val="FFFFFF"/>
                  </a:solidFill>
                </a:endParaRPr>
              </a:p>
            </p:txBody>
          </p:sp>
          <p:sp>
            <p:nvSpPr>
              <p:cNvPr id="37" name="Freeform 16"/>
              <p:cNvSpPr>
                <a:spLocks/>
              </p:cNvSpPr>
              <p:nvPr userDrawn="1"/>
            </p:nvSpPr>
            <p:spPr bwMode="hidden">
              <a:xfrm>
                <a:off x="1566" y="0"/>
                <a:ext cx="425" cy="4316"/>
              </a:xfrm>
              <a:custGeom>
                <a:avLst/>
                <a:gdLst/>
                <a:ahLst/>
                <a:cxnLst>
                  <a:cxn ang="0">
                    <a:pos x="424" y="0"/>
                  </a:cxn>
                  <a:cxn ang="0">
                    <a:pos x="412" y="0"/>
                  </a:cxn>
                  <a:cxn ang="0">
                    <a:pos x="316" y="222"/>
                  </a:cxn>
                  <a:cxn ang="0">
                    <a:pos x="239" y="462"/>
                  </a:cxn>
                  <a:cxn ang="0">
                    <a:pos x="167" y="707"/>
                  </a:cxn>
                  <a:cxn ang="0">
                    <a:pos x="107" y="971"/>
                  </a:cxn>
                  <a:cxn ang="0">
                    <a:pos x="65" y="1247"/>
                  </a:cxn>
                  <a:cxn ang="0">
                    <a:pos x="29" y="1529"/>
                  </a:cxn>
                  <a:cxn ang="0">
                    <a:pos x="6" y="1822"/>
                  </a:cxn>
                  <a:cxn ang="0">
                    <a:pos x="0" y="2122"/>
                  </a:cxn>
                  <a:cxn ang="0">
                    <a:pos x="6" y="2404"/>
                  </a:cxn>
                  <a:cxn ang="0">
                    <a:pos x="24" y="2686"/>
                  </a:cxn>
                  <a:cxn ang="0">
                    <a:pos x="47" y="2961"/>
                  </a:cxn>
                  <a:cxn ang="0">
                    <a:pos x="89" y="3243"/>
                  </a:cxn>
                  <a:cxn ang="0">
                    <a:pos x="137" y="3519"/>
                  </a:cxn>
                  <a:cxn ang="0">
                    <a:pos x="197" y="3788"/>
                  </a:cxn>
                  <a:cxn ang="0">
                    <a:pos x="269" y="4058"/>
                  </a:cxn>
                  <a:cxn ang="0">
                    <a:pos x="346" y="4316"/>
                  </a:cxn>
                  <a:cxn ang="0">
                    <a:pos x="358" y="4316"/>
                  </a:cxn>
                  <a:cxn ang="0">
                    <a:pos x="281" y="4058"/>
                  </a:cxn>
                  <a:cxn ang="0">
                    <a:pos x="209" y="3788"/>
                  </a:cxn>
                  <a:cxn ang="0">
                    <a:pos x="149" y="3519"/>
                  </a:cxn>
                  <a:cxn ang="0">
                    <a:pos x="101" y="3243"/>
                  </a:cxn>
                  <a:cxn ang="0">
                    <a:pos x="59" y="2961"/>
                  </a:cxn>
                  <a:cxn ang="0">
                    <a:pos x="35" y="2686"/>
                  </a:cxn>
                  <a:cxn ang="0">
                    <a:pos x="18" y="2404"/>
                  </a:cxn>
                  <a:cxn ang="0">
                    <a:pos x="12" y="2122"/>
                  </a:cxn>
                  <a:cxn ang="0">
                    <a:pos x="18" y="1822"/>
                  </a:cxn>
                  <a:cxn ang="0">
                    <a:pos x="41" y="1529"/>
                  </a:cxn>
                  <a:cxn ang="0">
                    <a:pos x="71" y="1247"/>
                  </a:cxn>
                  <a:cxn ang="0">
                    <a:pos x="119" y="971"/>
                  </a:cxn>
                  <a:cxn ang="0">
                    <a:pos x="179" y="707"/>
                  </a:cxn>
                  <a:cxn ang="0">
                    <a:pos x="245" y="462"/>
                  </a:cxn>
                  <a:cxn ang="0">
                    <a:pos x="328" y="222"/>
                  </a:cxn>
                  <a:cxn ang="0">
                    <a:pos x="424" y="0"/>
                  </a:cxn>
                  <a:cxn ang="0">
                    <a:pos x="424" y="0"/>
                  </a:cxn>
                </a:cxnLst>
                <a:rect l="0" t="0" r="r" b="b"/>
                <a:pathLst>
                  <a:path w="424" h="4316">
                    <a:moveTo>
                      <a:pt x="424" y="0"/>
                    </a:moveTo>
                    <a:lnTo>
                      <a:pt x="412" y="0"/>
                    </a:lnTo>
                    <a:lnTo>
                      <a:pt x="316" y="222"/>
                    </a:lnTo>
                    <a:lnTo>
                      <a:pt x="239" y="462"/>
                    </a:lnTo>
                    <a:lnTo>
                      <a:pt x="167" y="707"/>
                    </a:lnTo>
                    <a:lnTo>
                      <a:pt x="107" y="971"/>
                    </a:lnTo>
                    <a:lnTo>
                      <a:pt x="65" y="1247"/>
                    </a:lnTo>
                    <a:lnTo>
                      <a:pt x="29" y="1529"/>
                    </a:lnTo>
                    <a:lnTo>
                      <a:pt x="6" y="1822"/>
                    </a:lnTo>
                    <a:lnTo>
                      <a:pt x="0" y="2122"/>
                    </a:lnTo>
                    <a:lnTo>
                      <a:pt x="6" y="2404"/>
                    </a:lnTo>
                    <a:lnTo>
                      <a:pt x="24" y="2686"/>
                    </a:lnTo>
                    <a:lnTo>
                      <a:pt x="47" y="2961"/>
                    </a:lnTo>
                    <a:lnTo>
                      <a:pt x="89" y="3243"/>
                    </a:lnTo>
                    <a:lnTo>
                      <a:pt x="137" y="3519"/>
                    </a:lnTo>
                    <a:lnTo>
                      <a:pt x="197" y="3788"/>
                    </a:lnTo>
                    <a:lnTo>
                      <a:pt x="269" y="4058"/>
                    </a:lnTo>
                    <a:lnTo>
                      <a:pt x="346" y="4316"/>
                    </a:lnTo>
                    <a:lnTo>
                      <a:pt x="358" y="4316"/>
                    </a:lnTo>
                    <a:lnTo>
                      <a:pt x="281" y="4058"/>
                    </a:lnTo>
                    <a:lnTo>
                      <a:pt x="209" y="3788"/>
                    </a:lnTo>
                    <a:lnTo>
                      <a:pt x="149" y="3519"/>
                    </a:lnTo>
                    <a:lnTo>
                      <a:pt x="101" y="3243"/>
                    </a:lnTo>
                    <a:lnTo>
                      <a:pt x="59" y="2961"/>
                    </a:lnTo>
                    <a:lnTo>
                      <a:pt x="35" y="2686"/>
                    </a:lnTo>
                    <a:lnTo>
                      <a:pt x="18" y="2404"/>
                    </a:lnTo>
                    <a:lnTo>
                      <a:pt x="12" y="2122"/>
                    </a:lnTo>
                    <a:lnTo>
                      <a:pt x="18" y="1822"/>
                    </a:lnTo>
                    <a:lnTo>
                      <a:pt x="41" y="1529"/>
                    </a:lnTo>
                    <a:lnTo>
                      <a:pt x="71" y="1247"/>
                    </a:lnTo>
                    <a:lnTo>
                      <a:pt x="119" y="971"/>
                    </a:lnTo>
                    <a:lnTo>
                      <a:pt x="179" y="707"/>
                    </a:lnTo>
                    <a:lnTo>
                      <a:pt x="245" y="462"/>
                    </a:lnTo>
                    <a:lnTo>
                      <a:pt x="328" y="222"/>
                    </a:lnTo>
                    <a:lnTo>
                      <a:pt x="424" y="0"/>
                    </a:lnTo>
                    <a:lnTo>
                      <a:pt x="424" y="0"/>
                    </a:lnTo>
                    <a:close/>
                  </a:path>
                </a:pathLst>
              </a:custGeom>
              <a:gradFill rotWithShape="0">
                <a:gsLst>
                  <a:gs pos="0">
                    <a:schemeClr val="bg1"/>
                  </a:gs>
                  <a:gs pos="100000">
                    <a:schemeClr val="bg1">
                      <a:gamma/>
                      <a:shade val="66667"/>
                      <a:invGamma/>
                    </a:schemeClr>
                  </a:gs>
                </a:gsLst>
                <a:lin ang="5400000" scaled="1"/>
              </a:gradFill>
              <a:ln w="9525">
                <a:noFill/>
                <a:round/>
                <a:headEnd/>
                <a:tailEnd/>
              </a:ln>
            </p:spPr>
            <p:txBody>
              <a:bodyPr/>
              <a:lstStyle/>
              <a:p>
                <a:pPr defTabSz="1828800" fontAlgn="base">
                  <a:spcBef>
                    <a:spcPct val="0"/>
                  </a:spcBef>
                  <a:spcAft>
                    <a:spcPct val="0"/>
                  </a:spcAft>
                  <a:defRPr/>
                </a:pPr>
                <a:endParaRPr lang="pt-BR" sz="3600">
                  <a:solidFill>
                    <a:srgbClr val="FFFFFF"/>
                  </a:solidFill>
                </a:endParaRPr>
              </a:p>
            </p:txBody>
          </p:sp>
          <p:sp>
            <p:nvSpPr>
              <p:cNvPr id="38" name="Freeform 17"/>
              <p:cNvSpPr>
                <a:spLocks/>
              </p:cNvSpPr>
              <p:nvPr userDrawn="1"/>
            </p:nvSpPr>
            <p:spPr bwMode="hidden">
              <a:xfrm>
                <a:off x="1128" y="0"/>
                <a:ext cx="575" cy="4316"/>
              </a:xfrm>
              <a:custGeom>
                <a:avLst/>
                <a:gdLst/>
                <a:ahLst/>
                <a:cxnLst>
                  <a:cxn ang="0">
                    <a:pos x="12" y="2146"/>
                  </a:cxn>
                  <a:cxn ang="0">
                    <a:pos x="24" y="1846"/>
                  </a:cxn>
                  <a:cxn ang="0">
                    <a:pos x="54" y="1559"/>
                  </a:cxn>
                  <a:cxn ang="0">
                    <a:pos x="96" y="1277"/>
                  </a:cxn>
                  <a:cxn ang="0">
                    <a:pos x="162" y="1001"/>
                  </a:cxn>
                  <a:cxn ang="0">
                    <a:pos x="239" y="731"/>
                  </a:cxn>
                  <a:cxn ang="0">
                    <a:pos x="335" y="480"/>
                  </a:cxn>
                  <a:cxn ang="0">
                    <a:pos x="449" y="234"/>
                  </a:cxn>
                  <a:cxn ang="0">
                    <a:pos x="574" y="0"/>
                  </a:cxn>
                  <a:cxn ang="0">
                    <a:pos x="562" y="0"/>
                  </a:cxn>
                  <a:cxn ang="0">
                    <a:pos x="437" y="234"/>
                  </a:cxn>
                  <a:cxn ang="0">
                    <a:pos x="323" y="480"/>
                  </a:cxn>
                  <a:cxn ang="0">
                    <a:pos x="227" y="737"/>
                  </a:cxn>
                  <a:cxn ang="0">
                    <a:pos x="150" y="1001"/>
                  </a:cxn>
                  <a:cxn ang="0">
                    <a:pos x="84" y="1277"/>
                  </a:cxn>
                  <a:cxn ang="0">
                    <a:pos x="42" y="1559"/>
                  </a:cxn>
                  <a:cxn ang="0">
                    <a:pos x="12" y="1852"/>
                  </a:cxn>
                  <a:cxn ang="0">
                    <a:pos x="0" y="2146"/>
                  </a:cxn>
                  <a:cxn ang="0">
                    <a:pos x="6" y="2434"/>
                  </a:cxn>
                  <a:cxn ang="0">
                    <a:pos x="30" y="2715"/>
                  </a:cxn>
                  <a:cxn ang="0">
                    <a:pos x="66" y="2997"/>
                  </a:cxn>
                  <a:cxn ang="0">
                    <a:pos x="120" y="3273"/>
                  </a:cxn>
                  <a:cxn ang="0">
                    <a:pos x="191" y="3549"/>
                  </a:cxn>
                  <a:cxn ang="0">
                    <a:pos x="275" y="3812"/>
                  </a:cxn>
                  <a:cxn ang="0">
                    <a:pos x="371" y="4070"/>
                  </a:cxn>
                  <a:cxn ang="0">
                    <a:pos x="484" y="4316"/>
                  </a:cxn>
                  <a:cxn ang="0">
                    <a:pos x="496" y="4316"/>
                  </a:cxn>
                  <a:cxn ang="0">
                    <a:pos x="383" y="4070"/>
                  </a:cxn>
                  <a:cxn ang="0">
                    <a:pos x="287" y="3812"/>
                  </a:cxn>
                  <a:cxn ang="0">
                    <a:pos x="203" y="3549"/>
                  </a:cxn>
                  <a:cxn ang="0">
                    <a:pos x="132" y="3273"/>
                  </a:cxn>
                  <a:cxn ang="0">
                    <a:pos x="78" y="2997"/>
                  </a:cxn>
                  <a:cxn ang="0">
                    <a:pos x="42" y="2715"/>
                  </a:cxn>
                  <a:cxn ang="0">
                    <a:pos x="18" y="2434"/>
                  </a:cxn>
                  <a:cxn ang="0">
                    <a:pos x="12" y="2146"/>
                  </a:cxn>
                  <a:cxn ang="0">
                    <a:pos x="12" y="2146"/>
                  </a:cxn>
                </a:cxnLst>
                <a:rect l="0" t="0" r="r" b="b"/>
                <a:pathLst>
                  <a:path w="574" h="4316">
                    <a:moveTo>
                      <a:pt x="12" y="2146"/>
                    </a:moveTo>
                    <a:lnTo>
                      <a:pt x="24" y="1846"/>
                    </a:lnTo>
                    <a:lnTo>
                      <a:pt x="54" y="1559"/>
                    </a:lnTo>
                    <a:lnTo>
                      <a:pt x="96" y="1277"/>
                    </a:lnTo>
                    <a:lnTo>
                      <a:pt x="162" y="1001"/>
                    </a:lnTo>
                    <a:lnTo>
                      <a:pt x="239" y="731"/>
                    </a:lnTo>
                    <a:lnTo>
                      <a:pt x="335" y="480"/>
                    </a:lnTo>
                    <a:lnTo>
                      <a:pt x="449" y="234"/>
                    </a:lnTo>
                    <a:lnTo>
                      <a:pt x="574" y="0"/>
                    </a:lnTo>
                    <a:lnTo>
                      <a:pt x="562" y="0"/>
                    </a:lnTo>
                    <a:lnTo>
                      <a:pt x="437" y="234"/>
                    </a:lnTo>
                    <a:lnTo>
                      <a:pt x="323" y="480"/>
                    </a:lnTo>
                    <a:lnTo>
                      <a:pt x="227" y="737"/>
                    </a:lnTo>
                    <a:lnTo>
                      <a:pt x="150" y="1001"/>
                    </a:lnTo>
                    <a:lnTo>
                      <a:pt x="84" y="1277"/>
                    </a:lnTo>
                    <a:lnTo>
                      <a:pt x="42" y="1559"/>
                    </a:lnTo>
                    <a:lnTo>
                      <a:pt x="12" y="1852"/>
                    </a:lnTo>
                    <a:lnTo>
                      <a:pt x="0" y="2146"/>
                    </a:lnTo>
                    <a:lnTo>
                      <a:pt x="6" y="2434"/>
                    </a:lnTo>
                    <a:lnTo>
                      <a:pt x="30" y="2715"/>
                    </a:lnTo>
                    <a:lnTo>
                      <a:pt x="66" y="2997"/>
                    </a:lnTo>
                    <a:lnTo>
                      <a:pt x="120" y="3273"/>
                    </a:lnTo>
                    <a:lnTo>
                      <a:pt x="191" y="3549"/>
                    </a:lnTo>
                    <a:lnTo>
                      <a:pt x="275" y="3812"/>
                    </a:lnTo>
                    <a:lnTo>
                      <a:pt x="371" y="4070"/>
                    </a:lnTo>
                    <a:lnTo>
                      <a:pt x="484" y="4316"/>
                    </a:lnTo>
                    <a:lnTo>
                      <a:pt x="496" y="4316"/>
                    </a:lnTo>
                    <a:lnTo>
                      <a:pt x="383" y="4070"/>
                    </a:lnTo>
                    <a:lnTo>
                      <a:pt x="287" y="3812"/>
                    </a:lnTo>
                    <a:lnTo>
                      <a:pt x="203" y="3549"/>
                    </a:lnTo>
                    <a:lnTo>
                      <a:pt x="132" y="3273"/>
                    </a:lnTo>
                    <a:lnTo>
                      <a:pt x="78" y="2997"/>
                    </a:lnTo>
                    <a:lnTo>
                      <a:pt x="42" y="2715"/>
                    </a:lnTo>
                    <a:lnTo>
                      <a:pt x="18" y="2434"/>
                    </a:lnTo>
                    <a:lnTo>
                      <a:pt x="12" y="2146"/>
                    </a:lnTo>
                    <a:lnTo>
                      <a:pt x="12" y="2146"/>
                    </a:lnTo>
                    <a:close/>
                  </a:path>
                </a:pathLst>
              </a:custGeom>
              <a:gradFill rotWithShape="0">
                <a:gsLst>
                  <a:gs pos="0">
                    <a:schemeClr val="bg1"/>
                  </a:gs>
                  <a:gs pos="100000">
                    <a:schemeClr val="bg1">
                      <a:gamma/>
                      <a:shade val="66667"/>
                      <a:invGamma/>
                    </a:schemeClr>
                  </a:gs>
                </a:gsLst>
                <a:lin ang="5400000" scaled="1"/>
              </a:gradFill>
              <a:ln w="9525">
                <a:noFill/>
                <a:round/>
                <a:headEnd/>
                <a:tailEnd/>
              </a:ln>
            </p:spPr>
            <p:txBody>
              <a:bodyPr/>
              <a:lstStyle/>
              <a:p>
                <a:pPr defTabSz="1828800" fontAlgn="base">
                  <a:spcBef>
                    <a:spcPct val="0"/>
                  </a:spcBef>
                  <a:spcAft>
                    <a:spcPct val="0"/>
                  </a:spcAft>
                  <a:defRPr/>
                </a:pPr>
                <a:endParaRPr lang="pt-BR" sz="3600">
                  <a:solidFill>
                    <a:srgbClr val="FFFFFF"/>
                  </a:solidFill>
                </a:endParaRPr>
              </a:p>
            </p:txBody>
          </p:sp>
          <p:sp>
            <p:nvSpPr>
              <p:cNvPr id="39" name="Freeform 18"/>
              <p:cNvSpPr>
                <a:spLocks/>
              </p:cNvSpPr>
              <p:nvPr userDrawn="1"/>
            </p:nvSpPr>
            <p:spPr bwMode="hidden">
              <a:xfrm>
                <a:off x="702" y="0"/>
                <a:ext cx="737" cy="4316"/>
              </a:xfrm>
              <a:custGeom>
                <a:avLst/>
                <a:gdLst/>
                <a:ahLst/>
                <a:cxnLst>
                  <a:cxn ang="0">
                    <a:pos x="12" y="2098"/>
                  </a:cxn>
                  <a:cxn ang="0">
                    <a:pos x="29" y="1798"/>
                  </a:cxn>
                  <a:cxn ang="0">
                    <a:pos x="71" y="1505"/>
                  </a:cxn>
                  <a:cxn ang="0">
                    <a:pos x="131" y="1223"/>
                  </a:cxn>
                  <a:cxn ang="0">
                    <a:pos x="215" y="941"/>
                  </a:cxn>
                  <a:cxn ang="0">
                    <a:pos x="316" y="689"/>
                  </a:cxn>
                  <a:cxn ang="0">
                    <a:pos x="442" y="444"/>
                  </a:cxn>
                  <a:cxn ang="0">
                    <a:pos x="580" y="216"/>
                  </a:cxn>
                  <a:cxn ang="0">
                    <a:pos x="735" y="0"/>
                  </a:cxn>
                  <a:cxn ang="0">
                    <a:pos x="723" y="0"/>
                  </a:cxn>
                  <a:cxn ang="0">
                    <a:pos x="568" y="210"/>
                  </a:cxn>
                  <a:cxn ang="0">
                    <a:pos x="430" y="438"/>
                  </a:cxn>
                  <a:cxn ang="0">
                    <a:pos x="311" y="683"/>
                  </a:cxn>
                  <a:cxn ang="0">
                    <a:pos x="209" y="941"/>
                  </a:cxn>
                  <a:cxn ang="0">
                    <a:pos x="125" y="1217"/>
                  </a:cxn>
                  <a:cxn ang="0">
                    <a:pos x="59" y="1505"/>
                  </a:cxn>
                  <a:cxn ang="0">
                    <a:pos x="18" y="1798"/>
                  </a:cxn>
                  <a:cxn ang="0">
                    <a:pos x="0" y="2098"/>
                  </a:cxn>
                  <a:cxn ang="0">
                    <a:pos x="6" y="2404"/>
                  </a:cxn>
                  <a:cxn ang="0">
                    <a:pos x="29" y="2709"/>
                  </a:cxn>
                  <a:cxn ang="0">
                    <a:pos x="77" y="3015"/>
                  </a:cxn>
                  <a:cxn ang="0">
                    <a:pos x="149" y="3315"/>
                  </a:cxn>
                  <a:cxn ang="0">
                    <a:pos x="227" y="3573"/>
                  </a:cxn>
                  <a:cxn ang="0">
                    <a:pos x="316" y="3824"/>
                  </a:cxn>
                  <a:cxn ang="0">
                    <a:pos x="424" y="4076"/>
                  </a:cxn>
                  <a:cxn ang="0">
                    <a:pos x="544" y="4316"/>
                  </a:cxn>
                  <a:cxn ang="0">
                    <a:pos x="556" y="4316"/>
                  </a:cxn>
                  <a:cxn ang="0">
                    <a:pos x="436" y="4076"/>
                  </a:cxn>
                  <a:cxn ang="0">
                    <a:pos x="328" y="3824"/>
                  </a:cxn>
                  <a:cxn ang="0">
                    <a:pos x="239" y="3573"/>
                  </a:cxn>
                  <a:cxn ang="0">
                    <a:pos x="161" y="3315"/>
                  </a:cxn>
                  <a:cxn ang="0">
                    <a:pos x="89" y="3015"/>
                  </a:cxn>
                  <a:cxn ang="0">
                    <a:pos x="41" y="2709"/>
                  </a:cxn>
                  <a:cxn ang="0">
                    <a:pos x="18" y="2404"/>
                  </a:cxn>
                  <a:cxn ang="0">
                    <a:pos x="12" y="2098"/>
                  </a:cxn>
                  <a:cxn ang="0">
                    <a:pos x="12" y="2098"/>
                  </a:cxn>
                </a:cxnLst>
                <a:rect l="0" t="0" r="r" b="b"/>
                <a:pathLst>
                  <a:path w="735" h="4316">
                    <a:moveTo>
                      <a:pt x="12" y="2098"/>
                    </a:moveTo>
                    <a:lnTo>
                      <a:pt x="29" y="1798"/>
                    </a:lnTo>
                    <a:lnTo>
                      <a:pt x="71" y="1505"/>
                    </a:lnTo>
                    <a:lnTo>
                      <a:pt x="131" y="1223"/>
                    </a:lnTo>
                    <a:lnTo>
                      <a:pt x="215" y="941"/>
                    </a:lnTo>
                    <a:lnTo>
                      <a:pt x="316" y="689"/>
                    </a:lnTo>
                    <a:lnTo>
                      <a:pt x="442" y="444"/>
                    </a:lnTo>
                    <a:lnTo>
                      <a:pt x="580" y="216"/>
                    </a:lnTo>
                    <a:lnTo>
                      <a:pt x="735" y="0"/>
                    </a:lnTo>
                    <a:lnTo>
                      <a:pt x="723" y="0"/>
                    </a:lnTo>
                    <a:lnTo>
                      <a:pt x="568" y="210"/>
                    </a:lnTo>
                    <a:lnTo>
                      <a:pt x="430" y="438"/>
                    </a:lnTo>
                    <a:lnTo>
                      <a:pt x="311" y="683"/>
                    </a:lnTo>
                    <a:lnTo>
                      <a:pt x="209" y="941"/>
                    </a:lnTo>
                    <a:lnTo>
                      <a:pt x="125" y="1217"/>
                    </a:lnTo>
                    <a:lnTo>
                      <a:pt x="59" y="1505"/>
                    </a:lnTo>
                    <a:lnTo>
                      <a:pt x="18" y="1798"/>
                    </a:lnTo>
                    <a:lnTo>
                      <a:pt x="0" y="2098"/>
                    </a:lnTo>
                    <a:lnTo>
                      <a:pt x="6" y="2404"/>
                    </a:lnTo>
                    <a:lnTo>
                      <a:pt x="29" y="2709"/>
                    </a:lnTo>
                    <a:lnTo>
                      <a:pt x="77" y="3015"/>
                    </a:lnTo>
                    <a:lnTo>
                      <a:pt x="149" y="3315"/>
                    </a:lnTo>
                    <a:lnTo>
                      <a:pt x="227" y="3573"/>
                    </a:lnTo>
                    <a:lnTo>
                      <a:pt x="316" y="3824"/>
                    </a:lnTo>
                    <a:lnTo>
                      <a:pt x="424" y="4076"/>
                    </a:lnTo>
                    <a:lnTo>
                      <a:pt x="544" y="4316"/>
                    </a:lnTo>
                    <a:lnTo>
                      <a:pt x="556" y="4316"/>
                    </a:lnTo>
                    <a:lnTo>
                      <a:pt x="436" y="4076"/>
                    </a:lnTo>
                    <a:lnTo>
                      <a:pt x="328" y="3824"/>
                    </a:lnTo>
                    <a:lnTo>
                      <a:pt x="239" y="3573"/>
                    </a:lnTo>
                    <a:lnTo>
                      <a:pt x="161" y="3315"/>
                    </a:lnTo>
                    <a:lnTo>
                      <a:pt x="89" y="3015"/>
                    </a:lnTo>
                    <a:lnTo>
                      <a:pt x="41" y="2709"/>
                    </a:lnTo>
                    <a:lnTo>
                      <a:pt x="18" y="2404"/>
                    </a:lnTo>
                    <a:lnTo>
                      <a:pt x="12" y="2098"/>
                    </a:lnTo>
                    <a:lnTo>
                      <a:pt x="12" y="2098"/>
                    </a:lnTo>
                    <a:close/>
                  </a:path>
                </a:pathLst>
              </a:custGeom>
              <a:gradFill rotWithShape="0">
                <a:gsLst>
                  <a:gs pos="0">
                    <a:schemeClr val="bg1"/>
                  </a:gs>
                  <a:gs pos="100000">
                    <a:schemeClr val="bg1">
                      <a:gamma/>
                      <a:shade val="66667"/>
                      <a:invGamma/>
                    </a:schemeClr>
                  </a:gs>
                </a:gsLst>
                <a:lin ang="5400000" scaled="1"/>
              </a:gradFill>
              <a:ln w="9525">
                <a:noFill/>
                <a:round/>
                <a:headEnd/>
                <a:tailEnd/>
              </a:ln>
            </p:spPr>
            <p:txBody>
              <a:bodyPr/>
              <a:lstStyle/>
              <a:p>
                <a:pPr defTabSz="1828800" fontAlgn="base">
                  <a:spcBef>
                    <a:spcPct val="0"/>
                  </a:spcBef>
                  <a:spcAft>
                    <a:spcPct val="0"/>
                  </a:spcAft>
                  <a:defRPr/>
                </a:pPr>
                <a:endParaRPr lang="pt-BR" sz="3600">
                  <a:solidFill>
                    <a:srgbClr val="FFFFFF"/>
                  </a:solidFill>
                </a:endParaRPr>
              </a:p>
            </p:txBody>
          </p:sp>
          <p:sp>
            <p:nvSpPr>
              <p:cNvPr id="40" name="Freeform 19"/>
              <p:cNvSpPr>
                <a:spLocks/>
              </p:cNvSpPr>
              <p:nvPr userDrawn="1"/>
            </p:nvSpPr>
            <p:spPr bwMode="hidden">
              <a:xfrm>
                <a:off x="288" y="0"/>
                <a:ext cx="840" cy="4316"/>
              </a:xfrm>
              <a:custGeom>
                <a:avLst/>
                <a:gdLst/>
                <a:ahLst/>
                <a:cxnLst>
                  <a:cxn ang="0">
                    <a:pos x="18" y="1948"/>
                  </a:cxn>
                  <a:cxn ang="0">
                    <a:pos x="48" y="1708"/>
                  </a:cxn>
                  <a:cxn ang="0">
                    <a:pos x="96" y="1475"/>
                  </a:cxn>
                  <a:cxn ang="0">
                    <a:pos x="161" y="1235"/>
                  </a:cxn>
                  <a:cxn ang="0">
                    <a:pos x="251" y="995"/>
                  </a:cxn>
                  <a:cxn ang="0">
                    <a:pos x="365" y="755"/>
                  </a:cxn>
                  <a:cxn ang="0">
                    <a:pos x="496" y="510"/>
                  </a:cxn>
                  <a:cxn ang="0">
                    <a:pos x="658" y="258"/>
                  </a:cxn>
                  <a:cxn ang="0">
                    <a:pos x="741" y="132"/>
                  </a:cxn>
                  <a:cxn ang="0">
                    <a:pos x="837" y="0"/>
                  </a:cxn>
                  <a:cxn ang="0">
                    <a:pos x="825" y="0"/>
                  </a:cxn>
                  <a:cxn ang="0">
                    <a:pos x="729" y="132"/>
                  </a:cxn>
                  <a:cxn ang="0">
                    <a:pos x="640" y="258"/>
                  </a:cxn>
                  <a:cxn ang="0">
                    <a:pos x="562" y="384"/>
                  </a:cxn>
                  <a:cxn ang="0">
                    <a:pos x="484" y="510"/>
                  </a:cxn>
                  <a:cxn ang="0">
                    <a:pos x="353" y="755"/>
                  </a:cxn>
                  <a:cxn ang="0">
                    <a:pos x="239" y="995"/>
                  </a:cxn>
                  <a:cxn ang="0">
                    <a:pos x="150" y="1235"/>
                  </a:cxn>
                  <a:cxn ang="0">
                    <a:pos x="84" y="1469"/>
                  </a:cxn>
                  <a:cxn ang="0">
                    <a:pos x="36" y="1702"/>
                  </a:cxn>
                  <a:cxn ang="0">
                    <a:pos x="6" y="1942"/>
                  </a:cxn>
                  <a:cxn ang="0">
                    <a:pos x="0" y="2200"/>
                  </a:cxn>
                  <a:cxn ang="0">
                    <a:pos x="12" y="2470"/>
                  </a:cxn>
                  <a:cxn ang="0">
                    <a:pos x="48" y="2739"/>
                  </a:cxn>
                  <a:cxn ang="0">
                    <a:pos x="114" y="3027"/>
                  </a:cxn>
                  <a:cxn ang="0">
                    <a:pos x="150" y="3171"/>
                  </a:cxn>
                  <a:cxn ang="0">
                    <a:pos x="197" y="3321"/>
                  </a:cxn>
                  <a:cxn ang="0">
                    <a:pos x="245" y="3477"/>
                  </a:cxn>
                  <a:cxn ang="0">
                    <a:pos x="305" y="3639"/>
                  </a:cxn>
                  <a:cxn ang="0">
                    <a:pos x="365" y="3800"/>
                  </a:cxn>
                  <a:cxn ang="0">
                    <a:pos x="437" y="3968"/>
                  </a:cxn>
                  <a:cxn ang="0">
                    <a:pos x="508" y="4136"/>
                  </a:cxn>
                  <a:cxn ang="0">
                    <a:pos x="592" y="4316"/>
                  </a:cxn>
                  <a:cxn ang="0">
                    <a:pos x="604" y="4316"/>
                  </a:cxn>
                  <a:cxn ang="0">
                    <a:pos x="520" y="4136"/>
                  </a:cxn>
                  <a:cxn ang="0">
                    <a:pos x="448" y="3968"/>
                  </a:cxn>
                  <a:cxn ang="0">
                    <a:pos x="377" y="3800"/>
                  </a:cxn>
                  <a:cxn ang="0">
                    <a:pos x="317" y="3639"/>
                  </a:cxn>
                  <a:cxn ang="0">
                    <a:pos x="257" y="3477"/>
                  </a:cxn>
                  <a:cxn ang="0">
                    <a:pos x="209" y="3327"/>
                  </a:cxn>
                  <a:cxn ang="0">
                    <a:pos x="161" y="3171"/>
                  </a:cxn>
                  <a:cxn ang="0">
                    <a:pos x="126" y="3027"/>
                  </a:cxn>
                  <a:cxn ang="0">
                    <a:pos x="60" y="2739"/>
                  </a:cxn>
                  <a:cxn ang="0">
                    <a:pos x="24" y="2470"/>
                  </a:cxn>
                  <a:cxn ang="0">
                    <a:pos x="12" y="2206"/>
                  </a:cxn>
                  <a:cxn ang="0">
                    <a:pos x="18" y="1948"/>
                  </a:cxn>
                  <a:cxn ang="0">
                    <a:pos x="18" y="1948"/>
                  </a:cxn>
                </a:cxnLst>
                <a:rect l="0" t="0" r="r" b="b"/>
                <a:pathLst>
                  <a:path w="837" h="4316">
                    <a:moveTo>
                      <a:pt x="18" y="1948"/>
                    </a:moveTo>
                    <a:lnTo>
                      <a:pt x="48" y="1708"/>
                    </a:lnTo>
                    <a:lnTo>
                      <a:pt x="96" y="1475"/>
                    </a:lnTo>
                    <a:lnTo>
                      <a:pt x="161" y="1235"/>
                    </a:lnTo>
                    <a:lnTo>
                      <a:pt x="251" y="995"/>
                    </a:lnTo>
                    <a:lnTo>
                      <a:pt x="365" y="755"/>
                    </a:lnTo>
                    <a:lnTo>
                      <a:pt x="496" y="510"/>
                    </a:lnTo>
                    <a:lnTo>
                      <a:pt x="658" y="258"/>
                    </a:lnTo>
                    <a:lnTo>
                      <a:pt x="741" y="132"/>
                    </a:lnTo>
                    <a:lnTo>
                      <a:pt x="837" y="0"/>
                    </a:lnTo>
                    <a:lnTo>
                      <a:pt x="825" y="0"/>
                    </a:lnTo>
                    <a:lnTo>
                      <a:pt x="729" y="132"/>
                    </a:lnTo>
                    <a:lnTo>
                      <a:pt x="640" y="258"/>
                    </a:lnTo>
                    <a:lnTo>
                      <a:pt x="562" y="384"/>
                    </a:lnTo>
                    <a:lnTo>
                      <a:pt x="484" y="510"/>
                    </a:lnTo>
                    <a:lnTo>
                      <a:pt x="353" y="755"/>
                    </a:lnTo>
                    <a:lnTo>
                      <a:pt x="239" y="995"/>
                    </a:lnTo>
                    <a:lnTo>
                      <a:pt x="150" y="1235"/>
                    </a:lnTo>
                    <a:lnTo>
                      <a:pt x="84" y="1469"/>
                    </a:lnTo>
                    <a:lnTo>
                      <a:pt x="36" y="1702"/>
                    </a:lnTo>
                    <a:lnTo>
                      <a:pt x="6" y="1942"/>
                    </a:lnTo>
                    <a:lnTo>
                      <a:pt x="0" y="2200"/>
                    </a:lnTo>
                    <a:lnTo>
                      <a:pt x="12" y="2470"/>
                    </a:lnTo>
                    <a:lnTo>
                      <a:pt x="48" y="2739"/>
                    </a:lnTo>
                    <a:lnTo>
                      <a:pt x="114" y="3027"/>
                    </a:lnTo>
                    <a:lnTo>
                      <a:pt x="150" y="3171"/>
                    </a:lnTo>
                    <a:lnTo>
                      <a:pt x="197" y="3321"/>
                    </a:lnTo>
                    <a:lnTo>
                      <a:pt x="245" y="3477"/>
                    </a:lnTo>
                    <a:lnTo>
                      <a:pt x="305" y="3639"/>
                    </a:lnTo>
                    <a:lnTo>
                      <a:pt x="365" y="3800"/>
                    </a:lnTo>
                    <a:lnTo>
                      <a:pt x="437" y="3968"/>
                    </a:lnTo>
                    <a:lnTo>
                      <a:pt x="508" y="4136"/>
                    </a:lnTo>
                    <a:lnTo>
                      <a:pt x="592" y="4316"/>
                    </a:lnTo>
                    <a:lnTo>
                      <a:pt x="604" y="4316"/>
                    </a:lnTo>
                    <a:lnTo>
                      <a:pt x="520" y="4136"/>
                    </a:lnTo>
                    <a:lnTo>
                      <a:pt x="448" y="3968"/>
                    </a:lnTo>
                    <a:lnTo>
                      <a:pt x="377" y="3800"/>
                    </a:lnTo>
                    <a:lnTo>
                      <a:pt x="317" y="3639"/>
                    </a:lnTo>
                    <a:lnTo>
                      <a:pt x="257" y="3477"/>
                    </a:lnTo>
                    <a:lnTo>
                      <a:pt x="209" y="3327"/>
                    </a:lnTo>
                    <a:lnTo>
                      <a:pt x="161" y="3171"/>
                    </a:lnTo>
                    <a:lnTo>
                      <a:pt x="126" y="3027"/>
                    </a:lnTo>
                    <a:lnTo>
                      <a:pt x="60" y="2739"/>
                    </a:lnTo>
                    <a:lnTo>
                      <a:pt x="24" y="2470"/>
                    </a:lnTo>
                    <a:lnTo>
                      <a:pt x="12" y="2206"/>
                    </a:lnTo>
                    <a:lnTo>
                      <a:pt x="18" y="1948"/>
                    </a:lnTo>
                    <a:lnTo>
                      <a:pt x="18" y="1948"/>
                    </a:lnTo>
                    <a:close/>
                  </a:path>
                </a:pathLst>
              </a:custGeom>
              <a:gradFill rotWithShape="0">
                <a:gsLst>
                  <a:gs pos="0">
                    <a:schemeClr val="bg1"/>
                  </a:gs>
                  <a:gs pos="100000">
                    <a:schemeClr val="bg1">
                      <a:gamma/>
                      <a:shade val="66667"/>
                      <a:invGamma/>
                    </a:schemeClr>
                  </a:gs>
                </a:gsLst>
                <a:lin ang="5400000" scaled="1"/>
              </a:gradFill>
              <a:ln w="9525">
                <a:noFill/>
                <a:round/>
                <a:headEnd/>
                <a:tailEnd/>
              </a:ln>
            </p:spPr>
            <p:txBody>
              <a:bodyPr/>
              <a:lstStyle/>
              <a:p>
                <a:pPr defTabSz="1828800" fontAlgn="base">
                  <a:spcBef>
                    <a:spcPct val="0"/>
                  </a:spcBef>
                  <a:spcAft>
                    <a:spcPct val="0"/>
                  </a:spcAft>
                  <a:defRPr/>
                </a:pPr>
                <a:endParaRPr lang="pt-BR" sz="3600">
                  <a:solidFill>
                    <a:srgbClr val="FFFFFF"/>
                  </a:solidFill>
                </a:endParaRPr>
              </a:p>
            </p:txBody>
          </p:sp>
        </p:grpSp>
        <p:sp>
          <p:nvSpPr>
            <p:cNvPr id="9" name="Freeform 20"/>
            <p:cNvSpPr>
              <a:spLocks/>
            </p:cNvSpPr>
            <p:nvPr/>
          </p:nvSpPr>
          <p:spPr bwMode="hidden">
            <a:xfrm>
              <a:off x="6" y="2901"/>
              <a:ext cx="606" cy="1415"/>
            </a:xfrm>
            <a:custGeom>
              <a:avLst/>
              <a:gdLst/>
              <a:ahLst/>
              <a:cxnLst>
                <a:cxn ang="0">
                  <a:pos x="0" y="54"/>
                </a:cxn>
                <a:cxn ang="0">
                  <a:pos x="42" y="228"/>
                </a:cxn>
                <a:cxn ang="0">
                  <a:pos x="96" y="402"/>
                </a:cxn>
                <a:cxn ang="0">
                  <a:pos x="161" y="576"/>
                </a:cxn>
                <a:cxn ang="0">
                  <a:pos x="227" y="744"/>
                </a:cxn>
                <a:cxn ang="0">
                  <a:pos x="305" y="917"/>
                </a:cxn>
                <a:cxn ang="0">
                  <a:pos x="389" y="1085"/>
                </a:cxn>
                <a:cxn ang="0">
                  <a:pos x="484" y="1253"/>
                </a:cxn>
                <a:cxn ang="0">
                  <a:pos x="586" y="1415"/>
                </a:cxn>
                <a:cxn ang="0">
                  <a:pos x="604" y="1415"/>
                </a:cxn>
                <a:cxn ang="0">
                  <a:pos x="496" y="1247"/>
                </a:cxn>
                <a:cxn ang="0">
                  <a:pos x="401" y="1073"/>
                </a:cxn>
                <a:cxn ang="0">
                  <a:pos x="311" y="899"/>
                </a:cxn>
                <a:cxn ang="0">
                  <a:pos x="233" y="720"/>
                </a:cxn>
                <a:cxn ang="0">
                  <a:pos x="161" y="546"/>
                </a:cxn>
                <a:cxn ang="0">
                  <a:pos x="102" y="366"/>
                </a:cxn>
                <a:cxn ang="0">
                  <a:pos x="48" y="180"/>
                </a:cxn>
                <a:cxn ang="0">
                  <a:pos x="0" y="0"/>
                </a:cxn>
                <a:cxn ang="0">
                  <a:pos x="0" y="54"/>
                </a:cxn>
                <a:cxn ang="0">
                  <a:pos x="0" y="54"/>
                </a:cxn>
              </a:cxnLst>
              <a:rect l="0" t="0" r="r" b="b"/>
              <a:pathLst>
                <a:path w="604" h="1415">
                  <a:moveTo>
                    <a:pt x="0" y="54"/>
                  </a:moveTo>
                  <a:lnTo>
                    <a:pt x="42" y="228"/>
                  </a:lnTo>
                  <a:lnTo>
                    <a:pt x="96" y="402"/>
                  </a:lnTo>
                  <a:lnTo>
                    <a:pt x="161" y="576"/>
                  </a:lnTo>
                  <a:lnTo>
                    <a:pt x="227" y="744"/>
                  </a:lnTo>
                  <a:lnTo>
                    <a:pt x="305" y="917"/>
                  </a:lnTo>
                  <a:lnTo>
                    <a:pt x="389" y="1085"/>
                  </a:lnTo>
                  <a:lnTo>
                    <a:pt x="484" y="1253"/>
                  </a:lnTo>
                  <a:lnTo>
                    <a:pt x="586" y="1415"/>
                  </a:lnTo>
                  <a:lnTo>
                    <a:pt x="604" y="1415"/>
                  </a:lnTo>
                  <a:lnTo>
                    <a:pt x="496" y="1247"/>
                  </a:lnTo>
                  <a:lnTo>
                    <a:pt x="401" y="1073"/>
                  </a:lnTo>
                  <a:lnTo>
                    <a:pt x="311" y="899"/>
                  </a:lnTo>
                  <a:lnTo>
                    <a:pt x="233" y="720"/>
                  </a:lnTo>
                  <a:lnTo>
                    <a:pt x="161" y="546"/>
                  </a:lnTo>
                  <a:lnTo>
                    <a:pt x="102" y="366"/>
                  </a:lnTo>
                  <a:lnTo>
                    <a:pt x="48" y="180"/>
                  </a:lnTo>
                  <a:lnTo>
                    <a:pt x="0" y="0"/>
                  </a:lnTo>
                  <a:lnTo>
                    <a:pt x="0" y="54"/>
                  </a:lnTo>
                  <a:lnTo>
                    <a:pt x="0" y="54"/>
                  </a:lnTo>
                  <a:close/>
                </a:path>
              </a:pathLst>
            </a:custGeom>
            <a:gradFill rotWithShape="0">
              <a:gsLst>
                <a:gs pos="0">
                  <a:schemeClr val="bg2"/>
                </a:gs>
                <a:gs pos="100000">
                  <a:schemeClr val="bg2">
                    <a:gamma/>
                    <a:shade val="60784"/>
                    <a:invGamma/>
                  </a:schemeClr>
                </a:gs>
              </a:gsLst>
              <a:lin ang="5400000" scaled="1"/>
            </a:gradFill>
            <a:ln w="9525">
              <a:noFill/>
              <a:round/>
              <a:headEnd/>
              <a:tailEnd/>
            </a:ln>
          </p:spPr>
          <p:txBody>
            <a:bodyPr/>
            <a:lstStyle/>
            <a:p>
              <a:pPr defTabSz="1828800" fontAlgn="base">
                <a:spcBef>
                  <a:spcPct val="0"/>
                </a:spcBef>
                <a:spcAft>
                  <a:spcPct val="0"/>
                </a:spcAft>
                <a:defRPr/>
              </a:pPr>
              <a:endParaRPr lang="pt-BR" sz="3600">
                <a:solidFill>
                  <a:srgbClr val="FFFFFF"/>
                </a:solidFill>
              </a:endParaRPr>
            </a:p>
          </p:txBody>
        </p:sp>
        <p:sp>
          <p:nvSpPr>
            <p:cNvPr id="10" name="Freeform 21"/>
            <p:cNvSpPr>
              <a:spLocks/>
            </p:cNvSpPr>
            <p:nvPr/>
          </p:nvSpPr>
          <p:spPr bwMode="hidden">
            <a:xfrm>
              <a:off x="6" y="3890"/>
              <a:ext cx="228" cy="426"/>
            </a:xfrm>
            <a:custGeom>
              <a:avLst/>
              <a:gdLst/>
              <a:ahLst/>
              <a:cxnLst>
                <a:cxn ang="0">
                  <a:pos x="0" y="30"/>
                </a:cxn>
                <a:cxn ang="0">
                  <a:pos x="108" y="240"/>
                </a:cxn>
                <a:cxn ang="0">
                  <a:pos x="215" y="426"/>
                </a:cxn>
                <a:cxn ang="0">
                  <a:pos x="227" y="426"/>
                </a:cxn>
                <a:cxn ang="0">
                  <a:pos x="167" y="330"/>
                </a:cxn>
                <a:cxn ang="0">
                  <a:pos x="114" y="222"/>
                </a:cxn>
                <a:cxn ang="0">
                  <a:pos x="0" y="0"/>
                </a:cxn>
                <a:cxn ang="0">
                  <a:pos x="0" y="30"/>
                </a:cxn>
                <a:cxn ang="0">
                  <a:pos x="0" y="30"/>
                </a:cxn>
              </a:cxnLst>
              <a:rect l="0" t="0" r="r" b="b"/>
              <a:pathLst>
                <a:path w="227" h="426">
                  <a:moveTo>
                    <a:pt x="0" y="30"/>
                  </a:moveTo>
                  <a:lnTo>
                    <a:pt x="108" y="240"/>
                  </a:lnTo>
                  <a:lnTo>
                    <a:pt x="215" y="426"/>
                  </a:lnTo>
                  <a:lnTo>
                    <a:pt x="227" y="426"/>
                  </a:lnTo>
                  <a:lnTo>
                    <a:pt x="167" y="330"/>
                  </a:lnTo>
                  <a:lnTo>
                    <a:pt x="114" y="222"/>
                  </a:lnTo>
                  <a:lnTo>
                    <a:pt x="0" y="0"/>
                  </a:lnTo>
                  <a:lnTo>
                    <a:pt x="0" y="30"/>
                  </a:lnTo>
                  <a:lnTo>
                    <a:pt x="0" y="30"/>
                  </a:lnTo>
                  <a:close/>
                </a:path>
              </a:pathLst>
            </a:custGeom>
            <a:gradFill rotWithShape="0">
              <a:gsLst>
                <a:gs pos="0">
                  <a:schemeClr val="bg2"/>
                </a:gs>
                <a:gs pos="100000">
                  <a:schemeClr val="bg2">
                    <a:gamma/>
                    <a:shade val="60784"/>
                    <a:invGamma/>
                  </a:schemeClr>
                </a:gs>
              </a:gsLst>
              <a:lin ang="5400000" scaled="1"/>
            </a:gradFill>
            <a:ln w="9525">
              <a:noFill/>
              <a:round/>
              <a:headEnd/>
              <a:tailEnd/>
            </a:ln>
          </p:spPr>
          <p:txBody>
            <a:bodyPr/>
            <a:lstStyle/>
            <a:p>
              <a:pPr defTabSz="1828800" fontAlgn="base">
                <a:spcBef>
                  <a:spcPct val="0"/>
                </a:spcBef>
                <a:spcAft>
                  <a:spcPct val="0"/>
                </a:spcAft>
                <a:defRPr/>
              </a:pPr>
              <a:endParaRPr lang="pt-BR" sz="3600">
                <a:solidFill>
                  <a:srgbClr val="FFFFFF"/>
                </a:solidFill>
              </a:endParaRPr>
            </a:p>
          </p:txBody>
        </p:sp>
        <p:sp>
          <p:nvSpPr>
            <p:cNvPr id="11" name="Freeform 22"/>
            <p:cNvSpPr>
              <a:spLocks/>
            </p:cNvSpPr>
            <p:nvPr/>
          </p:nvSpPr>
          <p:spPr bwMode="hidden">
            <a:xfrm>
              <a:off x="4776" y="0"/>
              <a:ext cx="984" cy="1786"/>
            </a:xfrm>
            <a:custGeom>
              <a:avLst/>
              <a:gdLst/>
              <a:ahLst/>
              <a:cxnLst>
                <a:cxn ang="0">
                  <a:pos x="981" y="1786"/>
                </a:cxn>
                <a:cxn ang="0">
                  <a:pos x="981" y="1720"/>
                </a:cxn>
                <a:cxn ang="0">
                  <a:pos x="969" y="1666"/>
                </a:cxn>
                <a:cxn ang="0">
                  <a:pos x="957" y="1613"/>
                </a:cxn>
                <a:cxn ang="0">
                  <a:pos x="921" y="1487"/>
                </a:cxn>
                <a:cxn ang="0">
                  <a:pos x="885" y="1361"/>
                </a:cxn>
                <a:cxn ang="0">
                  <a:pos x="796" y="1121"/>
                </a:cxn>
                <a:cxn ang="0">
                  <a:pos x="682" y="899"/>
                </a:cxn>
                <a:cxn ang="0">
                  <a:pos x="562" y="689"/>
                </a:cxn>
                <a:cxn ang="0">
                  <a:pos x="431" y="498"/>
                </a:cxn>
                <a:cxn ang="0">
                  <a:pos x="293" y="318"/>
                </a:cxn>
                <a:cxn ang="0">
                  <a:pos x="150" y="150"/>
                </a:cxn>
                <a:cxn ang="0">
                  <a:pos x="12" y="0"/>
                </a:cxn>
                <a:cxn ang="0">
                  <a:pos x="0" y="0"/>
                </a:cxn>
                <a:cxn ang="0">
                  <a:pos x="138" y="150"/>
                </a:cxn>
                <a:cxn ang="0">
                  <a:pos x="275" y="318"/>
                </a:cxn>
                <a:cxn ang="0">
                  <a:pos x="413" y="498"/>
                </a:cxn>
                <a:cxn ang="0">
                  <a:pos x="545" y="689"/>
                </a:cxn>
                <a:cxn ang="0">
                  <a:pos x="670" y="899"/>
                </a:cxn>
                <a:cxn ang="0">
                  <a:pos x="778" y="1121"/>
                </a:cxn>
                <a:cxn ang="0">
                  <a:pos x="873" y="1361"/>
                </a:cxn>
                <a:cxn ang="0">
                  <a:pos x="909" y="1487"/>
                </a:cxn>
                <a:cxn ang="0">
                  <a:pos x="945" y="1619"/>
                </a:cxn>
                <a:cxn ang="0">
                  <a:pos x="963" y="1702"/>
                </a:cxn>
                <a:cxn ang="0">
                  <a:pos x="981" y="1786"/>
                </a:cxn>
                <a:cxn ang="0">
                  <a:pos x="981" y="1786"/>
                </a:cxn>
              </a:cxnLst>
              <a:rect l="0" t="0" r="r" b="b"/>
              <a:pathLst>
                <a:path w="981" h="1786">
                  <a:moveTo>
                    <a:pt x="981" y="1786"/>
                  </a:moveTo>
                  <a:lnTo>
                    <a:pt x="981" y="1720"/>
                  </a:lnTo>
                  <a:lnTo>
                    <a:pt x="969" y="1666"/>
                  </a:lnTo>
                  <a:lnTo>
                    <a:pt x="957" y="1613"/>
                  </a:lnTo>
                  <a:lnTo>
                    <a:pt x="921" y="1487"/>
                  </a:lnTo>
                  <a:lnTo>
                    <a:pt x="885" y="1361"/>
                  </a:lnTo>
                  <a:lnTo>
                    <a:pt x="796" y="1121"/>
                  </a:lnTo>
                  <a:lnTo>
                    <a:pt x="682" y="899"/>
                  </a:lnTo>
                  <a:lnTo>
                    <a:pt x="562" y="689"/>
                  </a:lnTo>
                  <a:lnTo>
                    <a:pt x="431" y="498"/>
                  </a:lnTo>
                  <a:lnTo>
                    <a:pt x="293" y="318"/>
                  </a:lnTo>
                  <a:lnTo>
                    <a:pt x="150" y="150"/>
                  </a:lnTo>
                  <a:lnTo>
                    <a:pt x="12" y="0"/>
                  </a:lnTo>
                  <a:lnTo>
                    <a:pt x="0" y="0"/>
                  </a:lnTo>
                  <a:lnTo>
                    <a:pt x="138" y="150"/>
                  </a:lnTo>
                  <a:lnTo>
                    <a:pt x="275" y="318"/>
                  </a:lnTo>
                  <a:lnTo>
                    <a:pt x="413" y="498"/>
                  </a:lnTo>
                  <a:lnTo>
                    <a:pt x="545" y="689"/>
                  </a:lnTo>
                  <a:lnTo>
                    <a:pt x="670" y="899"/>
                  </a:lnTo>
                  <a:lnTo>
                    <a:pt x="778" y="1121"/>
                  </a:lnTo>
                  <a:lnTo>
                    <a:pt x="873" y="1361"/>
                  </a:lnTo>
                  <a:lnTo>
                    <a:pt x="909" y="1487"/>
                  </a:lnTo>
                  <a:lnTo>
                    <a:pt x="945" y="1619"/>
                  </a:lnTo>
                  <a:lnTo>
                    <a:pt x="963" y="1702"/>
                  </a:lnTo>
                  <a:lnTo>
                    <a:pt x="981" y="1786"/>
                  </a:lnTo>
                  <a:lnTo>
                    <a:pt x="981" y="1786"/>
                  </a:lnTo>
                  <a:close/>
                </a:path>
              </a:pathLst>
            </a:custGeom>
            <a:gradFill rotWithShape="0">
              <a:gsLst>
                <a:gs pos="0">
                  <a:schemeClr val="bg1"/>
                </a:gs>
                <a:gs pos="100000">
                  <a:schemeClr val="bg1">
                    <a:gamma/>
                    <a:shade val="94118"/>
                    <a:invGamma/>
                  </a:schemeClr>
                </a:gs>
              </a:gsLst>
              <a:lin ang="5400000" scaled="1"/>
            </a:gradFill>
            <a:ln w="9525">
              <a:noFill/>
              <a:round/>
              <a:headEnd/>
              <a:tailEnd/>
            </a:ln>
          </p:spPr>
          <p:txBody>
            <a:bodyPr/>
            <a:lstStyle/>
            <a:p>
              <a:pPr defTabSz="1828800" fontAlgn="base">
                <a:spcBef>
                  <a:spcPct val="0"/>
                </a:spcBef>
                <a:spcAft>
                  <a:spcPct val="0"/>
                </a:spcAft>
                <a:defRPr/>
              </a:pPr>
              <a:endParaRPr lang="pt-BR" sz="3600">
                <a:solidFill>
                  <a:srgbClr val="FFFFFF"/>
                </a:solidFill>
              </a:endParaRPr>
            </a:p>
          </p:txBody>
        </p:sp>
        <p:sp>
          <p:nvSpPr>
            <p:cNvPr id="12" name="Freeform 23"/>
            <p:cNvSpPr>
              <a:spLocks/>
            </p:cNvSpPr>
            <p:nvPr/>
          </p:nvSpPr>
          <p:spPr bwMode="hidden">
            <a:xfrm>
              <a:off x="5041" y="0"/>
              <a:ext cx="719" cy="845"/>
            </a:xfrm>
            <a:custGeom>
              <a:avLst/>
              <a:gdLst/>
              <a:ahLst/>
              <a:cxnLst>
                <a:cxn ang="0">
                  <a:pos x="717" y="845"/>
                </a:cxn>
                <a:cxn ang="0">
                  <a:pos x="717" y="821"/>
                </a:cxn>
                <a:cxn ang="0">
                  <a:pos x="574" y="605"/>
                </a:cxn>
                <a:cxn ang="0">
                  <a:pos x="406" y="396"/>
                </a:cxn>
                <a:cxn ang="0">
                  <a:pos x="221" y="192"/>
                </a:cxn>
                <a:cxn ang="0">
                  <a:pos x="17" y="0"/>
                </a:cxn>
                <a:cxn ang="0">
                  <a:pos x="0" y="0"/>
                </a:cxn>
                <a:cxn ang="0">
                  <a:pos x="209" y="198"/>
                </a:cxn>
                <a:cxn ang="0">
                  <a:pos x="400" y="408"/>
                </a:cxn>
                <a:cxn ang="0">
                  <a:pos x="568" y="623"/>
                </a:cxn>
                <a:cxn ang="0">
                  <a:pos x="717" y="845"/>
                </a:cxn>
                <a:cxn ang="0">
                  <a:pos x="717" y="845"/>
                </a:cxn>
              </a:cxnLst>
              <a:rect l="0" t="0" r="r" b="b"/>
              <a:pathLst>
                <a:path w="717" h="845">
                  <a:moveTo>
                    <a:pt x="717" y="845"/>
                  </a:moveTo>
                  <a:lnTo>
                    <a:pt x="717" y="821"/>
                  </a:lnTo>
                  <a:lnTo>
                    <a:pt x="574" y="605"/>
                  </a:lnTo>
                  <a:lnTo>
                    <a:pt x="406" y="396"/>
                  </a:lnTo>
                  <a:lnTo>
                    <a:pt x="221" y="192"/>
                  </a:lnTo>
                  <a:lnTo>
                    <a:pt x="17" y="0"/>
                  </a:lnTo>
                  <a:lnTo>
                    <a:pt x="0" y="0"/>
                  </a:lnTo>
                  <a:lnTo>
                    <a:pt x="209" y="198"/>
                  </a:lnTo>
                  <a:lnTo>
                    <a:pt x="400" y="408"/>
                  </a:lnTo>
                  <a:lnTo>
                    <a:pt x="568" y="623"/>
                  </a:lnTo>
                  <a:lnTo>
                    <a:pt x="717" y="845"/>
                  </a:lnTo>
                  <a:lnTo>
                    <a:pt x="717" y="845"/>
                  </a:lnTo>
                  <a:close/>
                </a:path>
              </a:pathLst>
            </a:custGeom>
            <a:solidFill>
              <a:schemeClr val="bg1"/>
            </a:solidFill>
            <a:ln w="9525">
              <a:noFill/>
              <a:round/>
              <a:headEnd/>
              <a:tailEnd/>
            </a:ln>
          </p:spPr>
          <p:txBody>
            <a:bodyPr/>
            <a:lstStyle/>
            <a:p>
              <a:pPr defTabSz="1828800" fontAlgn="base">
                <a:spcBef>
                  <a:spcPct val="0"/>
                </a:spcBef>
                <a:spcAft>
                  <a:spcPct val="0"/>
                </a:spcAft>
                <a:defRPr/>
              </a:pPr>
              <a:endParaRPr lang="pt-BR" sz="3600">
                <a:solidFill>
                  <a:srgbClr val="FFFFFF"/>
                </a:solidFill>
              </a:endParaRPr>
            </a:p>
          </p:txBody>
        </p:sp>
        <p:sp>
          <p:nvSpPr>
            <p:cNvPr id="13" name="Freeform 24"/>
            <p:cNvSpPr>
              <a:spLocks/>
            </p:cNvSpPr>
            <p:nvPr/>
          </p:nvSpPr>
          <p:spPr bwMode="hidden">
            <a:xfrm>
              <a:off x="5352" y="0"/>
              <a:ext cx="408" cy="414"/>
            </a:xfrm>
            <a:custGeom>
              <a:avLst/>
              <a:gdLst/>
              <a:ahLst/>
              <a:cxnLst>
                <a:cxn ang="0">
                  <a:pos x="407" y="414"/>
                </a:cxn>
                <a:cxn ang="0">
                  <a:pos x="407" y="396"/>
                </a:cxn>
                <a:cxn ang="0">
                  <a:pos x="222" y="192"/>
                </a:cxn>
                <a:cxn ang="0">
                  <a:pos x="12" y="0"/>
                </a:cxn>
                <a:cxn ang="0">
                  <a:pos x="0" y="0"/>
                </a:cxn>
                <a:cxn ang="0">
                  <a:pos x="108" y="102"/>
                </a:cxn>
                <a:cxn ang="0">
                  <a:pos x="216" y="204"/>
                </a:cxn>
                <a:cxn ang="0">
                  <a:pos x="407" y="414"/>
                </a:cxn>
                <a:cxn ang="0">
                  <a:pos x="407" y="414"/>
                </a:cxn>
              </a:cxnLst>
              <a:rect l="0" t="0" r="r" b="b"/>
              <a:pathLst>
                <a:path w="407" h="414">
                  <a:moveTo>
                    <a:pt x="407" y="414"/>
                  </a:moveTo>
                  <a:lnTo>
                    <a:pt x="407" y="396"/>
                  </a:lnTo>
                  <a:lnTo>
                    <a:pt x="222" y="192"/>
                  </a:lnTo>
                  <a:lnTo>
                    <a:pt x="12" y="0"/>
                  </a:lnTo>
                  <a:lnTo>
                    <a:pt x="0" y="0"/>
                  </a:lnTo>
                  <a:lnTo>
                    <a:pt x="108" y="102"/>
                  </a:lnTo>
                  <a:lnTo>
                    <a:pt x="216" y="204"/>
                  </a:lnTo>
                  <a:lnTo>
                    <a:pt x="407" y="414"/>
                  </a:lnTo>
                  <a:lnTo>
                    <a:pt x="407" y="414"/>
                  </a:lnTo>
                  <a:close/>
                </a:path>
              </a:pathLst>
            </a:custGeom>
            <a:solidFill>
              <a:schemeClr val="bg1"/>
            </a:solidFill>
            <a:ln w="9525">
              <a:noFill/>
              <a:round/>
              <a:headEnd/>
              <a:tailEnd/>
            </a:ln>
          </p:spPr>
          <p:txBody>
            <a:bodyPr/>
            <a:lstStyle/>
            <a:p>
              <a:pPr defTabSz="1828800" fontAlgn="base">
                <a:spcBef>
                  <a:spcPct val="0"/>
                </a:spcBef>
                <a:spcAft>
                  <a:spcPct val="0"/>
                </a:spcAft>
                <a:defRPr/>
              </a:pPr>
              <a:endParaRPr lang="pt-BR" sz="3600">
                <a:solidFill>
                  <a:srgbClr val="FFFFFF"/>
                </a:solidFill>
              </a:endParaRPr>
            </a:p>
          </p:txBody>
        </p:sp>
        <p:sp>
          <p:nvSpPr>
            <p:cNvPr id="14" name="Freeform 25"/>
            <p:cNvSpPr>
              <a:spLocks/>
            </p:cNvSpPr>
            <p:nvPr/>
          </p:nvSpPr>
          <p:spPr bwMode="hidden">
            <a:xfrm>
              <a:off x="6" y="0"/>
              <a:ext cx="858" cy="1409"/>
            </a:xfrm>
            <a:custGeom>
              <a:avLst/>
              <a:gdLst/>
              <a:ahLst/>
              <a:cxnLst>
                <a:cxn ang="0">
                  <a:pos x="0" y="1361"/>
                </a:cxn>
                <a:cxn ang="0">
                  <a:pos x="0" y="1409"/>
                </a:cxn>
                <a:cxn ang="0">
                  <a:pos x="54" y="1211"/>
                </a:cxn>
                <a:cxn ang="0">
                  <a:pos x="126" y="1013"/>
                </a:cxn>
                <a:cxn ang="0">
                  <a:pos x="215" y="827"/>
                </a:cxn>
                <a:cxn ang="0">
                  <a:pos x="311" y="647"/>
                </a:cxn>
                <a:cxn ang="0">
                  <a:pos x="431" y="474"/>
                </a:cxn>
                <a:cxn ang="0">
                  <a:pos x="556" y="312"/>
                </a:cxn>
                <a:cxn ang="0">
                  <a:pos x="700" y="150"/>
                </a:cxn>
                <a:cxn ang="0">
                  <a:pos x="855" y="0"/>
                </a:cxn>
                <a:cxn ang="0">
                  <a:pos x="837" y="0"/>
                </a:cxn>
                <a:cxn ang="0">
                  <a:pos x="688" y="144"/>
                </a:cxn>
                <a:cxn ang="0">
                  <a:pos x="550" y="300"/>
                </a:cxn>
                <a:cxn ang="0">
                  <a:pos x="425" y="462"/>
                </a:cxn>
                <a:cxn ang="0">
                  <a:pos x="311" y="629"/>
                </a:cxn>
                <a:cxn ang="0">
                  <a:pos x="215" y="803"/>
                </a:cxn>
                <a:cxn ang="0">
                  <a:pos x="132" y="983"/>
                </a:cxn>
                <a:cxn ang="0">
                  <a:pos x="60" y="1169"/>
                </a:cxn>
                <a:cxn ang="0">
                  <a:pos x="0" y="1361"/>
                </a:cxn>
                <a:cxn ang="0">
                  <a:pos x="0" y="1361"/>
                </a:cxn>
              </a:cxnLst>
              <a:rect l="0" t="0" r="r" b="b"/>
              <a:pathLst>
                <a:path w="855" h="1409">
                  <a:moveTo>
                    <a:pt x="0" y="1361"/>
                  </a:moveTo>
                  <a:lnTo>
                    <a:pt x="0" y="1409"/>
                  </a:lnTo>
                  <a:lnTo>
                    <a:pt x="54" y="1211"/>
                  </a:lnTo>
                  <a:lnTo>
                    <a:pt x="126" y="1013"/>
                  </a:lnTo>
                  <a:lnTo>
                    <a:pt x="215" y="827"/>
                  </a:lnTo>
                  <a:lnTo>
                    <a:pt x="311" y="647"/>
                  </a:lnTo>
                  <a:lnTo>
                    <a:pt x="431" y="474"/>
                  </a:lnTo>
                  <a:lnTo>
                    <a:pt x="556" y="312"/>
                  </a:lnTo>
                  <a:lnTo>
                    <a:pt x="700" y="150"/>
                  </a:lnTo>
                  <a:lnTo>
                    <a:pt x="855" y="0"/>
                  </a:lnTo>
                  <a:lnTo>
                    <a:pt x="837" y="0"/>
                  </a:lnTo>
                  <a:lnTo>
                    <a:pt x="688" y="144"/>
                  </a:lnTo>
                  <a:lnTo>
                    <a:pt x="550" y="300"/>
                  </a:lnTo>
                  <a:lnTo>
                    <a:pt x="425" y="462"/>
                  </a:lnTo>
                  <a:lnTo>
                    <a:pt x="311" y="629"/>
                  </a:lnTo>
                  <a:lnTo>
                    <a:pt x="215" y="803"/>
                  </a:lnTo>
                  <a:lnTo>
                    <a:pt x="132" y="983"/>
                  </a:lnTo>
                  <a:lnTo>
                    <a:pt x="60" y="1169"/>
                  </a:lnTo>
                  <a:lnTo>
                    <a:pt x="0" y="1361"/>
                  </a:lnTo>
                  <a:lnTo>
                    <a:pt x="0" y="1361"/>
                  </a:lnTo>
                  <a:close/>
                </a:path>
              </a:pathLst>
            </a:custGeom>
            <a:gradFill rotWithShape="0">
              <a:gsLst>
                <a:gs pos="0">
                  <a:schemeClr val="bg1"/>
                </a:gs>
                <a:gs pos="100000">
                  <a:schemeClr val="bg1">
                    <a:gamma/>
                    <a:shade val="94118"/>
                    <a:invGamma/>
                  </a:schemeClr>
                </a:gs>
              </a:gsLst>
              <a:lin ang="5400000" scaled="1"/>
            </a:gradFill>
            <a:ln w="9525">
              <a:noFill/>
              <a:round/>
              <a:headEnd/>
              <a:tailEnd/>
            </a:ln>
          </p:spPr>
          <p:txBody>
            <a:bodyPr/>
            <a:lstStyle/>
            <a:p>
              <a:pPr defTabSz="1828800" fontAlgn="base">
                <a:spcBef>
                  <a:spcPct val="0"/>
                </a:spcBef>
                <a:spcAft>
                  <a:spcPct val="0"/>
                </a:spcAft>
                <a:defRPr/>
              </a:pPr>
              <a:endParaRPr lang="pt-BR" sz="3600">
                <a:solidFill>
                  <a:srgbClr val="FFFFFF"/>
                </a:solidFill>
              </a:endParaRPr>
            </a:p>
          </p:txBody>
        </p:sp>
        <p:sp>
          <p:nvSpPr>
            <p:cNvPr id="15" name="Freeform 26"/>
            <p:cNvSpPr>
              <a:spLocks/>
            </p:cNvSpPr>
            <p:nvPr/>
          </p:nvSpPr>
          <p:spPr bwMode="hidden">
            <a:xfrm>
              <a:off x="6" y="0"/>
              <a:ext cx="588" cy="599"/>
            </a:xfrm>
            <a:custGeom>
              <a:avLst/>
              <a:gdLst/>
              <a:ahLst/>
              <a:cxnLst>
                <a:cxn ang="0">
                  <a:pos x="586" y="0"/>
                </a:cxn>
                <a:cxn ang="0">
                  <a:pos x="568" y="0"/>
                </a:cxn>
                <a:cxn ang="0">
                  <a:pos x="407" y="132"/>
                </a:cxn>
                <a:cxn ang="0">
                  <a:pos x="257" y="270"/>
                </a:cxn>
                <a:cxn ang="0">
                  <a:pos x="120" y="420"/>
                </a:cxn>
                <a:cxn ang="0">
                  <a:pos x="0" y="575"/>
                </a:cxn>
                <a:cxn ang="0">
                  <a:pos x="0" y="599"/>
                </a:cxn>
                <a:cxn ang="0">
                  <a:pos x="120" y="432"/>
                </a:cxn>
                <a:cxn ang="0">
                  <a:pos x="257" y="282"/>
                </a:cxn>
                <a:cxn ang="0">
                  <a:pos x="413" y="138"/>
                </a:cxn>
                <a:cxn ang="0">
                  <a:pos x="586" y="0"/>
                </a:cxn>
                <a:cxn ang="0">
                  <a:pos x="586" y="0"/>
                </a:cxn>
              </a:cxnLst>
              <a:rect l="0" t="0" r="r" b="b"/>
              <a:pathLst>
                <a:path w="586" h="599">
                  <a:moveTo>
                    <a:pt x="586" y="0"/>
                  </a:moveTo>
                  <a:lnTo>
                    <a:pt x="568" y="0"/>
                  </a:lnTo>
                  <a:lnTo>
                    <a:pt x="407" y="132"/>
                  </a:lnTo>
                  <a:lnTo>
                    <a:pt x="257" y="270"/>
                  </a:lnTo>
                  <a:lnTo>
                    <a:pt x="120" y="420"/>
                  </a:lnTo>
                  <a:lnTo>
                    <a:pt x="0" y="575"/>
                  </a:lnTo>
                  <a:lnTo>
                    <a:pt x="0" y="599"/>
                  </a:lnTo>
                  <a:lnTo>
                    <a:pt x="120" y="432"/>
                  </a:lnTo>
                  <a:lnTo>
                    <a:pt x="257" y="282"/>
                  </a:lnTo>
                  <a:lnTo>
                    <a:pt x="413" y="138"/>
                  </a:lnTo>
                  <a:lnTo>
                    <a:pt x="586" y="0"/>
                  </a:lnTo>
                  <a:lnTo>
                    <a:pt x="586" y="0"/>
                  </a:lnTo>
                  <a:close/>
                </a:path>
              </a:pathLst>
            </a:custGeom>
            <a:solidFill>
              <a:schemeClr val="bg1"/>
            </a:solidFill>
            <a:ln w="9525">
              <a:noFill/>
              <a:round/>
              <a:headEnd/>
              <a:tailEnd/>
            </a:ln>
          </p:spPr>
          <p:txBody>
            <a:bodyPr/>
            <a:lstStyle/>
            <a:p>
              <a:pPr defTabSz="1828800" fontAlgn="base">
                <a:spcBef>
                  <a:spcPct val="0"/>
                </a:spcBef>
                <a:spcAft>
                  <a:spcPct val="0"/>
                </a:spcAft>
                <a:defRPr/>
              </a:pPr>
              <a:endParaRPr lang="pt-BR" sz="3600">
                <a:solidFill>
                  <a:srgbClr val="FFFFFF"/>
                </a:solidFill>
              </a:endParaRPr>
            </a:p>
          </p:txBody>
        </p:sp>
        <p:sp>
          <p:nvSpPr>
            <p:cNvPr id="16" name="Freeform 27"/>
            <p:cNvSpPr>
              <a:spLocks/>
            </p:cNvSpPr>
            <p:nvPr/>
          </p:nvSpPr>
          <p:spPr bwMode="hidden">
            <a:xfrm>
              <a:off x="6" y="0"/>
              <a:ext cx="270" cy="252"/>
            </a:xfrm>
            <a:custGeom>
              <a:avLst/>
              <a:gdLst/>
              <a:ahLst/>
              <a:cxnLst>
                <a:cxn ang="0">
                  <a:pos x="269" y="0"/>
                </a:cxn>
                <a:cxn ang="0">
                  <a:pos x="251" y="0"/>
                </a:cxn>
                <a:cxn ang="0">
                  <a:pos x="120" y="114"/>
                </a:cxn>
                <a:cxn ang="0">
                  <a:pos x="60" y="174"/>
                </a:cxn>
                <a:cxn ang="0">
                  <a:pos x="0" y="234"/>
                </a:cxn>
                <a:cxn ang="0">
                  <a:pos x="0" y="252"/>
                </a:cxn>
                <a:cxn ang="0">
                  <a:pos x="126" y="120"/>
                </a:cxn>
                <a:cxn ang="0">
                  <a:pos x="269" y="0"/>
                </a:cxn>
                <a:cxn ang="0">
                  <a:pos x="269" y="0"/>
                </a:cxn>
              </a:cxnLst>
              <a:rect l="0" t="0" r="r" b="b"/>
              <a:pathLst>
                <a:path w="269" h="252">
                  <a:moveTo>
                    <a:pt x="269" y="0"/>
                  </a:moveTo>
                  <a:lnTo>
                    <a:pt x="251" y="0"/>
                  </a:lnTo>
                  <a:lnTo>
                    <a:pt x="120" y="114"/>
                  </a:lnTo>
                  <a:lnTo>
                    <a:pt x="60" y="174"/>
                  </a:lnTo>
                  <a:lnTo>
                    <a:pt x="0" y="234"/>
                  </a:lnTo>
                  <a:lnTo>
                    <a:pt x="0" y="252"/>
                  </a:lnTo>
                  <a:lnTo>
                    <a:pt x="126" y="120"/>
                  </a:lnTo>
                  <a:lnTo>
                    <a:pt x="269" y="0"/>
                  </a:lnTo>
                  <a:lnTo>
                    <a:pt x="269" y="0"/>
                  </a:lnTo>
                  <a:close/>
                </a:path>
              </a:pathLst>
            </a:custGeom>
            <a:solidFill>
              <a:schemeClr val="bg1"/>
            </a:solidFill>
            <a:ln w="9525">
              <a:noFill/>
              <a:round/>
              <a:headEnd/>
              <a:tailEnd/>
            </a:ln>
          </p:spPr>
          <p:txBody>
            <a:bodyPr/>
            <a:lstStyle/>
            <a:p>
              <a:pPr defTabSz="1828800" fontAlgn="base">
                <a:spcBef>
                  <a:spcPct val="0"/>
                </a:spcBef>
                <a:spcAft>
                  <a:spcPct val="0"/>
                </a:spcAft>
                <a:defRPr/>
              </a:pPr>
              <a:endParaRPr lang="pt-BR" sz="3600">
                <a:solidFill>
                  <a:srgbClr val="FFFFFF"/>
                </a:solidFill>
              </a:endParaRPr>
            </a:p>
          </p:txBody>
        </p:sp>
        <p:sp>
          <p:nvSpPr>
            <p:cNvPr id="17" name="Line 28"/>
            <p:cNvSpPr>
              <a:spLocks noChangeShapeType="1"/>
            </p:cNvSpPr>
            <p:nvPr/>
          </p:nvSpPr>
          <p:spPr bwMode="hidden">
            <a:xfrm>
              <a:off x="1" y="2749"/>
              <a:ext cx="5758" cy="0"/>
            </a:xfrm>
            <a:prstGeom prst="line">
              <a:avLst/>
            </a:prstGeom>
            <a:noFill/>
            <a:ln w="15875">
              <a:solidFill>
                <a:schemeClr val="bg1"/>
              </a:solidFill>
              <a:round/>
              <a:headEnd/>
              <a:tailEnd/>
            </a:ln>
            <a:effectLst/>
          </p:spPr>
          <p:txBody>
            <a:bodyPr/>
            <a:lstStyle/>
            <a:p>
              <a:pPr defTabSz="1828800" fontAlgn="base">
                <a:spcBef>
                  <a:spcPct val="0"/>
                </a:spcBef>
                <a:spcAft>
                  <a:spcPct val="0"/>
                </a:spcAft>
                <a:defRPr/>
              </a:pPr>
              <a:endParaRPr lang="pt-BR" sz="3600">
                <a:solidFill>
                  <a:srgbClr val="FFFFFF"/>
                </a:solidFill>
              </a:endParaRPr>
            </a:p>
          </p:txBody>
        </p:sp>
        <p:sp>
          <p:nvSpPr>
            <p:cNvPr id="18" name="Line 29"/>
            <p:cNvSpPr>
              <a:spLocks noChangeShapeType="1"/>
            </p:cNvSpPr>
            <p:nvPr/>
          </p:nvSpPr>
          <p:spPr bwMode="hidden">
            <a:xfrm>
              <a:off x="1" y="2356"/>
              <a:ext cx="5758" cy="0"/>
            </a:xfrm>
            <a:prstGeom prst="line">
              <a:avLst/>
            </a:prstGeom>
            <a:noFill/>
            <a:ln w="15875">
              <a:solidFill>
                <a:schemeClr val="bg1"/>
              </a:solidFill>
              <a:round/>
              <a:headEnd/>
              <a:tailEnd/>
            </a:ln>
            <a:effectLst/>
          </p:spPr>
          <p:txBody>
            <a:bodyPr/>
            <a:lstStyle/>
            <a:p>
              <a:pPr defTabSz="1828800" fontAlgn="base">
                <a:spcBef>
                  <a:spcPct val="0"/>
                </a:spcBef>
                <a:spcAft>
                  <a:spcPct val="0"/>
                </a:spcAft>
                <a:defRPr/>
              </a:pPr>
              <a:endParaRPr lang="pt-BR" sz="3600">
                <a:solidFill>
                  <a:srgbClr val="FFFFFF"/>
                </a:solidFill>
              </a:endParaRPr>
            </a:p>
          </p:txBody>
        </p:sp>
        <p:sp>
          <p:nvSpPr>
            <p:cNvPr id="19" name="Line 30"/>
            <p:cNvSpPr>
              <a:spLocks noChangeShapeType="1"/>
            </p:cNvSpPr>
            <p:nvPr/>
          </p:nvSpPr>
          <p:spPr bwMode="hidden">
            <a:xfrm>
              <a:off x="1" y="3142"/>
              <a:ext cx="5758" cy="0"/>
            </a:xfrm>
            <a:prstGeom prst="line">
              <a:avLst/>
            </a:prstGeom>
            <a:noFill/>
            <a:ln w="15875">
              <a:solidFill>
                <a:schemeClr val="bg2"/>
              </a:solidFill>
              <a:round/>
              <a:headEnd/>
              <a:tailEnd/>
            </a:ln>
            <a:effectLst/>
          </p:spPr>
          <p:txBody>
            <a:bodyPr/>
            <a:lstStyle/>
            <a:p>
              <a:pPr defTabSz="1828800" fontAlgn="base">
                <a:spcBef>
                  <a:spcPct val="0"/>
                </a:spcBef>
                <a:spcAft>
                  <a:spcPct val="0"/>
                </a:spcAft>
                <a:defRPr/>
              </a:pPr>
              <a:endParaRPr lang="pt-BR" sz="3600">
                <a:solidFill>
                  <a:srgbClr val="FFFFFF"/>
                </a:solidFill>
              </a:endParaRPr>
            </a:p>
          </p:txBody>
        </p:sp>
        <p:grpSp>
          <p:nvGrpSpPr>
            <p:cNvPr id="20" name="Group 31"/>
            <p:cNvGrpSpPr>
              <a:grpSpLocks/>
            </p:cNvGrpSpPr>
            <p:nvPr/>
          </p:nvGrpSpPr>
          <p:grpSpPr bwMode="auto">
            <a:xfrm>
              <a:off x="1" y="392"/>
              <a:ext cx="5758" cy="1571"/>
              <a:chOff x="1" y="392"/>
              <a:chExt cx="5758" cy="1571"/>
            </a:xfrm>
          </p:grpSpPr>
          <p:sp>
            <p:nvSpPr>
              <p:cNvPr id="23" name="Line 32"/>
              <p:cNvSpPr>
                <a:spLocks noChangeShapeType="1"/>
              </p:cNvSpPr>
              <p:nvPr userDrawn="1"/>
            </p:nvSpPr>
            <p:spPr bwMode="hidden">
              <a:xfrm>
                <a:off x="1" y="784"/>
                <a:ext cx="5758" cy="0"/>
              </a:xfrm>
              <a:prstGeom prst="line">
                <a:avLst/>
              </a:prstGeom>
              <a:noFill/>
              <a:ln w="15875">
                <a:solidFill>
                  <a:schemeClr val="bg1"/>
                </a:solidFill>
                <a:round/>
                <a:headEnd/>
                <a:tailEnd/>
              </a:ln>
              <a:effectLst/>
            </p:spPr>
            <p:txBody>
              <a:bodyPr/>
              <a:lstStyle/>
              <a:p>
                <a:pPr defTabSz="1828800" fontAlgn="base">
                  <a:spcBef>
                    <a:spcPct val="0"/>
                  </a:spcBef>
                  <a:spcAft>
                    <a:spcPct val="0"/>
                  </a:spcAft>
                  <a:defRPr/>
                </a:pPr>
                <a:endParaRPr lang="pt-BR" sz="3600">
                  <a:solidFill>
                    <a:srgbClr val="FFFFFF"/>
                  </a:solidFill>
                </a:endParaRPr>
              </a:p>
            </p:txBody>
          </p:sp>
          <p:sp>
            <p:nvSpPr>
              <p:cNvPr id="24" name="Line 33"/>
              <p:cNvSpPr>
                <a:spLocks noChangeShapeType="1"/>
              </p:cNvSpPr>
              <p:nvPr userDrawn="1"/>
            </p:nvSpPr>
            <p:spPr bwMode="hidden">
              <a:xfrm>
                <a:off x="1" y="1963"/>
                <a:ext cx="5758" cy="0"/>
              </a:xfrm>
              <a:prstGeom prst="line">
                <a:avLst/>
              </a:prstGeom>
              <a:noFill/>
              <a:ln w="15875">
                <a:solidFill>
                  <a:schemeClr val="bg1"/>
                </a:solidFill>
                <a:round/>
                <a:headEnd/>
                <a:tailEnd/>
              </a:ln>
              <a:effectLst/>
            </p:spPr>
            <p:txBody>
              <a:bodyPr/>
              <a:lstStyle/>
              <a:p>
                <a:pPr defTabSz="1828800" fontAlgn="base">
                  <a:spcBef>
                    <a:spcPct val="0"/>
                  </a:spcBef>
                  <a:spcAft>
                    <a:spcPct val="0"/>
                  </a:spcAft>
                  <a:defRPr/>
                </a:pPr>
                <a:endParaRPr lang="pt-BR" sz="3600">
                  <a:solidFill>
                    <a:srgbClr val="FFFFFF"/>
                  </a:solidFill>
                </a:endParaRPr>
              </a:p>
            </p:txBody>
          </p:sp>
          <p:sp>
            <p:nvSpPr>
              <p:cNvPr id="25" name="Line 34"/>
              <p:cNvSpPr>
                <a:spLocks noChangeShapeType="1"/>
              </p:cNvSpPr>
              <p:nvPr userDrawn="1"/>
            </p:nvSpPr>
            <p:spPr bwMode="hidden">
              <a:xfrm>
                <a:off x="1" y="1570"/>
                <a:ext cx="5758" cy="0"/>
              </a:xfrm>
              <a:prstGeom prst="line">
                <a:avLst/>
              </a:prstGeom>
              <a:noFill/>
              <a:ln w="15875">
                <a:solidFill>
                  <a:schemeClr val="bg1"/>
                </a:solidFill>
                <a:round/>
                <a:headEnd/>
                <a:tailEnd/>
              </a:ln>
              <a:effectLst/>
            </p:spPr>
            <p:txBody>
              <a:bodyPr/>
              <a:lstStyle/>
              <a:p>
                <a:pPr defTabSz="1828800" fontAlgn="base">
                  <a:spcBef>
                    <a:spcPct val="0"/>
                  </a:spcBef>
                  <a:spcAft>
                    <a:spcPct val="0"/>
                  </a:spcAft>
                  <a:defRPr/>
                </a:pPr>
                <a:endParaRPr lang="pt-BR" sz="3600">
                  <a:solidFill>
                    <a:srgbClr val="FFFFFF"/>
                  </a:solidFill>
                </a:endParaRPr>
              </a:p>
            </p:txBody>
          </p:sp>
          <p:sp>
            <p:nvSpPr>
              <p:cNvPr id="26" name="Line 35"/>
              <p:cNvSpPr>
                <a:spLocks noChangeShapeType="1"/>
              </p:cNvSpPr>
              <p:nvPr userDrawn="1"/>
            </p:nvSpPr>
            <p:spPr bwMode="hidden">
              <a:xfrm>
                <a:off x="1" y="1177"/>
                <a:ext cx="5758" cy="0"/>
              </a:xfrm>
              <a:prstGeom prst="line">
                <a:avLst/>
              </a:prstGeom>
              <a:noFill/>
              <a:ln w="15875">
                <a:solidFill>
                  <a:schemeClr val="bg1"/>
                </a:solidFill>
                <a:round/>
                <a:headEnd/>
                <a:tailEnd/>
              </a:ln>
              <a:effectLst/>
            </p:spPr>
            <p:txBody>
              <a:bodyPr/>
              <a:lstStyle/>
              <a:p>
                <a:pPr defTabSz="1828800" fontAlgn="base">
                  <a:spcBef>
                    <a:spcPct val="0"/>
                  </a:spcBef>
                  <a:spcAft>
                    <a:spcPct val="0"/>
                  </a:spcAft>
                  <a:defRPr/>
                </a:pPr>
                <a:endParaRPr lang="pt-BR" sz="3600">
                  <a:solidFill>
                    <a:srgbClr val="FFFFFF"/>
                  </a:solidFill>
                </a:endParaRPr>
              </a:p>
            </p:txBody>
          </p:sp>
          <p:sp>
            <p:nvSpPr>
              <p:cNvPr id="27" name="Line 36"/>
              <p:cNvSpPr>
                <a:spLocks noChangeShapeType="1"/>
              </p:cNvSpPr>
              <p:nvPr userDrawn="1"/>
            </p:nvSpPr>
            <p:spPr bwMode="hidden">
              <a:xfrm>
                <a:off x="1" y="392"/>
                <a:ext cx="5758" cy="0"/>
              </a:xfrm>
              <a:prstGeom prst="line">
                <a:avLst/>
              </a:prstGeom>
              <a:noFill/>
              <a:ln w="15875">
                <a:solidFill>
                  <a:schemeClr val="bg1"/>
                </a:solidFill>
                <a:round/>
                <a:headEnd/>
                <a:tailEnd/>
              </a:ln>
              <a:effectLst/>
            </p:spPr>
            <p:txBody>
              <a:bodyPr/>
              <a:lstStyle/>
              <a:p>
                <a:pPr defTabSz="1828800" fontAlgn="base">
                  <a:spcBef>
                    <a:spcPct val="0"/>
                  </a:spcBef>
                  <a:spcAft>
                    <a:spcPct val="0"/>
                  </a:spcAft>
                  <a:defRPr/>
                </a:pPr>
                <a:endParaRPr lang="pt-BR" sz="3600">
                  <a:solidFill>
                    <a:srgbClr val="FFFFFF"/>
                  </a:solidFill>
                </a:endParaRPr>
              </a:p>
            </p:txBody>
          </p:sp>
        </p:grpSp>
        <p:sp>
          <p:nvSpPr>
            <p:cNvPr id="21" name="Line 37"/>
            <p:cNvSpPr>
              <a:spLocks noChangeShapeType="1"/>
            </p:cNvSpPr>
            <p:nvPr/>
          </p:nvSpPr>
          <p:spPr bwMode="hidden">
            <a:xfrm>
              <a:off x="1" y="3928"/>
              <a:ext cx="5758" cy="0"/>
            </a:xfrm>
            <a:prstGeom prst="line">
              <a:avLst/>
            </a:prstGeom>
            <a:noFill/>
            <a:ln w="15875">
              <a:solidFill>
                <a:schemeClr val="bg2"/>
              </a:solidFill>
              <a:round/>
              <a:headEnd/>
              <a:tailEnd/>
            </a:ln>
            <a:effectLst/>
          </p:spPr>
          <p:txBody>
            <a:bodyPr/>
            <a:lstStyle/>
            <a:p>
              <a:pPr defTabSz="1828800" fontAlgn="base">
                <a:spcBef>
                  <a:spcPct val="0"/>
                </a:spcBef>
                <a:spcAft>
                  <a:spcPct val="0"/>
                </a:spcAft>
                <a:defRPr/>
              </a:pPr>
              <a:endParaRPr lang="pt-BR" sz="3600">
                <a:solidFill>
                  <a:srgbClr val="FFFFFF"/>
                </a:solidFill>
              </a:endParaRPr>
            </a:p>
          </p:txBody>
        </p:sp>
        <p:sp>
          <p:nvSpPr>
            <p:cNvPr id="22" name="Line 38"/>
            <p:cNvSpPr>
              <a:spLocks noChangeShapeType="1"/>
            </p:cNvSpPr>
            <p:nvPr/>
          </p:nvSpPr>
          <p:spPr bwMode="hidden">
            <a:xfrm>
              <a:off x="1" y="3535"/>
              <a:ext cx="5758" cy="0"/>
            </a:xfrm>
            <a:prstGeom prst="line">
              <a:avLst/>
            </a:prstGeom>
            <a:noFill/>
            <a:ln w="15875">
              <a:solidFill>
                <a:schemeClr val="bg2"/>
              </a:solidFill>
              <a:round/>
              <a:headEnd/>
              <a:tailEnd/>
            </a:ln>
            <a:effectLst/>
          </p:spPr>
          <p:txBody>
            <a:bodyPr/>
            <a:lstStyle/>
            <a:p>
              <a:pPr defTabSz="1828800" fontAlgn="base">
                <a:spcBef>
                  <a:spcPct val="0"/>
                </a:spcBef>
                <a:spcAft>
                  <a:spcPct val="0"/>
                </a:spcAft>
                <a:defRPr/>
              </a:pPr>
              <a:endParaRPr lang="pt-BR" sz="3600">
                <a:solidFill>
                  <a:srgbClr val="FFFFFF"/>
                </a:solidFill>
              </a:endParaRPr>
            </a:p>
          </p:txBody>
        </p:sp>
      </p:grpSp>
      <p:sp>
        <p:nvSpPr>
          <p:cNvPr id="6183" name="Rectangle 39"/>
          <p:cNvSpPr>
            <a:spLocks noGrp="1" noChangeArrowheads="1"/>
          </p:cNvSpPr>
          <p:nvPr>
            <p:ph type="ctrTitle" sz="quarter"/>
          </p:nvPr>
        </p:nvSpPr>
        <p:spPr>
          <a:xfrm>
            <a:off x="1371600" y="3384551"/>
            <a:ext cx="15544800" cy="3473450"/>
          </a:xfrm>
        </p:spPr>
        <p:txBody>
          <a:bodyPr anchor="b"/>
          <a:lstStyle>
            <a:lvl1pPr>
              <a:defRPr sz="10800"/>
            </a:lvl1pPr>
          </a:lstStyle>
          <a:p>
            <a:r>
              <a:rPr lang="pt-BR"/>
              <a:t>Clique para editar o estilo do título mestre</a:t>
            </a:r>
          </a:p>
        </p:txBody>
      </p:sp>
      <p:sp>
        <p:nvSpPr>
          <p:cNvPr id="6184" name="Rectangle 40"/>
          <p:cNvSpPr>
            <a:spLocks noGrp="1" noChangeArrowheads="1"/>
          </p:cNvSpPr>
          <p:nvPr>
            <p:ph type="subTitle" sz="quarter" idx="1"/>
          </p:nvPr>
        </p:nvSpPr>
        <p:spPr>
          <a:xfrm>
            <a:off x="2743200" y="7772400"/>
            <a:ext cx="12801600" cy="3505200"/>
          </a:xfrm>
        </p:spPr>
        <p:txBody>
          <a:bodyPr/>
          <a:lstStyle>
            <a:lvl1pPr marL="0" indent="0" algn="ctr">
              <a:buFont typeface="Wingdings" pitchFamily="2" charset="2"/>
              <a:buNone/>
              <a:defRPr/>
            </a:lvl1pPr>
          </a:lstStyle>
          <a:p>
            <a:r>
              <a:rPr lang="pt-BR"/>
              <a:t>Clique para editar o estilo do subtítulo mestre</a:t>
            </a:r>
          </a:p>
        </p:txBody>
      </p:sp>
      <p:sp>
        <p:nvSpPr>
          <p:cNvPr id="41" name="Rectangle 41"/>
          <p:cNvSpPr>
            <a:spLocks noGrp="1" noChangeArrowheads="1"/>
          </p:cNvSpPr>
          <p:nvPr>
            <p:ph type="dt" sz="quarter" idx="10"/>
          </p:nvPr>
        </p:nvSpPr>
        <p:spPr/>
        <p:txBody>
          <a:bodyPr/>
          <a:lstStyle>
            <a:lvl1pPr>
              <a:defRPr/>
            </a:lvl1pPr>
          </a:lstStyle>
          <a:p>
            <a:pPr>
              <a:defRPr/>
            </a:pPr>
            <a:endParaRPr lang="pt-BR">
              <a:solidFill>
                <a:srgbClr val="FFFFFF"/>
              </a:solidFill>
            </a:endParaRPr>
          </a:p>
        </p:txBody>
      </p:sp>
      <p:sp>
        <p:nvSpPr>
          <p:cNvPr id="42" name="Rectangle 42"/>
          <p:cNvSpPr>
            <a:spLocks noGrp="1" noChangeArrowheads="1"/>
          </p:cNvSpPr>
          <p:nvPr>
            <p:ph type="ftr" sz="quarter" idx="11"/>
          </p:nvPr>
        </p:nvSpPr>
        <p:spPr/>
        <p:txBody>
          <a:bodyPr/>
          <a:lstStyle>
            <a:lvl1pPr>
              <a:defRPr/>
            </a:lvl1pPr>
          </a:lstStyle>
          <a:p>
            <a:pPr>
              <a:defRPr/>
            </a:pPr>
            <a:endParaRPr lang="pt-BR">
              <a:solidFill>
                <a:srgbClr val="FFFFFF"/>
              </a:solidFill>
            </a:endParaRPr>
          </a:p>
        </p:txBody>
      </p:sp>
      <p:sp>
        <p:nvSpPr>
          <p:cNvPr id="43" name="Rectangle 43"/>
          <p:cNvSpPr>
            <a:spLocks noGrp="1" noChangeArrowheads="1"/>
          </p:cNvSpPr>
          <p:nvPr>
            <p:ph type="sldNum" sz="quarter" idx="12"/>
          </p:nvPr>
        </p:nvSpPr>
        <p:spPr/>
        <p:txBody>
          <a:bodyPr/>
          <a:lstStyle>
            <a:lvl1pPr>
              <a:defRPr/>
            </a:lvl1pPr>
          </a:lstStyle>
          <a:p>
            <a:fld id="{802669F7-C3C0-49BF-B382-DD1D51BB5ECF}" type="slidenum">
              <a:rPr lang="pt-BR" altLang="pt-BR">
                <a:solidFill>
                  <a:srgbClr val="FFFFFF"/>
                </a:solidFill>
              </a:rPr>
              <a:pPr/>
              <a:t>‹nº›</a:t>
            </a:fld>
            <a:endParaRPr lang="pt-BR" altLang="pt-BR">
              <a:solidFill>
                <a:srgbClr val="FFFFFF"/>
              </a:solidFill>
            </a:endParaRPr>
          </a:p>
        </p:txBody>
      </p:sp>
    </p:spTree>
    <p:extLst>
      <p:ext uri="{BB962C8B-B14F-4D97-AF65-F5344CB8AC3E}">
        <p14:creationId xmlns:p14="http://schemas.microsoft.com/office/powerpoint/2010/main" val="131666409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obj" preserve="1">
  <p:cSld name="Título e conteúd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smtClean="0"/>
              <a:t>Clique para editar o estilo do título mestre</a:t>
            </a:r>
            <a:endParaRPr lang="pt-BR"/>
          </a:p>
        </p:txBody>
      </p:sp>
      <p:sp>
        <p:nvSpPr>
          <p:cNvPr id="3" name="Espaço Reservado para Conteúdo 2"/>
          <p:cNvSpPr>
            <a:spLocks noGrp="1"/>
          </p:cNvSpPr>
          <p:nvPr>
            <p:ph idx="1"/>
          </p:nvPr>
        </p:nvSpPr>
        <p:spPr/>
        <p:txBody>
          <a:bodyPr/>
          <a:lstStyle/>
          <a:p>
            <a:pPr lvl="0"/>
            <a:r>
              <a:rPr lang="pt-BR" smtClean="0"/>
              <a:t>Clique para editar os estilos do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4" name="Rectangle 40"/>
          <p:cNvSpPr>
            <a:spLocks noGrp="1" noChangeArrowheads="1"/>
          </p:cNvSpPr>
          <p:nvPr>
            <p:ph type="dt" sz="half" idx="10"/>
          </p:nvPr>
        </p:nvSpPr>
        <p:spPr>
          <a:ln/>
        </p:spPr>
        <p:txBody>
          <a:bodyPr/>
          <a:lstStyle>
            <a:lvl1pPr>
              <a:defRPr/>
            </a:lvl1pPr>
          </a:lstStyle>
          <a:p>
            <a:pPr>
              <a:defRPr/>
            </a:pPr>
            <a:endParaRPr lang="pt-BR">
              <a:solidFill>
                <a:srgbClr val="FFFFFF"/>
              </a:solidFill>
            </a:endParaRPr>
          </a:p>
        </p:txBody>
      </p:sp>
      <p:sp>
        <p:nvSpPr>
          <p:cNvPr id="5" name="Rectangle 41"/>
          <p:cNvSpPr>
            <a:spLocks noGrp="1" noChangeArrowheads="1"/>
          </p:cNvSpPr>
          <p:nvPr>
            <p:ph type="ftr" sz="quarter" idx="11"/>
          </p:nvPr>
        </p:nvSpPr>
        <p:spPr>
          <a:ln/>
        </p:spPr>
        <p:txBody>
          <a:bodyPr/>
          <a:lstStyle>
            <a:lvl1pPr>
              <a:defRPr/>
            </a:lvl1pPr>
          </a:lstStyle>
          <a:p>
            <a:pPr>
              <a:defRPr/>
            </a:pPr>
            <a:endParaRPr lang="pt-BR">
              <a:solidFill>
                <a:srgbClr val="FFFFFF"/>
              </a:solidFill>
            </a:endParaRPr>
          </a:p>
        </p:txBody>
      </p:sp>
      <p:sp>
        <p:nvSpPr>
          <p:cNvPr id="6" name="Rectangle 42"/>
          <p:cNvSpPr>
            <a:spLocks noGrp="1" noChangeArrowheads="1"/>
          </p:cNvSpPr>
          <p:nvPr>
            <p:ph type="sldNum" sz="quarter" idx="12"/>
          </p:nvPr>
        </p:nvSpPr>
        <p:spPr>
          <a:ln/>
        </p:spPr>
        <p:txBody>
          <a:bodyPr/>
          <a:lstStyle>
            <a:lvl1pPr>
              <a:defRPr/>
            </a:lvl1pPr>
          </a:lstStyle>
          <a:p>
            <a:fld id="{B5828670-257B-433E-A72C-EE316AEACFB6}" type="slidenum">
              <a:rPr lang="pt-BR" altLang="pt-BR">
                <a:solidFill>
                  <a:srgbClr val="FFFFFF"/>
                </a:solidFill>
              </a:rPr>
              <a:pPr/>
              <a:t>‹nº›</a:t>
            </a:fld>
            <a:endParaRPr lang="pt-BR" altLang="pt-BR">
              <a:solidFill>
                <a:srgbClr val="FFFFFF"/>
              </a:solidFill>
            </a:endParaRPr>
          </a:p>
        </p:txBody>
      </p:sp>
    </p:spTree>
    <p:extLst>
      <p:ext uri="{BB962C8B-B14F-4D97-AF65-F5344CB8AC3E}">
        <p14:creationId xmlns:p14="http://schemas.microsoft.com/office/powerpoint/2010/main" val="3684912659"/>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secHead" preserve="1">
  <p:cSld name="Cabeçalho da Seção">
    <p:spTree>
      <p:nvGrpSpPr>
        <p:cNvPr id="1" name=""/>
        <p:cNvGrpSpPr/>
        <p:nvPr/>
      </p:nvGrpSpPr>
      <p:grpSpPr>
        <a:xfrm>
          <a:off x="0" y="0"/>
          <a:ext cx="0" cy="0"/>
          <a:chOff x="0" y="0"/>
          <a:chExt cx="0" cy="0"/>
        </a:xfrm>
      </p:grpSpPr>
      <p:sp>
        <p:nvSpPr>
          <p:cNvPr id="2" name="Título 1"/>
          <p:cNvSpPr>
            <a:spLocks noGrp="1"/>
          </p:cNvSpPr>
          <p:nvPr>
            <p:ph type="title"/>
          </p:nvPr>
        </p:nvSpPr>
        <p:spPr>
          <a:xfrm>
            <a:off x="1444626" y="8813801"/>
            <a:ext cx="15544800" cy="2724150"/>
          </a:xfrm>
        </p:spPr>
        <p:txBody>
          <a:bodyPr anchor="t"/>
          <a:lstStyle>
            <a:lvl1pPr algn="l">
              <a:defRPr sz="8000" b="1" cap="all"/>
            </a:lvl1pPr>
          </a:lstStyle>
          <a:p>
            <a:r>
              <a:rPr lang="pt-BR" smtClean="0"/>
              <a:t>Clique para editar o estilo do título mestre</a:t>
            </a:r>
            <a:endParaRPr lang="pt-BR"/>
          </a:p>
        </p:txBody>
      </p:sp>
      <p:sp>
        <p:nvSpPr>
          <p:cNvPr id="3" name="Espaço Reservado para Texto 2"/>
          <p:cNvSpPr>
            <a:spLocks noGrp="1"/>
          </p:cNvSpPr>
          <p:nvPr>
            <p:ph type="body" idx="1"/>
          </p:nvPr>
        </p:nvSpPr>
        <p:spPr>
          <a:xfrm>
            <a:off x="1444626" y="5813427"/>
            <a:ext cx="15544800" cy="3000374"/>
          </a:xfrm>
        </p:spPr>
        <p:txBody>
          <a:bodyPr anchor="b"/>
          <a:lstStyle>
            <a:lvl1pPr marL="0" indent="0">
              <a:buNone/>
              <a:defRPr sz="4000"/>
            </a:lvl1pPr>
            <a:lvl2pPr marL="914400" indent="0">
              <a:buNone/>
              <a:defRPr sz="3600"/>
            </a:lvl2pPr>
            <a:lvl3pPr marL="1828800" indent="0">
              <a:buNone/>
              <a:defRPr sz="3200"/>
            </a:lvl3pPr>
            <a:lvl4pPr marL="2743200" indent="0">
              <a:buNone/>
              <a:defRPr sz="2800"/>
            </a:lvl4pPr>
            <a:lvl5pPr marL="3657600" indent="0">
              <a:buNone/>
              <a:defRPr sz="2800"/>
            </a:lvl5pPr>
            <a:lvl6pPr marL="4572000" indent="0">
              <a:buNone/>
              <a:defRPr sz="2800"/>
            </a:lvl6pPr>
            <a:lvl7pPr marL="5486400" indent="0">
              <a:buNone/>
              <a:defRPr sz="2800"/>
            </a:lvl7pPr>
            <a:lvl8pPr marL="6400800" indent="0">
              <a:buNone/>
              <a:defRPr sz="2800"/>
            </a:lvl8pPr>
            <a:lvl9pPr marL="7315200" indent="0">
              <a:buNone/>
              <a:defRPr sz="2800"/>
            </a:lvl9pPr>
          </a:lstStyle>
          <a:p>
            <a:pPr lvl="0"/>
            <a:r>
              <a:rPr lang="pt-BR" smtClean="0"/>
              <a:t>Clique para editar os estilos do texto mestre</a:t>
            </a:r>
          </a:p>
        </p:txBody>
      </p:sp>
      <p:sp>
        <p:nvSpPr>
          <p:cNvPr id="4" name="Rectangle 40"/>
          <p:cNvSpPr>
            <a:spLocks noGrp="1" noChangeArrowheads="1"/>
          </p:cNvSpPr>
          <p:nvPr>
            <p:ph type="dt" sz="half" idx="10"/>
          </p:nvPr>
        </p:nvSpPr>
        <p:spPr>
          <a:ln/>
        </p:spPr>
        <p:txBody>
          <a:bodyPr/>
          <a:lstStyle>
            <a:lvl1pPr>
              <a:defRPr/>
            </a:lvl1pPr>
          </a:lstStyle>
          <a:p>
            <a:pPr>
              <a:defRPr/>
            </a:pPr>
            <a:endParaRPr lang="pt-BR">
              <a:solidFill>
                <a:srgbClr val="FFFFFF"/>
              </a:solidFill>
            </a:endParaRPr>
          </a:p>
        </p:txBody>
      </p:sp>
      <p:sp>
        <p:nvSpPr>
          <p:cNvPr id="5" name="Rectangle 41"/>
          <p:cNvSpPr>
            <a:spLocks noGrp="1" noChangeArrowheads="1"/>
          </p:cNvSpPr>
          <p:nvPr>
            <p:ph type="ftr" sz="quarter" idx="11"/>
          </p:nvPr>
        </p:nvSpPr>
        <p:spPr>
          <a:ln/>
        </p:spPr>
        <p:txBody>
          <a:bodyPr/>
          <a:lstStyle>
            <a:lvl1pPr>
              <a:defRPr/>
            </a:lvl1pPr>
          </a:lstStyle>
          <a:p>
            <a:pPr>
              <a:defRPr/>
            </a:pPr>
            <a:endParaRPr lang="pt-BR">
              <a:solidFill>
                <a:srgbClr val="FFFFFF"/>
              </a:solidFill>
            </a:endParaRPr>
          </a:p>
        </p:txBody>
      </p:sp>
      <p:sp>
        <p:nvSpPr>
          <p:cNvPr id="6" name="Rectangle 42"/>
          <p:cNvSpPr>
            <a:spLocks noGrp="1" noChangeArrowheads="1"/>
          </p:cNvSpPr>
          <p:nvPr>
            <p:ph type="sldNum" sz="quarter" idx="12"/>
          </p:nvPr>
        </p:nvSpPr>
        <p:spPr>
          <a:ln/>
        </p:spPr>
        <p:txBody>
          <a:bodyPr/>
          <a:lstStyle>
            <a:lvl1pPr>
              <a:defRPr/>
            </a:lvl1pPr>
          </a:lstStyle>
          <a:p>
            <a:fld id="{8328F58B-1095-45E9-AC50-5827FA1D9A15}" type="slidenum">
              <a:rPr lang="pt-BR" altLang="pt-BR">
                <a:solidFill>
                  <a:srgbClr val="FFFFFF"/>
                </a:solidFill>
              </a:rPr>
              <a:pPr/>
              <a:t>‹nº›</a:t>
            </a:fld>
            <a:endParaRPr lang="pt-BR" altLang="pt-BR">
              <a:solidFill>
                <a:srgbClr val="FFFFFF"/>
              </a:solidFill>
            </a:endParaRPr>
          </a:p>
        </p:txBody>
      </p:sp>
    </p:spTree>
    <p:extLst>
      <p:ext uri="{BB962C8B-B14F-4D97-AF65-F5344CB8AC3E}">
        <p14:creationId xmlns:p14="http://schemas.microsoft.com/office/powerpoint/2010/main" val="2120208110"/>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woObj" preserve="1">
  <p:cSld name="Duas Partes de Conteúd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smtClean="0"/>
              <a:t>Clique para editar o estilo do título mestre</a:t>
            </a:r>
            <a:endParaRPr lang="pt-BR"/>
          </a:p>
        </p:txBody>
      </p:sp>
      <p:sp>
        <p:nvSpPr>
          <p:cNvPr id="3" name="Espaço Reservado para Conteúdo 2"/>
          <p:cNvSpPr>
            <a:spLocks noGrp="1"/>
          </p:cNvSpPr>
          <p:nvPr>
            <p:ph sz="half" idx="1"/>
          </p:nvPr>
        </p:nvSpPr>
        <p:spPr>
          <a:xfrm>
            <a:off x="914400" y="3200401"/>
            <a:ext cx="8077200" cy="9061450"/>
          </a:xfrm>
        </p:spPr>
        <p:txBody>
          <a:bodyPr/>
          <a:lstStyle>
            <a:lvl1pPr>
              <a:defRPr sz="5600"/>
            </a:lvl1pPr>
            <a:lvl2pPr>
              <a:defRPr sz="4800"/>
            </a:lvl2pPr>
            <a:lvl3pPr>
              <a:defRPr sz="4000"/>
            </a:lvl3pPr>
            <a:lvl4pPr>
              <a:defRPr sz="3600"/>
            </a:lvl4pPr>
            <a:lvl5pPr>
              <a:defRPr sz="3600"/>
            </a:lvl5pPr>
            <a:lvl6pPr>
              <a:defRPr sz="3600"/>
            </a:lvl6pPr>
            <a:lvl7pPr>
              <a:defRPr sz="3600"/>
            </a:lvl7pPr>
            <a:lvl8pPr>
              <a:defRPr sz="3600"/>
            </a:lvl8pPr>
            <a:lvl9pPr>
              <a:defRPr sz="3600"/>
            </a:lvl9pPr>
          </a:lstStyle>
          <a:p>
            <a:pPr lvl="0"/>
            <a:r>
              <a:rPr lang="pt-BR" smtClean="0"/>
              <a:t>Clique para editar os estilos do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4" name="Espaço Reservado para Conteúdo 3"/>
          <p:cNvSpPr>
            <a:spLocks noGrp="1"/>
          </p:cNvSpPr>
          <p:nvPr>
            <p:ph sz="half" idx="2"/>
          </p:nvPr>
        </p:nvSpPr>
        <p:spPr>
          <a:xfrm>
            <a:off x="9296400" y="3200401"/>
            <a:ext cx="8077200" cy="9061450"/>
          </a:xfrm>
        </p:spPr>
        <p:txBody>
          <a:bodyPr/>
          <a:lstStyle>
            <a:lvl1pPr>
              <a:defRPr sz="5600"/>
            </a:lvl1pPr>
            <a:lvl2pPr>
              <a:defRPr sz="4800"/>
            </a:lvl2pPr>
            <a:lvl3pPr>
              <a:defRPr sz="4000"/>
            </a:lvl3pPr>
            <a:lvl4pPr>
              <a:defRPr sz="3600"/>
            </a:lvl4pPr>
            <a:lvl5pPr>
              <a:defRPr sz="3600"/>
            </a:lvl5pPr>
            <a:lvl6pPr>
              <a:defRPr sz="3600"/>
            </a:lvl6pPr>
            <a:lvl7pPr>
              <a:defRPr sz="3600"/>
            </a:lvl7pPr>
            <a:lvl8pPr>
              <a:defRPr sz="3600"/>
            </a:lvl8pPr>
            <a:lvl9pPr>
              <a:defRPr sz="3600"/>
            </a:lvl9pPr>
          </a:lstStyle>
          <a:p>
            <a:pPr lvl="0"/>
            <a:r>
              <a:rPr lang="pt-BR" smtClean="0"/>
              <a:t>Clique para editar os estilos do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5" name="Rectangle 40"/>
          <p:cNvSpPr>
            <a:spLocks noGrp="1" noChangeArrowheads="1"/>
          </p:cNvSpPr>
          <p:nvPr>
            <p:ph type="dt" sz="half" idx="10"/>
          </p:nvPr>
        </p:nvSpPr>
        <p:spPr>
          <a:ln/>
        </p:spPr>
        <p:txBody>
          <a:bodyPr/>
          <a:lstStyle>
            <a:lvl1pPr>
              <a:defRPr/>
            </a:lvl1pPr>
          </a:lstStyle>
          <a:p>
            <a:pPr>
              <a:defRPr/>
            </a:pPr>
            <a:endParaRPr lang="pt-BR">
              <a:solidFill>
                <a:srgbClr val="FFFFFF"/>
              </a:solidFill>
            </a:endParaRPr>
          </a:p>
        </p:txBody>
      </p:sp>
      <p:sp>
        <p:nvSpPr>
          <p:cNvPr id="6" name="Rectangle 41"/>
          <p:cNvSpPr>
            <a:spLocks noGrp="1" noChangeArrowheads="1"/>
          </p:cNvSpPr>
          <p:nvPr>
            <p:ph type="ftr" sz="quarter" idx="11"/>
          </p:nvPr>
        </p:nvSpPr>
        <p:spPr>
          <a:ln/>
        </p:spPr>
        <p:txBody>
          <a:bodyPr/>
          <a:lstStyle>
            <a:lvl1pPr>
              <a:defRPr/>
            </a:lvl1pPr>
          </a:lstStyle>
          <a:p>
            <a:pPr>
              <a:defRPr/>
            </a:pPr>
            <a:endParaRPr lang="pt-BR">
              <a:solidFill>
                <a:srgbClr val="FFFFFF"/>
              </a:solidFill>
            </a:endParaRPr>
          </a:p>
        </p:txBody>
      </p:sp>
      <p:sp>
        <p:nvSpPr>
          <p:cNvPr id="7" name="Rectangle 42"/>
          <p:cNvSpPr>
            <a:spLocks noGrp="1" noChangeArrowheads="1"/>
          </p:cNvSpPr>
          <p:nvPr>
            <p:ph type="sldNum" sz="quarter" idx="12"/>
          </p:nvPr>
        </p:nvSpPr>
        <p:spPr>
          <a:ln/>
        </p:spPr>
        <p:txBody>
          <a:bodyPr/>
          <a:lstStyle>
            <a:lvl1pPr>
              <a:defRPr/>
            </a:lvl1pPr>
          </a:lstStyle>
          <a:p>
            <a:fld id="{26E099B8-7FA9-414B-B5B5-164CBFD0C631}" type="slidenum">
              <a:rPr lang="pt-BR" altLang="pt-BR">
                <a:solidFill>
                  <a:srgbClr val="FFFFFF"/>
                </a:solidFill>
              </a:rPr>
              <a:pPr/>
              <a:t>‹nº›</a:t>
            </a:fld>
            <a:endParaRPr lang="pt-BR" altLang="pt-BR">
              <a:solidFill>
                <a:srgbClr val="FFFFFF"/>
              </a:solidFill>
            </a:endParaRPr>
          </a:p>
        </p:txBody>
      </p:sp>
    </p:spTree>
    <p:extLst>
      <p:ext uri="{BB962C8B-B14F-4D97-AF65-F5344CB8AC3E}">
        <p14:creationId xmlns:p14="http://schemas.microsoft.com/office/powerpoint/2010/main" val="2290027222"/>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woTxTwoObj" preserve="1">
  <p:cSld name="Comparação">
    <p:spTree>
      <p:nvGrpSpPr>
        <p:cNvPr id="1" name=""/>
        <p:cNvGrpSpPr/>
        <p:nvPr/>
      </p:nvGrpSpPr>
      <p:grpSpPr>
        <a:xfrm>
          <a:off x="0" y="0"/>
          <a:ext cx="0" cy="0"/>
          <a:chOff x="0" y="0"/>
          <a:chExt cx="0" cy="0"/>
        </a:xfrm>
      </p:grpSpPr>
      <p:sp>
        <p:nvSpPr>
          <p:cNvPr id="2" name="Título 1"/>
          <p:cNvSpPr>
            <a:spLocks noGrp="1"/>
          </p:cNvSpPr>
          <p:nvPr>
            <p:ph type="title"/>
          </p:nvPr>
        </p:nvSpPr>
        <p:spPr>
          <a:xfrm>
            <a:off x="914400" y="549276"/>
            <a:ext cx="16459200" cy="2286000"/>
          </a:xfrm>
        </p:spPr>
        <p:txBody>
          <a:bodyPr/>
          <a:lstStyle>
            <a:lvl1pPr>
              <a:defRPr/>
            </a:lvl1pPr>
          </a:lstStyle>
          <a:p>
            <a:r>
              <a:rPr lang="pt-BR" smtClean="0"/>
              <a:t>Clique para editar o estilo do título mestre</a:t>
            </a:r>
            <a:endParaRPr lang="pt-BR"/>
          </a:p>
        </p:txBody>
      </p:sp>
      <p:sp>
        <p:nvSpPr>
          <p:cNvPr id="3" name="Espaço Reservado para Texto 2"/>
          <p:cNvSpPr>
            <a:spLocks noGrp="1"/>
          </p:cNvSpPr>
          <p:nvPr>
            <p:ph type="body" idx="1"/>
          </p:nvPr>
        </p:nvSpPr>
        <p:spPr>
          <a:xfrm>
            <a:off x="914400" y="3070226"/>
            <a:ext cx="8080376" cy="1279524"/>
          </a:xfrm>
        </p:spPr>
        <p:txBody>
          <a:bodyPr anchor="b"/>
          <a:lstStyle>
            <a:lvl1pPr marL="0" indent="0">
              <a:buNone/>
              <a:defRPr sz="4800" b="1"/>
            </a:lvl1pPr>
            <a:lvl2pPr marL="914400" indent="0">
              <a:buNone/>
              <a:defRPr sz="4000" b="1"/>
            </a:lvl2pPr>
            <a:lvl3pPr marL="1828800" indent="0">
              <a:buNone/>
              <a:defRPr sz="3600" b="1"/>
            </a:lvl3pPr>
            <a:lvl4pPr marL="2743200" indent="0">
              <a:buNone/>
              <a:defRPr sz="3200" b="1"/>
            </a:lvl4pPr>
            <a:lvl5pPr marL="3657600" indent="0">
              <a:buNone/>
              <a:defRPr sz="3200" b="1"/>
            </a:lvl5pPr>
            <a:lvl6pPr marL="4572000" indent="0">
              <a:buNone/>
              <a:defRPr sz="3200" b="1"/>
            </a:lvl6pPr>
            <a:lvl7pPr marL="5486400" indent="0">
              <a:buNone/>
              <a:defRPr sz="3200" b="1"/>
            </a:lvl7pPr>
            <a:lvl8pPr marL="6400800" indent="0">
              <a:buNone/>
              <a:defRPr sz="3200" b="1"/>
            </a:lvl8pPr>
            <a:lvl9pPr marL="7315200" indent="0">
              <a:buNone/>
              <a:defRPr sz="3200" b="1"/>
            </a:lvl9pPr>
          </a:lstStyle>
          <a:p>
            <a:pPr lvl="0"/>
            <a:r>
              <a:rPr lang="pt-BR" smtClean="0"/>
              <a:t>Clique para editar os estilos do texto mestre</a:t>
            </a:r>
          </a:p>
        </p:txBody>
      </p:sp>
      <p:sp>
        <p:nvSpPr>
          <p:cNvPr id="4" name="Espaço Reservado para Conteúdo 3"/>
          <p:cNvSpPr>
            <a:spLocks noGrp="1"/>
          </p:cNvSpPr>
          <p:nvPr>
            <p:ph sz="half" idx="2"/>
          </p:nvPr>
        </p:nvSpPr>
        <p:spPr>
          <a:xfrm>
            <a:off x="914400" y="4349750"/>
            <a:ext cx="8080376" cy="7902576"/>
          </a:xfrm>
        </p:spPr>
        <p:txBody>
          <a:bodyPr/>
          <a:lstStyle>
            <a:lvl1pPr>
              <a:defRPr sz="4800"/>
            </a:lvl1pPr>
            <a:lvl2pPr>
              <a:defRPr sz="4000"/>
            </a:lvl2pPr>
            <a:lvl3pPr>
              <a:defRPr sz="3600"/>
            </a:lvl3pPr>
            <a:lvl4pPr>
              <a:defRPr sz="3200"/>
            </a:lvl4pPr>
            <a:lvl5pPr>
              <a:defRPr sz="3200"/>
            </a:lvl5pPr>
            <a:lvl6pPr>
              <a:defRPr sz="3200"/>
            </a:lvl6pPr>
            <a:lvl7pPr>
              <a:defRPr sz="3200"/>
            </a:lvl7pPr>
            <a:lvl8pPr>
              <a:defRPr sz="3200"/>
            </a:lvl8pPr>
            <a:lvl9pPr>
              <a:defRPr sz="3200"/>
            </a:lvl9pPr>
          </a:lstStyle>
          <a:p>
            <a:pPr lvl="0"/>
            <a:r>
              <a:rPr lang="pt-BR" smtClean="0"/>
              <a:t>Clique para editar os estilos do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5" name="Espaço Reservado para Texto 4"/>
          <p:cNvSpPr>
            <a:spLocks noGrp="1"/>
          </p:cNvSpPr>
          <p:nvPr>
            <p:ph type="body" sz="quarter" idx="3"/>
          </p:nvPr>
        </p:nvSpPr>
        <p:spPr>
          <a:xfrm>
            <a:off x="9290051" y="3070226"/>
            <a:ext cx="8083550" cy="1279524"/>
          </a:xfrm>
        </p:spPr>
        <p:txBody>
          <a:bodyPr anchor="b"/>
          <a:lstStyle>
            <a:lvl1pPr marL="0" indent="0">
              <a:buNone/>
              <a:defRPr sz="4800" b="1"/>
            </a:lvl1pPr>
            <a:lvl2pPr marL="914400" indent="0">
              <a:buNone/>
              <a:defRPr sz="4000" b="1"/>
            </a:lvl2pPr>
            <a:lvl3pPr marL="1828800" indent="0">
              <a:buNone/>
              <a:defRPr sz="3600" b="1"/>
            </a:lvl3pPr>
            <a:lvl4pPr marL="2743200" indent="0">
              <a:buNone/>
              <a:defRPr sz="3200" b="1"/>
            </a:lvl4pPr>
            <a:lvl5pPr marL="3657600" indent="0">
              <a:buNone/>
              <a:defRPr sz="3200" b="1"/>
            </a:lvl5pPr>
            <a:lvl6pPr marL="4572000" indent="0">
              <a:buNone/>
              <a:defRPr sz="3200" b="1"/>
            </a:lvl6pPr>
            <a:lvl7pPr marL="5486400" indent="0">
              <a:buNone/>
              <a:defRPr sz="3200" b="1"/>
            </a:lvl7pPr>
            <a:lvl8pPr marL="6400800" indent="0">
              <a:buNone/>
              <a:defRPr sz="3200" b="1"/>
            </a:lvl8pPr>
            <a:lvl9pPr marL="7315200" indent="0">
              <a:buNone/>
              <a:defRPr sz="3200" b="1"/>
            </a:lvl9pPr>
          </a:lstStyle>
          <a:p>
            <a:pPr lvl="0"/>
            <a:r>
              <a:rPr lang="pt-BR" smtClean="0"/>
              <a:t>Clique para editar os estilos do texto mestre</a:t>
            </a:r>
          </a:p>
        </p:txBody>
      </p:sp>
      <p:sp>
        <p:nvSpPr>
          <p:cNvPr id="6" name="Espaço Reservado para Conteúdo 5"/>
          <p:cNvSpPr>
            <a:spLocks noGrp="1"/>
          </p:cNvSpPr>
          <p:nvPr>
            <p:ph sz="quarter" idx="4"/>
          </p:nvPr>
        </p:nvSpPr>
        <p:spPr>
          <a:xfrm>
            <a:off x="9290051" y="4349750"/>
            <a:ext cx="8083550" cy="7902576"/>
          </a:xfrm>
        </p:spPr>
        <p:txBody>
          <a:bodyPr/>
          <a:lstStyle>
            <a:lvl1pPr>
              <a:defRPr sz="4800"/>
            </a:lvl1pPr>
            <a:lvl2pPr>
              <a:defRPr sz="4000"/>
            </a:lvl2pPr>
            <a:lvl3pPr>
              <a:defRPr sz="3600"/>
            </a:lvl3pPr>
            <a:lvl4pPr>
              <a:defRPr sz="3200"/>
            </a:lvl4pPr>
            <a:lvl5pPr>
              <a:defRPr sz="3200"/>
            </a:lvl5pPr>
            <a:lvl6pPr>
              <a:defRPr sz="3200"/>
            </a:lvl6pPr>
            <a:lvl7pPr>
              <a:defRPr sz="3200"/>
            </a:lvl7pPr>
            <a:lvl8pPr>
              <a:defRPr sz="3200"/>
            </a:lvl8pPr>
            <a:lvl9pPr>
              <a:defRPr sz="3200"/>
            </a:lvl9pPr>
          </a:lstStyle>
          <a:p>
            <a:pPr lvl="0"/>
            <a:r>
              <a:rPr lang="pt-BR" smtClean="0"/>
              <a:t>Clique para editar os estilos do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7" name="Rectangle 40"/>
          <p:cNvSpPr>
            <a:spLocks noGrp="1" noChangeArrowheads="1"/>
          </p:cNvSpPr>
          <p:nvPr>
            <p:ph type="dt" sz="half" idx="10"/>
          </p:nvPr>
        </p:nvSpPr>
        <p:spPr>
          <a:ln/>
        </p:spPr>
        <p:txBody>
          <a:bodyPr/>
          <a:lstStyle>
            <a:lvl1pPr>
              <a:defRPr/>
            </a:lvl1pPr>
          </a:lstStyle>
          <a:p>
            <a:pPr>
              <a:defRPr/>
            </a:pPr>
            <a:endParaRPr lang="pt-BR">
              <a:solidFill>
                <a:srgbClr val="FFFFFF"/>
              </a:solidFill>
            </a:endParaRPr>
          </a:p>
        </p:txBody>
      </p:sp>
      <p:sp>
        <p:nvSpPr>
          <p:cNvPr id="8" name="Rectangle 41"/>
          <p:cNvSpPr>
            <a:spLocks noGrp="1" noChangeArrowheads="1"/>
          </p:cNvSpPr>
          <p:nvPr>
            <p:ph type="ftr" sz="quarter" idx="11"/>
          </p:nvPr>
        </p:nvSpPr>
        <p:spPr>
          <a:ln/>
        </p:spPr>
        <p:txBody>
          <a:bodyPr/>
          <a:lstStyle>
            <a:lvl1pPr>
              <a:defRPr/>
            </a:lvl1pPr>
          </a:lstStyle>
          <a:p>
            <a:pPr>
              <a:defRPr/>
            </a:pPr>
            <a:endParaRPr lang="pt-BR">
              <a:solidFill>
                <a:srgbClr val="FFFFFF"/>
              </a:solidFill>
            </a:endParaRPr>
          </a:p>
        </p:txBody>
      </p:sp>
      <p:sp>
        <p:nvSpPr>
          <p:cNvPr id="9" name="Rectangle 42"/>
          <p:cNvSpPr>
            <a:spLocks noGrp="1" noChangeArrowheads="1"/>
          </p:cNvSpPr>
          <p:nvPr>
            <p:ph type="sldNum" sz="quarter" idx="12"/>
          </p:nvPr>
        </p:nvSpPr>
        <p:spPr>
          <a:ln/>
        </p:spPr>
        <p:txBody>
          <a:bodyPr/>
          <a:lstStyle>
            <a:lvl1pPr>
              <a:defRPr/>
            </a:lvl1pPr>
          </a:lstStyle>
          <a:p>
            <a:fld id="{BB6D8462-0248-4A9D-AA33-20478F8D0845}" type="slidenum">
              <a:rPr lang="pt-BR" altLang="pt-BR">
                <a:solidFill>
                  <a:srgbClr val="FFFFFF"/>
                </a:solidFill>
              </a:rPr>
              <a:pPr/>
              <a:t>‹nº›</a:t>
            </a:fld>
            <a:endParaRPr lang="pt-BR" altLang="pt-BR">
              <a:solidFill>
                <a:srgbClr val="FFFFFF"/>
              </a:solidFill>
            </a:endParaRPr>
          </a:p>
        </p:txBody>
      </p:sp>
    </p:spTree>
    <p:extLst>
      <p:ext uri="{BB962C8B-B14F-4D97-AF65-F5344CB8AC3E}">
        <p14:creationId xmlns:p14="http://schemas.microsoft.com/office/powerpoint/2010/main" val="3591221123"/>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titleOnly" preserve="1">
  <p:cSld name="Somente títul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smtClean="0"/>
              <a:t>Clique para editar o estilo do título mestre</a:t>
            </a:r>
            <a:endParaRPr lang="pt-BR"/>
          </a:p>
        </p:txBody>
      </p:sp>
      <p:sp>
        <p:nvSpPr>
          <p:cNvPr id="3" name="Rectangle 40"/>
          <p:cNvSpPr>
            <a:spLocks noGrp="1" noChangeArrowheads="1"/>
          </p:cNvSpPr>
          <p:nvPr>
            <p:ph type="dt" sz="half" idx="10"/>
          </p:nvPr>
        </p:nvSpPr>
        <p:spPr>
          <a:ln/>
        </p:spPr>
        <p:txBody>
          <a:bodyPr/>
          <a:lstStyle>
            <a:lvl1pPr>
              <a:defRPr/>
            </a:lvl1pPr>
          </a:lstStyle>
          <a:p>
            <a:pPr>
              <a:defRPr/>
            </a:pPr>
            <a:endParaRPr lang="pt-BR">
              <a:solidFill>
                <a:srgbClr val="FFFFFF"/>
              </a:solidFill>
            </a:endParaRPr>
          </a:p>
        </p:txBody>
      </p:sp>
      <p:sp>
        <p:nvSpPr>
          <p:cNvPr id="4" name="Rectangle 41"/>
          <p:cNvSpPr>
            <a:spLocks noGrp="1" noChangeArrowheads="1"/>
          </p:cNvSpPr>
          <p:nvPr>
            <p:ph type="ftr" sz="quarter" idx="11"/>
          </p:nvPr>
        </p:nvSpPr>
        <p:spPr>
          <a:ln/>
        </p:spPr>
        <p:txBody>
          <a:bodyPr/>
          <a:lstStyle>
            <a:lvl1pPr>
              <a:defRPr/>
            </a:lvl1pPr>
          </a:lstStyle>
          <a:p>
            <a:pPr>
              <a:defRPr/>
            </a:pPr>
            <a:endParaRPr lang="pt-BR">
              <a:solidFill>
                <a:srgbClr val="FFFFFF"/>
              </a:solidFill>
            </a:endParaRPr>
          </a:p>
        </p:txBody>
      </p:sp>
      <p:sp>
        <p:nvSpPr>
          <p:cNvPr id="5" name="Rectangle 42"/>
          <p:cNvSpPr>
            <a:spLocks noGrp="1" noChangeArrowheads="1"/>
          </p:cNvSpPr>
          <p:nvPr>
            <p:ph type="sldNum" sz="quarter" idx="12"/>
          </p:nvPr>
        </p:nvSpPr>
        <p:spPr>
          <a:ln/>
        </p:spPr>
        <p:txBody>
          <a:bodyPr/>
          <a:lstStyle>
            <a:lvl1pPr>
              <a:defRPr/>
            </a:lvl1pPr>
          </a:lstStyle>
          <a:p>
            <a:fld id="{A4F78D09-225D-4F50-94FA-89C5F1567A4B}" type="slidenum">
              <a:rPr lang="pt-BR" altLang="pt-BR">
                <a:solidFill>
                  <a:srgbClr val="FFFFFF"/>
                </a:solidFill>
              </a:rPr>
              <a:pPr/>
              <a:t>‹nº›</a:t>
            </a:fld>
            <a:endParaRPr lang="pt-BR" altLang="pt-BR">
              <a:solidFill>
                <a:srgbClr val="FFFFFF"/>
              </a:solidFill>
            </a:endParaRPr>
          </a:p>
        </p:txBody>
      </p:sp>
    </p:spTree>
    <p:extLst>
      <p:ext uri="{BB962C8B-B14F-4D97-AF65-F5344CB8AC3E}">
        <p14:creationId xmlns:p14="http://schemas.microsoft.com/office/powerpoint/2010/main" val="1847023622"/>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blank" preserve="1">
  <p:cSld name="Em branco">
    <p:spTree>
      <p:nvGrpSpPr>
        <p:cNvPr id="1" name=""/>
        <p:cNvGrpSpPr/>
        <p:nvPr/>
      </p:nvGrpSpPr>
      <p:grpSpPr>
        <a:xfrm>
          <a:off x="0" y="0"/>
          <a:ext cx="0" cy="0"/>
          <a:chOff x="0" y="0"/>
          <a:chExt cx="0" cy="0"/>
        </a:xfrm>
      </p:grpSpPr>
      <p:sp>
        <p:nvSpPr>
          <p:cNvPr id="2" name="Rectangle 40"/>
          <p:cNvSpPr>
            <a:spLocks noGrp="1" noChangeArrowheads="1"/>
          </p:cNvSpPr>
          <p:nvPr>
            <p:ph type="dt" sz="half" idx="10"/>
          </p:nvPr>
        </p:nvSpPr>
        <p:spPr>
          <a:ln/>
        </p:spPr>
        <p:txBody>
          <a:bodyPr/>
          <a:lstStyle>
            <a:lvl1pPr>
              <a:defRPr/>
            </a:lvl1pPr>
          </a:lstStyle>
          <a:p>
            <a:pPr>
              <a:defRPr/>
            </a:pPr>
            <a:endParaRPr lang="pt-BR">
              <a:solidFill>
                <a:srgbClr val="FFFFFF"/>
              </a:solidFill>
            </a:endParaRPr>
          </a:p>
        </p:txBody>
      </p:sp>
      <p:sp>
        <p:nvSpPr>
          <p:cNvPr id="3" name="Rectangle 41"/>
          <p:cNvSpPr>
            <a:spLocks noGrp="1" noChangeArrowheads="1"/>
          </p:cNvSpPr>
          <p:nvPr>
            <p:ph type="ftr" sz="quarter" idx="11"/>
          </p:nvPr>
        </p:nvSpPr>
        <p:spPr>
          <a:ln/>
        </p:spPr>
        <p:txBody>
          <a:bodyPr/>
          <a:lstStyle>
            <a:lvl1pPr>
              <a:defRPr/>
            </a:lvl1pPr>
          </a:lstStyle>
          <a:p>
            <a:pPr>
              <a:defRPr/>
            </a:pPr>
            <a:endParaRPr lang="pt-BR">
              <a:solidFill>
                <a:srgbClr val="FFFFFF"/>
              </a:solidFill>
            </a:endParaRPr>
          </a:p>
        </p:txBody>
      </p:sp>
      <p:sp>
        <p:nvSpPr>
          <p:cNvPr id="4" name="Rectangle 42"/>
          <p:cNvSpPr>
            <a:spLocks noGrp="1" noChangeArrowheads="1"/>
          </p:cNvSpPr>
          <p:nvPr>
            <p:ph type="sldNum" sz="quarter" idx="12"/>
          </p:nvPr>
        </p:nvSpPr>
        <p:spPr>
          <a:ln/>
        </p:spPr>
        <p:txBody>
          <a:bodyPr/>
          <a:lstStyle>
            <a:lvl1pPr>
              <a:defRPr/>
            </a:lvl1pPr>
          </a:lstStyle>
          <a:p>
            <a:fld id="{69D7B56E-7247-4ED3-9EAD-E8F1E599D1C7}" type="slidenum">
              <a:rPr lang="pt-BR" altLang="pt-BR">
                <a:solidFill>
                  <a:srgbClr val="FFFFFF"/>
                </a:solidFill>
              </a:rPr>
              <a:pPr/>
              <a:t>‹nº›</a:t>
            </a:fld>
            <a:endParaRPr lang="pt-BR" altLang="pt-BR">
              <a:solidFill>
                <a:srgbClr val="FFFFFF"/>
              </a:solidFill>
            </a:endParaRPr>
          </a:p>
        </p:txBody>
      </p:sp>
    </p:spTree>
    <p:extLst>
      <p:ext uri="{BB962C8B-B14F-4D97-AF65-F5344CB8AC3E}">
        <p14:creationId xmlns:p14="http://schemas.microsoft.com/office/powerpoint/2010/main" val="1503715017"/>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objTx" preserve="1">
  <p:cSld name="Conteúdo com Legenda">
    <p:spTree>
      <p:nvGrpSpPr>
        <p:cNvPr id="1" name=""/>
        <p:cNvGrpSpPr/>
        <p:nvPr/>
      </p:nvGrpSpPr>
      <p:grpSpPr>
        <a:xfrm>
          <a:off x="0" y="0"/>
          <a:ext cx="0" cy="0"/>
          <a:chOff x="0" y="0"/>
          <a:chExt cx="0" cy="0"/>
        </a:xfrm>
      </p:grpSpPr>
      <p:sp>
        <p:nvSpPr>
          <p:cNvPr id="2" name="Título 1"/>
          <p:cNvSpPr>
            <a:spLocks noGrp="1"/>
          </p:cNvSpPr>
          <p:nvPr>
            <p:ph type="title"/>
          </p:nvPr>
        </p:nvSpPr>
        <p:spPr>
          <a:xfrm>
            <a:off x="914401" y="546100"/>
            <a:ext cx="6016626" cy="2324100"/>
          </a:xfrm>
        </p:spPr>
        <p:txBody>
          <a:bodyPr anchor="b"/>
          <a:lstStyle>
            <a:lvl1pPr algn="l">
              <a:defRPr sz="4000" b="1"/>
            </a:lvl1pPr>
          </a:lstStyle>
          <a:p>
            <a:r>
              <a:rPr lang="pt-BR" smtClean="0"/>
              <a:t>Clique para editar o estilo do título mestre</a:t>
            </a:r>
            <a:endParaRPr lang="pt-BR"/>
          </a:p>
        </p:txBody>
      </p:sp>
      <p:sp>
        <p:nvSpPr>
          <p:cNvPr id="3" name="Espaço Reservado para Conteúdo 2"/>
          <p:cNvSpPr>
            <a:spLocks noGrp="1"/>
          </p:cNvSpPr>
          <p:nvPr>
            <p:ph idx="1"/>
          </p:nvPr>
        </p:nvSpPr>
        <p:spPr>
          <a:xfrm>
            <a:off x="7150100" y="546101"/>
            <a:ext cx="10223500" cy="11706226"/>
          </a:xfrm>
        </p:spPr>
        <p:txBody>
          <a:bodyPr/>
          <a:lstStyle>
            <a:lvl1pPr>
              <a:defRPr sz="6400"/>
            </a:lvl1pPr>
            <a:lvl2pPr>
              <a:defRPr sz="5600"/>
            </a:lvl2pPr>
            <a:lvl3pPr>
              <a:defRPr sz="4800"/>
            </a:lvl3pPr>
            <a:lvl4pPr>
              <a:defRPr sz="4000"/>
            </a:lvl4pPr>
            <a:lvl5pPr>
              <a:defRPr sz="4000"/>
            </a:lvl5pPr>
            <a:lvl6pPr>
              <a:defRPr sz="4000"/>
            </a:lvl6pPr>
            <a:lvl7pPr>
              <a:defRPr sz="4000"/>
            </a:lvl7pPr>
            <a:lvl8pPr>
              <a:defRPr sz="4000"/>
            </a:lvl8pPr>
            <a:lvl9pPr>
              <a:defRPr sz="4000"/>
            </a:lvl9pPr>
          </a:lstStyle>
          <a:p>
            <a:pPr lvl="0"/>
            <a:r>
              <a:rPr lang="pt-BR" smtClean="0"/>
              <a:t>Clique para editar os estilos do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4" name="Espaço Reservado para Texto 3"/>
          <p:cNvSpPr>
            <a:spLocks noGrp="1"/>
          </p:cNvSpPr>
          <p:nvPr>
            <p:ph type="body" sz="half" idx="2"/>
          </p:nvPr>
        </p:nvSpPr>
        <p:spPr>
          <a:xfrm>
            <a:off x="914401" y="2870201"/>
            <a:ext cx="6016626" cy="9382126"/>
          </a:xfrm>
        </p:spPr>
        <p:txBody>
          <a:bodyPr/>
          <a:lstStyle>
            <a:lvl1pPr marL="0" indent="0">
              <a:buNone/>
              <a:defRPr sz="2800"/>
            </a:lvl1pPr>
            <a:lvl2pPr marL="914400" indent="0">
              <a:buNone/>
              <a:defRPr sz="2400"/>
            </a:lvl2pPr>
            <a:lvl3pPr marL="1828800" indent="0">
              <a:buNone/>
              <a:defRPr sz="2000"/>
            </a:lvl3pPr>
            <a:lvl4pPr marL="2743200" indent="0">
              <a:buNone/>
              <a:defRPr sz="1800"/>
            </a:lvl4pPr>
            <a:lvl5pPr marL="3657600" indent="0">
              <a:buNone/>
              <a:defRPr sz="1800"/>
            </a:lvl5pPr>
            <a:lvl6pPr marL="4572000" indent="0">
              <a:buNone/>
              <a:defRPr sz="1800"/>
            </a:lvl6pPr>
            <a:lvl7pPr marL="5486400" indent="0">
              <a:buNone/>
              <a:defRPr sz="1800"/>
            </a:lvl7pPr>
            <a:lvl8pPr marL="6400800" indent="0">
              <a:buNone/>
              <a:defRPr sz="1800"/>
            </a:lvl8pPr>
            <a:lvl9pPr marL="7315200" indent="0">
              <a:buNone/>
              <a:defRPr sz="1800"/>
            </a:lvl9pPr>
          </a:lstStyle>
          <a:p>
            <a:pPr lvl="0"/>
            <a:r>
              <a:rPr lang="pt-BR" smtClean="0"/>
              <a:t>Clique para editar os estilos do texto mestre</a:t>
            </a:r>
          </a:p>
        </p:txBody>
      </p:sp>
      <p:sp>
        <p:nvSpPr>
          <p:cNvPr id="5" name="Rectangle 40"/>
          <p:cNvSpPr>
            <a:spLocks noGrp="1" noChangeArrowheads="1"/>
          </p:cNvSpPr>
          <p:nvPr>
            <p:ph type="dt" sz="half" idx="10"/>
          </p:nvPr>
        </p:nvSpPr>
        <p:spPr>
          <a:ln/>
        </p:spPr>
        <p:txBody>
          <a:bodyPr/>
          <a:lstStyle>
            <a:lvl1pPr>
              <a:defRPr/>
            </a:lvl1pPr>
          </a:lstStyle>
          <a:p>
            <a:pPr>
              <a:defRPr/>
            </a:pPr>
            <a:endParaRPr lang="pt-BR">
              <a:solidFill>
                <a:srgbClr val="FFFFFF"/>
              </a:solidFill>
            </a:endParaRPr>
          </a:p>
        </p:txBody>
      </p:sp>
      <p:sp>
        <p:nvSpPr>
          <p:cNvPr id="6" name="Rectangle 41"/>
          <p:cNvSpPr>
            <a:spLocks noGrp="1" noChangeArrowheads="1"/>
          </p:cNvSpPr>
          <p:nvPr>
            <p:ph type="ftr" sz="quarter" idx="11"/>
          </p:nvPr>
        </p:nvSpPr>
        <p:spPr>
          <a:ln/>
        </p:spPr>
        <p:txBody>
          <a:bodyPr/>
          <a:lstStyle>
            <a:lvl1pPr>
              <a:defRPr/>
            </a:lvl1pPr>
          </a:lstStyle>
          <a:p>
            <a:pPr>
              <a:defRPr/>
            </a:pPr>
            <a:endParaRPr lang="pt-BR">
              <a:solidFill>
                <a:srgbClr val="FFFFFF"/>
              </a:solidFill>
            </a:endParaRPr>
          </a:p>
        </p:txBody>
      </p:sp>
      <p:sp>
        <p:nvSpPr>
          <p:cNvPr id="7" name="Rectangle 42"/>
          <p:cNvSpPr>
            <a:spLocks noGrp="1" noChangeArrowheads="1"/>
          </p:cNvSpPr>
          <p:nvPr>
            <p:ph type="sldNum" sz="quarter" idx="12"/>
          </p:nvPr>
        </p:nvSpPr>
        <p:spPr>
          <a:ln/>
        </p:spPr>
        <p:txBody>
          <a:bodyPr/>
          <a:lstStyle>
            <a:lvl1pPr>
              <a:defRPr/>
            </a:lvl1pPr>
          </a:lstStyle>
          <a:p>
            <a:fld id="{17011333-CA5E-4E10-8E74-85F1ADBEA239}" type="slidenum">
              <a:rPr lang="pt-BR" altLang="pt-BR">
                <a:solidFill>
                  <a:srgbClr val="FFFFFF"/>
                </a:solidFill>
              </a:rPr>
              <a:pPr/>
              <a:t>‹nº›</a:t>
            </a:fld>
            <a:endParaRPr lang="pt-BR" altLang="pt-BR">
              <a:solidFill>
                <a:srgbClr val="FFFFFF"/>
              </a:solidFill>
            </a:endParaRPr>
          </a:p>
        </p:txBody>
      </p:sp>
    </p:spTree>
    <p:extLst>
      <p:ext uri="{BB962C8B-B14F-4D97-AF65-F5344CB8AC3E}">
        <p14:creationId xmlns:p14="http://schemas.microsoft.com/office/powerpoint/2010/main" val="3274259902"/>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picTx" preserve="1">
  <p:cSld name="Imagem com Legenda">
    <p:spTree>
      <p:nvGrpSpPr>
        <p:cNvPr id="1" name=""/>
        <p:cNvGrpSpPr/>
        <p:nvPr/>
      </p:nvGrpSpPr>
      <p:grpSpPr>
        <a:xfrm>
          <a:off x="0" y="0"/>
          <a:ext cx="0" cy="0"/>
          <a:chOff x="0" y="0"/>
          <a:chExt cx="0" cy="0"/>
        </a:xfrm>
      </p:grpSpPr>
      <p:sp>
        <p:nvSpPr>
          <p:cNvPr id="2" name="Título 1"/>
          <p:cNvSpPr>
            <a:spLocks noGrp="1"/>
          </p:cNvSpPr>
          <p:nvPr>
            <p:ph type="title"/>
          </p:nvPr>
        </p:nvSpPr>
        <p:spPr>
          <a:xfrm>
            <a:off x="3584576" y="9601200"/>
            <a:ext cx="10972800" cy="1133476"/>
          </a:xfrm>
        </p:spPr>
        <p:txBody>
          <a:bodyPr anchor="b"/>
          <a:lstStyle>
            <a:lvl1pPr algn="l">
              <a:defRPr sz="4000" b="1"/>
            </a:lvl1pPr>
          </a:lstStyle>
          <a:p>
            <a:r>
              <a:rPr lang="pt-BR" smtClean="0"/>
              <a:t>Clique para editar o estilo do título mestre</a:t>
            </a:r>
            <a:endParaRPr lang="pt-BR"/>
          </a:p>
        </p:txBody>
      </p:sp>
      <p:sp>
        <p:nvSpPr>
          <p:cNvPr id="3" name="Espaço Reservado para Imagem 2"/>
          <p:cNvSpPr>
            <a:spLocks noGrp="1"/>
          </p:cNvSpPr>
          <p:nvPr>
            <p:ph type="pic" idx="1"/>
          </p:nvPr>
        </p:nvSpPr>
        <p:spPr>
          <a:xfrm>
            <a:off x="3584576" y="1225550"/>
            <a:ext cx="10972800" cy="8229600"/>
          </a:xfrm>
        </p:spPr>
        <p:txBody>
          <a:bodyPr/>
          <a:lstStyle>
            <a:lvl1pPr marL="0" indent="0">
              <a:buNone/>
              <a:defRPr sz="6400"/>
            </a:lvl1pPr>
            <a:lvl2pPr marL="914400" indent="0">
              <a:buNone/>
              <a:defRPr sz="5600"/>
            </a:lvl2pPr>
            <a:lvl3pPr marL="1828800" indent="0">
              <a:buNone/>
              <a:defRPr sz="4800"/>
            </a:lvl3pPr>
            <a:lvl4pPr marL="2743200" indent="0">
              <a:buNone/>
              <a:defRPr sz="4000"/>
            </a:lvl4pPr>
            <a:lvl5pPr marL="3657600" indent="0">
              <a:buNone/>
              <a:defRPr sz="4000"/>
            </a:lvl5pPr>
            <a:lvl6pPr marL="4572000" indent="0">
              <a:buNone/>
              <a:defRPr sz="4000"/>
            </a:lvl6pPr>
            <a:lvl7pPr marL="5486400" indent="0">
              <a:buNone/>
              <a:defRPr sz="4000"/>
            </a:lvl7pPr>
            <a:lvl8pPr marL="6400800" indent="0">
              <a:buNone/>
              <a:defRPr sz="4000"/>
            </a:lvl8pPr>
            <a:lvl9pPr marL="7315200" indent="0">
              <a:buNone/>
              <a:defRPr sz="4000"/>
            </a:lvl9pPr>
          </a:lstStyle>
          <a:p>
            <a:pPr lvl="0"/>
            <a:endParaRPr lang="pt-BR" noProof="0" smtClean="0"/>
          </a:p>
        </p:txBody>
      </p:sp>
      <p:sp>
        <p:nvSpPr>
          <p:cNvPr id="4" name="Espaço Reservado para Texto 3"/>
          <p:cNvSpPr>
            <a:spLocks noGrp="1"/>
          </p:cNvSpPr>
          <p:nvPr>
            <p:ph type="body" sz="half" idx="2"/>
          </p:nvPr>
        </p:nvSpPr>
        <p:spPr>
          <a:xfrm>
            <a:off x="3584576" y="10734676"/>
            <a:ext cx="10972800" cy="1609724"/>
          </a:xfrm>
        </p:spPr>
        <p:txBody>
          <a:bodyPr/>
          <a:lstStyle>
            <a:lvl1pPr marL="0" indent="0">
              <a:buNone/>
              <a:defRPr sz="2800"/>
            </a:lvl1pPr>
            <a:lvl2pPr marL="914400" indent="0">
              <a:buNone/>
              <a:defRPr sz="2400"/>
            </a:lvl2pPr>
            <a:lvl3pPr marL="1828800" indent="0">
              <a:buNone/>
              <a:defRPr sz="2000"/>
            </a:lvl3pPr>
            <a:lvl4pPr marL="2743200" indent="0">
              <a:buNone/>
              <a:defRPr sz="1800"/>
            </a:lvl4pPr>
            <a:lvl5pPr marL="3657600" indent="0">
              <a:buNone/>
              <a:defRPr sz="1800"/>
            </a:lvl5pPr>
            <a:lvl6pPr marL="4572000" indent="0">
              <a:buNone/>
              <a:defRPr sz="1800"/>
            </a:lvl6pPr>
            <a:lvl7pPr marL="5486400" indent="0">
              <a:buNone/>
              <a:defRPr sz="1800"/>
            </a:lvl7pPr>
            <a:lvl8pPr marL="6400800" indent="0">
              <a:buNone/>
              <a:defRPr sz="1800"/>
            </a:lvl8pPr>
            <a:lvl9pPr marL="7315200" indent="0">
              <a:buNone/>
              <a:defRPr sz="1800"/>
            </a:lvl9pPr>
          </a:lstStyle>
          <a:p>
            <a:pPr lvl="0"/>
            <a:r>
              <a:rPr lang="pt-BR" smtClean="0"/>
              <a:t>Clique para editar os estilos do texto mestre</a:t>
            </a:r>
          </a:p>
        </p:txBody>
      </p:sp>
      <p:sp>
        <p:nvSpPr>
          <p:cNvPr id="5" name="Rectangle 40"/>
          <p:cNvSpPr>
            <a:spLocks noGrp="1" noChangeArrowheads="1"/>
          </p:cNvSpPr>
          <p:nvPr>
            <p:ph type="dt" sz="half" idx="10"/>
          </p:nvPr>
        </p:nvSpPr>
        <p:spPr>
          <a:ln/>
        </p:spPr>
        <p:txBody>
          <a:bodyPr/>
          <a:lstStyle>
            <a:lvl1pPr>
              <a:defRPr/>
            </a:lvl1pPr>
          </a:lstStyle>
          <a:p>
            <a:pPr>
              <a:defRPr/>
            </a:pPr>
            <a:endParaRPr lang="pt-BR">
              <a:solidFill>
                <a:srgbClr val="FFFFFF"/>
              </a:solidFill>
            </a:endParaRPr>
          </a:p>
        </p:txBody>
      </p:sp>
      <p:sp>
        <p:nvSpPr>
          <p:cNvPr id="6" name="Rectangle 41"/>
          <p:cNvSpPr>
            <a:spLocks noGrp="1" noChangeArrowheads="1"/>
          </p:cNvSpPr>
          <p:nvPr>
            <p:ph type="ftr" sz="quarter" idx="11"/>
          </p:nvPr>
        </p:nvSpPr>
        <p:spPr>
          <a:ln/>
        </p:spPr>
        <p:txBody>
          <a:bodyPr/>
          <a:lstStyle>
            <a:lvl1pPr>
              <a:defRPr/>
            </a:lvl1pPr>
          </a:lstStyle>
          <a:p>
            <a:pPr>
              <a:defRPr/>
            </a:pPr>
            <a:endParaRPr lang="pt-BR">
              <a:solidFill>
                <a:srgbClr val="FFFFFF"/>
              </a:solidFill>
            </a:endParaRPr>
          </a:p>
        </p:txBody>
      </p:sp>
      <p:sp>
        <p:nvSpPr>
          <p:cNvPr id="7" name="Rectangle 42"/>
          <p:cNvSpPr>
            <a:spLocks noGrp="1" noChangeArrowheads="1"/>
          </p:cNvSpPr>
          <p:nvPr>
            <p:ph type="sldNum" sz="quarter" idx="12"/>
          </p:nvPr>
        </p:nvSpPr>
        <p:spPr>
          <a:ln/>
        </p:spPr>
        <p:txBody>
          <a:bodyPr/>
          <a:lstStyle>
            <a:lvl1pPr>
              <a:defRPr/>
            </a:lvl1pPr>
          </a:lstStyle>
          <a:p>
            <a:fld id="{7058A6B3-8F84-42B7-BA7E-4A5D78FE67F7}" type="slidenum">
              <a:rPr lang="pt-BR" altLang="pt-BR">
                <a:solidFill>
                  <a:srgbClr val="FFFFFF"/>
                </a:solidFill>
              </a:rPr>
              <a:pPr/>
              <a:t>‹nº›</a:t>
            </a:fld>
            <a:endParaRPr lang="pt-BR" altLang="pt-BR">
              <a:solidFill>
                <a:srgbClr val="FFFFFF"/>
              </a:solidFill>
            </a:endParaRPr>
          </a:p>
        </p:txBody>
      </p:sp>
    </p:spTree>
    <p:extLst>
      <p:ext uri="{BB962C8B-B14F-4D97-AF65-F5344CB8AC3E}">
        <p14:creationId xmlns:p14="http://schemas.microsoft.com/office/powerpoint/2010/main" val="1801294121"/>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vertTx" preserve="1">
  <p:cSld name="Título e texto vertical">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smtClean="0"/>
              <a:t>Clique para editar o estilo do título mestre</a:t>
            </a:r>
            <a:endParaRPr lang="pt-BR"/>
          </a:p>
        </p:txBody>
      </p:sp>
      <p:sp>
        <p:nvSpPr>
          <p:cNvPr id="3" name="Espaço Reservado para Texto Vertical 2"/>
          <p:cNvSpPr>
            <a:spLocks noGrp="1"/>
          </p:cNvSpPr>
          <p:nvPr>
            <p:ph type="body" orient="vert" idx="1"/>
          </p:nvPr>
        </p:nvSpPr>
        <p:spPr/>
        <p:txBody>
          <a:bodyPr vert="eaVert"/>
          <a:lstStyle/>
          <a:p>
            <a:pPr lvl="0"/>
            <a:r>
              <a:rPr lang="pt-BR" smtClean="0"/>
              <a:t>Clique para editar os estilos do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4" name="Rectangle 40"/>
          <p:cNvSpPr>
            <a:spLocks noGrp="1" noChangeArrowheads="1"/>
          </p:cNvSpPr>
          <p:nvPr>
            <p:ph type="dt" sz="half" idx="10"/>
          </p:nvPr>
        </p:nvSpPr>
        <p:spPr>
          <a:ln/>
        </p:spPr>
        <p:txBody>
          <a:bodyPr/>
          <a:lstStyle>
            <a:lvl1pPr>
              <a:defRPr/>
            </a:lvl1pPr>
          </a:lstStyle>
          <a:p>
            <a:pPr>
              <a:defRPr/>
            </a:pPr>
            <a:endParaRPr lang="pt-BR">
              <a:solidFill>
                <a:srgbClr val="FFFFFF"/>
              </a:solidFill>
            </a:endParaRPr>
          </a:p>
        </p:txBody>
      </p:sp>
      <p:sp>
        <p:nvSpPr>
          <p:cNvPr id="5" name="Rectangle 41"/>
          <p:cNvSpPr>
            <a:spLocks noGrp="1" noChangeArrowheads="1"/>
          </p:cNvSpPr>
          <p:nvPr>
            <p:ph type="ftr" sz="quarter" idx="11"/>
          </p:nvPr>
        </p:nvSpPr>
        <p:spPr>
          <a:ln/>
        </p:spPr>
        <p:txBody>
          <a:bodyPr/>
          <a:lstStyle>
            <a:lvl1pPr>
              <a:defRPr/>
            </a:lvl1pPr>
          </a:lstStyle>
          <a:p>
            <a:pPr>
              <a:defRPr/>
            </a:pPr>
            <a:endParaRPr lang="pt-BR">
              <a:solidFill>
                <a:srgbClr val="FFFFFF"/>
              </a:solidFill>
            </a:endParaRPr>
          </a:p>
        </p:txBody>
      </p:sp>
      <p:sp>
        <p:nvSpPr>
          <p:cNvPr id="6" name="Rectangle 42"/>
          <p:cNvSpPr>
            <a:spLocks noGrp="1" noChangeArrowheads="1"/>
          </p:cNvSpPr>
          <p:nvPr>
            <p:ph type="sldNum" sz="quarter" idx="12"/>
          </p:nvPr>
        </p:nvSpPr>
        <p:spPr>
          <a:ln/>
        </p:spPr>
        <p:txBody>
          <a:bodyPr/>
          <a:lstStyle>
            <a:lvl1pPr>
              <a:defRPr/>
            </a:lvl1pPr>
          </a:lstStyle>
          <a:p>
            <a:fld id="{34D7F961-70DE-47F3-8005-F91CF12E78E5}" type="slidenum">
              <a:rPr lang="pt-BR" altLang="pt-BR">
                <a:solidFill>
                  <a:srgbClr val="FFFFFF"/>
                </a:solidFill>
              </a:rPr>
              <a:pPr/>
              <a:t>‹nº›</a:t>
            </a:fld>
            <a:endParaRPr lang="pt-BR" altLang="pt-BR">
              <a:solidFill>
                <a:srgbClr val="FFFFFF"/>
              </a:solidFill>
            </a:endParaRPr>
          </a:p>
        </p:txBody>
      </p:sp>
    </p:spTree>
    <p:extLst>
      <p:ext uri="{BB962C8B-B14F-4D97-AF65-F5344CB8AC3E}">
        <p14:creationId xmlns:p14="http://schemas.microsoft.com/office/powerpoint/2010/main" val="1268470052"/>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vertTitleAndTx" preserve="1">
  <p:cSld name="Título e texto verticais">
    <p:spTree>
      <p:nvGrpSpPr>
        <p:cNvPr id="1" name=""/>
        <p:cNvGrpSpPr/>
        <p:nvPr/>
      </p:nvGrpSpPr>
      <p:grpSpPr>
        <a:xfrm>
          <a:off x="0" y="0"/>
          <a:ext cx="0" cy="0"/>
          <a:chOff x="0" y="0"/>
          <a:chExt cx="0" cy="0"/>
        </a:xfrm>
      </p:grpSpPr>
      <p:sp>
        <p:nvSpPr>
          <p:cNvPr id="2" name="Título Vertical 1"/>
          <p:cNvSpPr>
            <a:spLocks noGrp="1"/>
          </p:cNvSpPr>
          <p:nvPr>
            <p:ph type="title" orient="vert"/>
          </p:nvPr>
        </p:nvSpPr>
        <p:spPr>
          <a:xfrm>
            <a:off x="13258800" y="555626"/>
            <a:ext cx="4114800" cy="11706224"/>
          </a:xfrm>
        </p:spPr>
        <p:txBody>
          <a:bodyPr vert="eaVert"/>
          <a:lstStyle/>
          <a:p>
            <a:r>
              <a:rPr lang="pt-BR" smtClean="0"/>
              <a:t>Clique para editar o estilo do título mestre</a:t>
            </a:r>
            <a:endParaRPr lang="pt-BR"/>
          </a:p>
        </p:txBody>
      </p:sp>
      <p:sp>
        <p:nvSpPr>
          <p:cNvPr id="3" name="Espaço Reservado para Texto Vertical 2"/>
          <p:cNvSpPr>
            <a:spLocks noGrp="1"/>
          </p:cNvSpPr>
          <p:nvPr>
            <p:ph type="body" orient="vert" idx="1"/>
          </p:nvPr>
        </p:nvSpPr>
        <p:spPr>
          <a:xfrm>
            <a:off x="914400" y="555626"/>
            <a:ext cx="12039600" cy="11706224"/>
          </a:xfrm>
        </p:spPr>
        <p:txBody>
          <a:bodyPr vert="eaVert"/>
          <a:lstStyle/>
          <a:p>
            <a:pPr lvl="0"/>
            <a:r>
              <a:rPr lang="pt-BR" smtClean="0"/>
              <a:t>Clique para editar os estilos do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4" name="Rectangle 40"/>
          <p:cNvSpPr>
            <a:spLocks noGrp="1" noChangeArrowheads="1"/>
          </p:cNvSpPr>
          <p:nvPr>
            <p:ph type="dt" sz="half" idx="10"/>
          </p:nvPr>
        </p:nvSpPr>
        <p:spPr>
          <a:ln/>
        </p:spPr>
        <p:txBody>
          <a:bodyPr/>
          <a:lstStyle>
            <a:lvl1pPr>
              <a:defRPr/>
            </a:lvl1pPr>
          </a:lstStyle>
          <a:p>
            <a:pPr>
              <a:defRPr/>
            </a:pPr>
            <a:endParaRPr lang="pt-BR">
              <a:solidFill>
                <a:srgbClr val="FFFFFF"/>
              </a:solidFill>
            </a:endParaRPr>
          </a:p>
        </p:txBody>
      </p:sp>
      <p:sp>
        <p:nvSpPr>
          <p:cNvPr id="5" name="Rectangle 41"/>
          <p:cNvSpPr>
            <a:spLocks noGrp="1" noChangeArrowheads="1"/>
          </p:cNvSpPr>
          <p:nvPr>
            <p:ph type="ftr" sz="quarter" idx="11"/>
          </p:nvPr>
        </p:nvSpPr>
        <p:spPr>
          <a:ln/>
        </p:spPr>
        <p:txBody>
          <a:bodyPr/>
          <a:lstStyle>
            <a:lvl1pPr>
              <a:defRPr/>
            </a:lvl1pPr>
          </a:lstStyle>
          <a:p>
            <a:pPr>
              <a:defRPr/>
            </a:pPr>
            <a:endParaRPr lang="pt-BR">
              <a:solidFill>
                <a:srgbClr val="FFFFFF"/>
              </a:solidFill>
            </a:endParaRPr>
          </a:p>
        </p:txBody>
      </p:sp>
      <p:sp>
        <p:nvSpPr>
          <p:cNvPr id="6" name="Rectangle 42"/>
          <p:cNvSpPr>
            <a:spLocks noGrp="1" noChangeArrowheads="1"/>
          </p:cNvSpPr>
          <p:nvPr>
            <p:ph type="sldNum" sz="quarter" idx="12"/>
          </p:nvPr>
        </p:nvSpPr>
        <p:spPr>
          <a:ln/>
        </p:spPr>
        <p:txBody>
          <a:bodyPr/>
          <a:lstStyle>
            <a:lvl1pPr>
              <a:defRPr/>
            </a:lvl1pPr>
          </a:lstStyle>
          <a:p>
            <a:fld id="{931C161C-8107-4AE0-B4FB-584FC05CF5F6}" type="slidenum">
              <a:rPr lang="pt-BR" altLang="pt-BR">
                <a:solidFill>
                  <a:srgbClr val="FFFFFF"/>
                </a:solidFill>
              </a:rPr>
              <a:pPr/>
              <a:t>‹nº›</a:t>
            </a:fld>
            <a:endParaRPr lang="pt-BR" altLang="pt-BR">
              <a:solidFill>
                <a:srgbClr val="FFFFFF"/>
              </a:solidFill>
            </a:endParaRPr>
          </a:p>
        </p:txBody>
      </p:sp>
    </p:spTree>
    <p:extLst>
      <p:ext uri="{BB962C8B-B14F-4D97-AF65-F5344CB8AC3E}">
        <p14:creationId xmlns:p14="http://schemas.microsoft.com/office/powerpoint/2010/main" val="341284918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2.xml"/><Relationship Id="rId3" Type="http://schemas.openxmlformats.org/officeDocument/2006/relationships/slideLayout" Target="../slideLayouts/slideLayout17.xml"/><Relationship Id="rId7" Type="http://schemas.openxmlformats.org/officeDocument/2006/relationships/slideLayout" Target="../slideLayouts/slideLayout21.xml"/><Relationship Id="rId12" Type="http://schemas.openxmlformats.org/officeDocument/2006/relationships/theme" Target="../theme/theme2.xml"/><Relationship Id="rId2" Type="http://schemas.openxmlformats.org/officeDocument/2006/relationships/slideLayout" Target="../slideLayouts/slideLayout16.xml"/><Relationship Id="rId1" Type="http://schemas.openxmlformats.org/officeDocument/2006/relationships/slideLayout" Target="../slideLayouts/slideLayout15.xml"/><Relationship Id="rId6" Type="http://schemas.openxmlformats.org/officeDocument/2006/relationships/slideLayout" Target="../slideLayouts/slideLayout20.xml"/><Relationship Id="rId11" Type="http://schemas.openxmlformats.org/officeDocument/2006/relationships/slideLayout" Target="../slideLayouts/slideLayout25.xml"/><Relationship Id="rId5" Type="http://schemas.openxmlformats.org/officeDocument/2006/relationships/slideLayout" Target="../slideLayouts/slideLayout19.xml"/><Relationship Id="rId10" Type="http://schemas.openxmlformats.org/officeDocument/2006/relationships/slideLayout" Target="../slideLayouts/slideLayout24.xml"/><Relationship Id="rId4" Type="http://schemas.openxmlformats.org/officeDocument/2006/relationships/slideLayout" Target="../slideLayouts/slideLayout18.xml"/><Relationship Id="rId9" Type="http://schemas.openxmlformats.org/officeDocument/2006/relationships/slideLayout" Target="../slideLayouts/slideLayout23.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257300" y="730253"/>
            <a:ext cx="15773400" cy="2651126"/>
          </a:xfrm>
          <a:prstGeom prst="rect">
            <a:avLst/>
          </a:prstGeom>
        </p:spPr>
        <p:txBody>
          <a:bodyPr vert="horz" lIns="91440" tIns="45720" rIns="91440" bIns="45720" rtlCol="0" anchor="ctr">
            <a:normAutofit/>
          </a:bodyPr>
          <a:lstStyle/>
          <a:p>
            <a:r>
              <a:rPr lang="pt-BR"/>
              <a:t>Clique para editar o título mestre</a:t>
            </a:r>
            <a:endParaRPr lang="en-US" dirty="0"/>
          </a:p>
        </p:txBody>
      </p:sp>
      <p:sp>
        <p:nvSpPr>
          <p:cNvPr id="3" name="Text Placeholder 2"/>
          <p:cNvSpPr>
            <a:spLocks noGrp="1"/>
          </p:cNvSpPr>
          <p:nvPr>
            <p:ph type="body" idx="1"/>
          </p:nvPr>
        </p:nvSpPr>
        <p:spPr>
          <a:xfrm>
            <a:off x="1257300" y="3651250"/>
            <a:ext cx="15773400" cy="8702676"/>
          </a:xfrm>
          <a:prstGeom prst="rect">
            <a:avLst/>
          </a:prstGeom>
        </p:spPr>
        <p:txBody>
          <a:bodyPr vert="horz" lIns="91440" tIns="45720" rIns="91440" bIns="45720" rtlCol="0">
            <a:normAutofit/>
          </a:bodyPr>
          <a:lstStyle/>
          <a:p>
            <a:pPr lvl="0"/>
            <a:r>
              <a:rPr lang="pt-BR"/>
              <a:t>Editar estilos de texto Mestre</a:t>
            </a:r>
          </a:p>
          <a:p>
            <a:pPr lvl="1"/>
            <a:r>
              <a:rPr lang="pt-BR"/>
              <a:t>Segundo nível</a:t>
            </a:r>
          </a:p>
          <a:p>
            <a:pPr lvl="2"/>
            <a:r>
              <a:rPr lang="pt-BR"/>
              <a:t>Terceiro nível</a:t>
            </a:r>
          </a:p>
          <a:p>
            <a:pPr lvl="3"/>
            <a:r>
              <a:rPr lang="pt-BR"/>
              <a:t>Quarto nível</a:t>
            </a:r>
          </a:p>
          <a:p>
            <a:pPr lvl="4"/>
            <a:r>
              <a:rPr lang="pt-BR"/>
              <a:t>Quinto nível</a:t>
            </a:r>
            <a:endParaRPr lang="en-US" dirty="0"/>
          </a:p>
        </p:txBody>
      </p:sp>
      <p:sp>
        <p:nvSpPr>
          <p:cNvPr id="4" name="Date Placeholder 3"/>
          <p:cNvSpPr>
            <a:spLocks noGrp="1"/>
          </p:cNvSpPr>
          <p:nvPr>
            <p:ph type="dt" sz="half" idx="2"/>
          </p:nvPr>
        </p:nvSpPr>
        <p:spPr>
          <a:xfrm>
            <a:off x="1257300" y="12712703"/>
            <a:ext cx="4114800" cy="730250"/>
          </a:xfrm>
          <a:prstGeom prst="rect">
            <a:avLst/>
          </a:prstGeom>
        </p:spPr>
        <p:txBody>
          <a:bodyPr vert="horz" lIns="91440" tIns="45720" rIns="91440" bIns="45720" rtlCol="0" anchor="ctr"/>
          <a:lstStyle>
            <a:lvl1pPr algn="l">
              <a:defRPr sz="2400">
                <a:solidFill>
                  <a:schemeClr val="tx1">
                    <a:tint val="75000"/>
                  </a:schemeClr>
                </a:solidFill>
              </a:defRPr>
            </a:lvl1pPr>
          </a:lstStyle>
          <a:p>
            <a:fld id="{C764DE79-268F-4C1A-8933-263129D2AF90}" type="datetimeFigureOut">
              <a:rPr lang="en-US" dirty="0"/>
              <a:t>2/4/2020</a:t>
            </a:fld>
            <a:endParaRPr lang="en-US" dirty="0"/>
          </a:p>
        </p:txBody>
      </p:sp>
      <p:sp>
        <p:nvSpPr>
          <p:cNvPr id="5" name="Footer Placeholder 4"/>
          <p:cNvSpPr>
            <a:spLocks noGrp="1"/>
          </p:cNvSpPr>
          <p:nvPr>
            <p:ph type="ftr" sz="quarter" idx="3"/>
          </p:nvPr>
        </p:nvSpPr>
        <p:spPr>
          <a:xfrm>
            <a:off x="6057900" y="12712703"/>
            <a:ext cx="6172200" cy="730250"/>
          </a:xfrm>
          <a:prstGeom prst="rect">
            <a:avLst/>
          </a:prstGeom>
        </p:spPr>
        <p:txBody>
          <a:bodyPr vert="horz" lIns="91440" tIns="45720" rIns="91440" bIns="45720" rtlCol="0" anchor="ctr"/>
          <a:lstStyle>
            <a:lvl1pPr algn="ctr">
              <a:defRPr sz="24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12915900" y="12712703"/>
            <a:ext cx="4114800" cy="730250"/>
          </a:xfrm>
          <a:prstGeom prst="rect">
            <a:avLst/>
          </a:prstGeom>
        </p:spPr>
        <p:txBody>
          <a:bodyPr vert="horz" lIns="91440" tIns="45720" rIns="91440" bIns="45720" rtlCol="0" anchor="ctr"/>
          <a:lstStyle>
            <a:lvl1pPr algn="r">
              <a:defRPr sz="2400">
                <a:solidFill>
                  <a:schemeClr val="tx1">
                    <a:tint val="75000"/>
                  </a:schemeClr>
                </a:solidFill>
              </a:defRPr>
            </a:lvl1pPr>
          </a:lstStyle>
          <a:p>
            <a:fld id="{48F63A3B-78C7-47BE-AE5E-E10140E04643}" type="slidenum">
              <a:rPr lang="en-US" dirty="0"/>
              <a:t>‹nº›</a:t>
            </a:fld>
            <a:endParaRPr lang="en-US" dirty="0"/>
          </a:p>
        </p:txBody>
      </p:sp>
    </p:spTree>
    <p:extLst>
      <p:ext uri="{BB962C8B-B14F-4D97-AF65-F5344CB8AC3E}">
        <p14:creationId xmlns:p14="http://schemas.microsoft.com/office/powerpoint/2010/main" val="449132410"/>
      </p:ext>
    </p:extLst>
  </p:cSld>
  <p:clrMap bg1="lt1" tx1="dk1" bg2="lt2" tx2="dk2" accent1="accent1" accent2="accent2" accent3="accent3" accent4="accent4" accent5="accent5" accent6="accent6" hlink="hlink" folHlink="folHlink"/>
  <p:sldLayoutIdLst>
    <p:sldLayoutId id="2147483682" r:id="rId1"/>
    <p:sldLayoutId id="2147483683" r:id="rId2"/>
    <p:sldLayoutId id="2147483684" r:id="rId3"/>
    <p:sldLayoutId id="2147483685" r:id="rId4"/>
    <p:sldLayoutId id="2147483686" r:id="rId5"/>
    <p:sldLayoutId id="2147483687" r:id="rId6"/>
    <p:sldLayoutId id="2147483688" r:id="rId7"/>
    <p:sldLayoutId id="2147483689" r:id="rId8"/>
    <p:sldLayoutId id="2147483690" r:id="rId9"/>
    <p:sldLayoutId id="2147483691" r:id="rId10"/>
    <p:sldLayoutId id="2147483692" r:id="rId11"/>
    <p:sldLayoutId id="2147483693" r:id="rId12"/>
    <p:sldLayoutId id="2147483694" r:id="rId13"/>
    <p:sldLayoutId id="2147483697" r:id="rId14"/>
  </p:sldLayoutIdLst>
  <p:txStyles>
    <p:titleStyle>
      <a:lvl1pPr algn="l" defTabSz="1828800" rtl="0" eaLnBrk="1" latinLnBrk="0" hangingPunct="1">
        <a:lnSpc>
          <a:spcPct val="90000"/>
        </a:lnSpc>
        <a:spcBef>
          <a:spcPct val="0"/>
        </a:spcBef>
        <a:buNone/>
        <a:defRPr sz="8800" kern="1200">
          <a:solidFill>
            <a:schemeClr val="tx1"/>
          </a:solidFill>
          <a:latin typeface="+mj-lt"/>
          <a:ea typeface="+mj-ea"/>
          <a:cs typeface="+mj-cs"/>
        </a:defRPr>
      </a:lvl1pPr>
    </p:titleStyle>
    <p:bodyStyle>
      <a:lvl1pPr marL="457200" indent="-457200" algn="l" defTabSz="1828800" rtl="0" eaLnBrk="1" latinLnBrk="0" hangingPunct="1">
        <a:lnSpc>
          <a:spcPct val="90000"/>
        </a:lnSpc>
        <a:spcBef>
          <a:spcPts val="2000"/>
        </a:spcBef>
        <a:buFont typeface="Arial" panose="020B0604020202020204" pitchFamily="34" charset="0"/>
        <a:buChar char="•"/>
        <a:defRPr sz="5600" kern="1200">
          <a:solidFill>
            <a:schemeClr val="tx1"/>
          </a:solidFill>
          <a:latin typeface="+mn-lt"/>
          <a:ea typeface="+mn-ea"/>
          <a:cs typeface="+mn-cs"/>
        </a:defRPr>
      </a:lvl1pPr>
      <a:lvl2pPr marL="1371600" indent="-457200" algn="l" defTabSz="1828800" rtl="0" eaLnBrk="1" latinLnBrk="0" hangingPunct="1">
        <a:lnSpc>
          <a:spcPct val="90000"/>
        </a:lnSpc>
        <a:spcBef>
          <a:spcPts val="1000"/>
        </a:spcBef>
        <a:buFont typeface="Arial" panose="020B0604020202020204" pitchFamily="34" charset="0"/>
        <a:buChar char="•"/>
        <a:defRPr sz="4800" kern="1200">
          <a:solidFill>
            <a:schemeClr val="tx1"/>
          </a:solidFill>
          <a:latin typeface="+mn-lt"/>
          <a:ea typeface="+mn-ea"/>
          <a:cs typeface="+mn-cs"/>
        </a:defRPr>
      </a:lvl2pPr>
      <a:lvl3pPr marL="2286000" indent="-457200" algn="l" defTabSz="1828800" rtl="0" eaLnBrk="1" latinLnBrk="0" hangingPunct="1">
        <a:lnSpc>
          <a:spcPct val="90000"/>
        </a:lnSpc>
        <a:spcBef>
          <a:spcPts val="1000"/>
        </a:spcBef>
        <a:buFont typeface="Arial" panose="020B0604020202020204" pitchFamily="34" charset="0"/>
        <a:buChar char="•"/>
        <a:defRPr sz="4000" kern="1200">
          <a:solidFill>
            <a:schemeClr val="tx1"/>
          </a:solidFill>
          <a:latin typeface="+mn-lt"/>
          <a:ea typeface="+mn-ea"/>
          <a:cs typeface="+mn-cs"/>
        </a:defRPr>
      </a:lvl3pPr>
      <a:lvl4pPr marL="3200400" indent="-457200" algn="l" defTabSz="1828800"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4pPr>
      <a:lvl5pPr marL="4114800" indent="-457200" algn="l" defTabSz="1828800"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5pPr>
      <a:lvl6pPr marL="5029200" indent="-457200" algn="l" defTabSz="1828800"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6pPr>
      <a:lvl7pPr marL="5943600" indent="-457200" algn="l" defTabSz="1828800"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7pPr>
      <a:lvl8pPr marL="6858000" indent="-457200" algn="l" defTabSz="1828800"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8pPr>
      <a:lvl9pPr marL="7772400" indent="-457200" algn="l" defTabSz="1828800"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9pPr>
    </p:bodyStyle>
    <p:otherStyle>
      <a:defPPr>
        <a:defRPr lang="en-US"/>
      </a:defPPr>
      <a:lvl1pPr marL="0" algn="l" defTabSz="1828800" rtl="0" eaLnBrk="1" latinLnBrk="0" hangingPunct="1">
        <a:defRPr sz="3600" kern="1200">
          <a:solidFill>
            <a:schemeClr val="tx1"/>
          </a:solidFill>
          <a:latin typeface="+mn-lt"/>
          <a:ea typeface="+mn-ea"/>
          <a:cs typeface="+mn-cs"/>
        </a:defRPr>
      </a:lvl1pPr>
      <a:lvl2pPr marL="914400" algn="l" defTabSz="1828800" rtl="0" eaLnBrk="1" latinLnBrk="0" hangingPunct="1">
        <a:defRPr sz="3600" kern="1200">
          <a:solidFill>
            <a:schemeClr val="tx1"/>
          </a:solidFill>
          <a:latin typeface="+mn-lt"/>
          <a:ea typeface="+mn-ea"/>
          <a:cs typeface="+mn-cs"/>
        </a:defRPr>
      </a:lvl2pPr>
      <a:lvl3pPr marL="1828800" algn="l" defTabSz="1828800" rtl="0" eaLnBrk="1" latinLnBrk="0" hangingPunct="1">
        <a:defRPr sz="3600" kern="1200">
          <a:solidFill>
            <a:schemeClr val="tx1"/>
          </a:solidFill>
          <a:latin typeface="+mn-lt"/>
          <a:ea typeface="+mn-ea"/>
          <a:cs typeface="+mn-cs"/>
        </a:defRPr>
      </a:lvl3pPr>
      <a:lvl4pPr marL="2743200" algn="l" defTabSz="1828800" rtl="0" eaLnBrk="1" latinLnBrk="0" hangingPunct="1">
        <a:defRPr sz="3600" kern="1200">
          <a:solidFill>
            <a:schemeClr val="tx1"/>
          </a:solidFill>
          <a:latin typeface="+mn-lt"/>
          <a:ea typeface="+mn-ea"/>
          <a:cs typeface="+mn-cs"/>
        </a:defRPr>
      </a:lvl4pPr>
      <a:lvl5pPr marL="3657600" algn="l" defTabSz="1828800" rtl="0" eaLnBrk="1" latinLnBrk="0" hangingPunct="1">
        <a:defRPr sz="3600" kern="1200">
          <a:solidFill>
            <a:schemeClr val="tx1"/>
          </a:solidFill>
          <a:latin typeface="+mn-lt"/>
          <a:ea typeface="+mn-ea"/>
          <a:cs typeface="+mn-cs"/>
        </a:defRPr>
      </a:lvl5pPr>
      <a:lvl6pPr marL="4572000" algn="l" defTabSz="1828800" rtl="0" eaLnBrk="1" latinLnBrk="0" hangingPunct="1">
        <a:defRPr sz="3600" kern="1200">
          <a:solidFill>
            <a:schemeClr val="tx1"/>
          </a:solidFill>
          <a:latin typeface="+mn-lt"/>
          <a:ea typeface="+mn-ea"/>
          <a:cs typeface="+mn-cs"/>
        </a:defRPr>
      </a:lvl6pPr>
      <a:lvl7pPr marL="5486400" algn="l" defTabSz="1828800" rtl="0" eaLnBrk="1" latinLnBrk="0" hangingPunct="1">
        <a:defRPr sz="3600" kern="1200">
          <a:solidFill>
            <a:schemeClr val="tx1"/>
          </a:solidFill>
          <a:latin typeface="+mn-lt"/>
          <a:ea typeface="+mn-ea"/>
          <a:cs typeface="+mn-cs"/>
        </a:defRPr>
      </a:lvl7pPr>
      <a:lvl8pPr marL="6400800" algn="l" defTabSz="1828800" rtl="0" eaLnBrk="1" latinLnBrk="0" hangingPunct="1">
        <a:defRPr sz="3600" kern="1200">
          <a:solidFill>
            <a:schemeClr val="tx1"/>
          </a:solidFill>
          <a:latin typeface="+mn-lt"/>
          <a:ea typeface="+mn-ea"/>
          <a:cs typeface="+mn-cs"/>
        </a:defRPr>
      </a:lvl8pPr>
      <a:lvl9pPr marL="7315200" algn="l" defTabSz="1828800" rtl="0" eaLnBrk="1" latinLnBrk="0" hangingPunct="1">
        <a:defRPr sz="36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gradFill rotWithShape="0">
          <a:gsLst>
            <a:gs pos="0">
              <a:schemeClr val="bg1"/>
            </a:gs>
            <a:gs pos="100000">
              <a:srgbClr val="002850"/>
            </a:gs>
          </a:gsLst>
          <a:lin ang="5400000" scaled="1"/>
        </a:gradFill>
        <a:effectLst/>
      </p:bgPr>
    </p:bg>
    <p:spTree>
      <p:nvGrpSpPr>
        <p:cNvPr id="1" name=""/>
        <p:cNvGrpSpPr/>
        <p:nvPr/>
      </p:nvGrpSpPr>
      <p:grpSpPr>
        <a:xfrm>
          <a:off x="0" y="0"/>
          <a:ext cx="0" cy="0"/>
          <a:chOff x="0" y="0"/>
          <a:chExt cx="0" cy="0"/>
        </a:xfrm>
      </p:grpSpPr>
      <p:grpSp>
        <p:nvGrpSpPr>
          <p:cNvPr id="1026" name="Group 2"/>
          <p:cNvGrpSpPr>
            <a:grpSpLocks/>
          </p:cNvGrpSpPr>
          <p:nvPr/>
        </p:nvGrpSpPr>
        <p:grpSpPr bwMode="auto">
          <a:xfrm>
            <a:off x="3176" y="0"/>
            <a:ext cx="18297524" cy="13703300"/>
            <a:chOff x="1" y="0"/>
            <a:chExt cx="5763" cy="4316"/>
          </a:xfrm>
        </p:grpSpPr>
        <p:sp>
          <p:nvSpPr>
            <p:cNvPr id="5123" name="Freeform 3"/>
            <p:cNvSpPr>
              <a:spLocks/>
            </p:cNvSpPr>
            <p:nvPr/>
          </p:nvSpPr>
          <p:spPr bwMode="hidden">
            <a:xfrm>
              <a:off x="5045" y="2626"/>
              <a:ext cx="719" cy="1690"/>
            </a:xfrm>
            <a:custGeom>
              <a:avLst/>
              <a:gdLst/>
              <a:ahLst/>
              <a:cxnLst>
                <a:cxn ang="0">
                  <a:pos x="717" y="72"/>
                </a:cxn>
                <a:cxn ang="0">
                  <a:pos x="717" y="0"/>
                </a:cxn>
                <a:cxn ang="0">
                  <a:pos x="699" y="101"/>
                </a:cxn>
                <a:cxn ang="0">
                  <a:pos x="675" y="209"/>
                </a:cxn>
                <a:cxn ang="0">
                  <a:pos x="627" y="389"/>
                </a:cxn>
                <a:cxn ang="0">
                  <a:pos x="574" y="569"/>
                </a:cxn>
                <a:cxn ang="0">
                  <a:pos x="502" y="749"/>
                </a:cxn>
                <a:cxn ang="0">
                  <a:pos x="424" y="935"/>
                </a:cxn>
                <a:cxn ang="0">
                  <a:pos x="334" y="1121"/>
                </a:cxn>
                <a:cxn ang="0">
                  <a:pos x="233" y="1312"/>
                </a:cxn>
                <a:cxn ang="0">
                  <a:pos x="125" y="1498"/>
                </a:cxn>
                <a:cxn ang="0">
                  <a:pos x="0" y="1690"/>
                </a:cxn>
                <a:cxn ang="0">
                  <a:pos x="11" y="1690"/>
                </a:cxn>
                <a:cxn ang="0">
                  <a:pos x="137" y="1498"/>
                </a:cxn>
                <a:cxn ang="0">
                  <a:pos x="245" y="1312"/>
                </a:cxn>
                <a:cxn ang="0">
                  <a:pos x="346" y="1121"/>
                </a:cxn>
                <a:cxn ang="0">
                  <a:pos x="436" y="935"/>
                </a:cxn>
                <a:cxn ang="0">
                  <a:pos x="514" y="749"/>
                </a:cxn>
                <a:cxn ang="0">
                  <a:pos x="585" y="569"/>
                </a:cxn>
                <a:cxn ang="0">
                  <a:pos x="639" y="389"/>
                </a:cxn>
                <a:cxn ang="0">
                  <a:pos x="687" y="209"/>
                </a:cxn>
                <a:cxn ang="0">
                  <a:pos x="705" y="143"/>
                </a:cxn>
                <a:cxn ang="0">
                  <a:pos x="717" y="72"/>
                </a:cxn>
                <a:cxn ang="0">
                  <a:pos x="717" y="72"/>
                </a:cxn>
              </a:cxnLst>
              <a:rect l="0" t="0" r="r" b="b"/>
              <a:pathLst>
                <a:path w="717" h="1690">
                  <a:moveTo>
                    <a:pt x="717" y="72"/>
                  </a:moveTo>
                  <a:lnTo>
                    <a:pt x="717" y="0"/>
                  </a:lnTo>
                  <a:lnTo>
                    <a:pt x="699" y="101"/>
                  </a:lnTo>
                  <a:lnTo>
                    <a:pt x="675" y="209"/>
                  </a:lnTo>
                  <a:lnTo>
                    <a:pt x="627" y="389"/>
                  </a:lnTo>
                  <a:lnTo>
                    <a:pt x="574" y="569"/>
                  </a:lnTo>
                  <a:lnTo>
                    <a:pt x="502" y="749"/>
                  </a:lnTo>
                  <a:lnTo>
                    <a:pt x="424" y="935"/>
                  </a:lnTo>
                  <a:lnTo>
                    <a:pt x="334" y="1121"/>
                  </a:lnTo>
                  <a:lnTo>
                    <a:pt x="233" y="1312"/>
                  </a:lnTo>
                  <a:lnTo>
                    <a:pt x="125" y="1498"/>
                  </a:lnTo>
                  <a:lnTo>
                    <a:pt x="0" y="1690"/>
                  </a:lnTo>
                  <a:lnTo>
                    <a:pt x="11" y="1690"/>
                  </a:lnTo>
                  <a:lnTo>
                    <a:pt x="137" y="1498"/>
                  </a:lnTo>
                  <a:lnTo>
                    <a:pt x="245" y="1312"/>
                  </a:lnTo>
                  <a:lnTo>
                    <a:pt x="346" y="1121"/>
                  </a:lnTo>
                  <a:lnTo>
                    <a:pt x="436" y="935"/>
                  </a:lnTo>
                  <a:lnTo>
                    <a:pt x="514" y="749"/>
                  </a:lnTo>
                  <a:lnTo>
                    <a:pt x="585" y="569"/>
                  </a:lnTo>
                  <a:lnTo>
                    <a:pt x="639" y="389"/>
                  </a:lnTo>
                  <a:lnTo>
                    <a:pt x="687" y="209"/>
                  </a:lnTo>
                  <a:lnTo>
                    <a:pt x="705" y="143"/>
                  </a:lnTo>
                  <a:lnTo>
                    <a:pt x="717" y="72"/>
                  </a:lnTo>
                  <a:lnTo>
                    <a:pt x="717" y="72"/>
                  </a:lnTo>
                  <a:close/>
                </a:path>
              </a:pathLst>
            </a:custGeom>
            <a:gradFill rotWithShape="0">
              <a:gsLst>
                <a:gs pos="0">
                  <a:schemeClr val="bg2"/>
                </a:gs>
                <a:gs pos="100000">
                  <a:schemeClr val="bg2">
                    <a:gamma/>
                    <a:shade val="60784"/>
                    <a:invGamma/>
                  </a:schemeClr>
                </a:gs>
              </a:gsLst>
              <a:lin ang="5400000" scaled="1"/>
            </a:gradFill>
            <a:ln w="9525">
              <a:noFill/>
              <a:round/>
              <a:headEnd/>
              <a:tailEnd/>
            </a:ln>
          </p:spPr>
          <p:txBody>
            <a:bodyPr/>
            <a:lstStyle/>
            <a:p>
              <a:pPr defTabSz="1828800" fontAlgn="base">
                <a:spcBef>
                  <a:spcPct val="0"/>
                </a:spcBef>
                <a:spcAft>
                  <a:spcPct val="0"/>
                </a:spcAft>
                <a:defRPr/>
              </a:pPr>
              <a:endParaRPr lang="pt-BR" sz="3600">
                <a:solidFill>
                  <a:srgbClr val="FFFFFF"/>
                </a:solidFill>
              </a:endParaRPr>
            </a:p>
          </p:txBody>
        </p:sp>
        <p:sp>
          <p:nvSpPr>
            <p:cNvPr id="5124" name="Freeform 4"/>
            <p:cNvSpPr>
              <a:spLocks/>
            </p:cNvSpPr>
            <p:nvPr/>
          </p:nvSpPr>
          <p:spPr bwMode="hidden">
            <a:xfrm>
              <a:off x="5386" y="3794"/>
              <a:ext cx="378" cy="522"/>
            </a:xfrm>
            <a:custGeom>
              <a:avLst/>
              <a:gdLst/>
              <a:ahLst/>
              <a:cxnLst>
                <a:cxn ang="0">
                  <a:pos x="377" y="0"/>
                </a:cxn>
                <a:cxn ang="0">
                  <a:pos x="293" y="132"/>
                </a:cxn>
                <a:cxn ang="0">
                  <a:pos x="204" y="264"/>
                </a:cxn>
                <a:cxn ang="0">
                  <a:pos x="102" y="396"/>
                </a:cxn>
                <a:cxn ang="0">
                  <a:pos x="0" y="522"/>
                </a:cxn>
                <a:cxn ang="0">
                  <a:pos x="12" y="522"/>
                </a:cxn>
                <a:cxn ang="0">
                  <a:pos x="114" y="402"/>
                </a:cxn>
                <a:cxn ang="0">
                  <a:pos x="204" y="282"/>
                </a:cxn>
                <a:cxn ang="0">
                  <a:pos x="377" y="24"/>
                </a:cxn>
                <a:cxn ang="0">
                  <a:pos x="377" y="0"/>
                </a:cxn>
                <a:cxn ang="0">
                  <a:pos x="377" y="0"/>
                </a:cxn>
              </a:cxnLst>
              <a:rect l="0" t="0" r="r" b="b"/>
              <a:pathLst>
                <a:path w="377" h="522">
                  <a:moveTo>
                    <a:pt x="377" y="0"/>
                  </a:moveTo>
                  <a:lnTo>
                    <a:pt x="293" y="132"/>
                  </a:lnTo>
                  <a:lnTo>
                    <a:pt x="204" y="264"/>
                  </a:lnTo>
                  <a:lnTo>
                    <a:pt x="102" y="396"/>
                  </a:lnTo>
                  <a:lnTo>
                    <a:pt x="0" y="522"/>
                  </a:lnTo>
                  <a:lnTo>
                    <a:pt x="12" y="522"/>
                  </a:lnTo>
                  <a:lnTo>
                    <a:pt x="114" y="402"/>
                  </a:lnTo>
                  <a:lnTo>
                    <a:pt x="204" y="282"/>
                  </a:lnTo>
                  <a:lnTo>
                    <a:pt x="377" y="24"/>
                  </a:lnTo>
                  <a:lnTo>
                    <a:pt x="377" y="0"/>
                  </a:lnTo>
                  <a:lnTo>
                    <a:pt x="377" y="0"/>
                  </a:lnTo>
                  <a:close/>
                </a:path>
              </a:pathLst>
            </a:custGeom>
            <a:gradFill rotWithShape="0">
              <a:gsLst>
                <a:gs pos="0">
                  <a:schemeClr val="bg2"/>
                </a:gs>
                <a:gs pos="100000">
                  <a:schemeClr val="bg2">
                    <a:gamma/>
                    <a:shade val="60784"/>
                    <a:invGamma/>
                  </a:schemeClr>
                </a:gs>
              </a:gsLst>
              <a:lin ang="5400000" scaled="1"/>
            </a:gradFill>
            <a:ln w="9525">
              <a:noFill/>
              <a:round/>
              <a:headEnd/>
              <a:tailEnd/>
            </a:ln>
          </p:spPr>
          <p:txBody>
            <a:bodyPr/>
            <a:lstStyle/>
            <a:p>
              <a:pPr defTabSz="1828800" fontAlgn="base">
                <a:spcBef>
                  <a:spcPct val="0"/>
                </a:spcBef>
                <a:spcAft>
                  <a:spcPct val="0"/>
                </a:spcAft>
                <a:defRPr/>
              </a:pPr>
              <a:endParaRPr lang="pt-BR" sz="3600">
                <a:solidFill>
                  <a:srgbClr val="FFFFFF"/>
                </a:solidFill>
              </a:endParaRPr>
            </a:p>
          </p:txBody>
        </p:sp>
        <p:sp>
          <p:nvSpPr>
            <p:cNvPr id="5125" name="Freeform 5"/>
            <p:cNvSpPr>
              <a:spLocks/>
            </p:cNvSpPr>
            <p:nvPr/>
          </p:nvSpPr>
          <p:spPr bwMode="hidden">
            <a:xfrm>
              <a:off x="5680" y="4214"/>
              <a:ext cx="84" cy="102"/>
            </a:xfrm>
            <a:custGeom>
              <a:avLst/>
              <a:gdLst/>
              <a:ahLst/>
              <a:cxnLst>
                <a:cxn ang="0">
                  <a:pos x="0" y="102"/>
                </a:cxn>
                <a:cxn ang="0">
                  <a:pos x="18" y="102"/>
                </a:cxn>
                <a:cxn ang="0">
                  <a:pos x="48" y="60"/>
                </a:cxn>
                <a:cxn ang="0">
                  <a:pos x="84" y="24"/>
                </a:cxn>
                <a:cxn ang="0">
                  <a:pos x="84" y="0"/>
                </a:cxn>
                <a:cxn ang="0">
                  <a:pos x="42" y="54"/>
                </a:cxn>
                <a:cxn ang="0">
                  <a:pos x="0" y="102"/>
                </a:cxn>
                <a:cxn ang="0">
                  <a:pos x="0" y="102"/>
                </a:cxn>
              </a:cxnLst>
              <a:rect l="0" t="0" r="r" b="b"/>
              <a:pathLst>
                <a:path w="84" h="102">
                  <a:moveTo>
                    <a:pt x="0" y="102"/>
                  </a:moveTo>
                  <a:lnTo>
                    <a:pt x="18" y="102"/>
                  </a:lnTo>
                  <a:lnTo>
                    <a:pt x="48" y="60"/>
                  </a:lnTo>
                  <a:lnTo>
                    <a:pt x="84" y="24"/>
                  </a:lnTo>
                  <a:lnTo>
                    <a:pt x="84" y="0"/>
                  </a:lnTo>
                  <a:lnTo>
                    <a:pt x="42" y="54"/>
                  </a:lnTo>
                  <a:lnTo>
                    <a:pt x="0" y="102"/>
                  </a:lnTo>
                  <a:lnTo>
                    <a:pt x="0" y="102"/>
                  </a:lnTo>
                  <a:close/>
                </a:path>
              </a:pathLst>
            </a:custGeom>
            <a:gradFill rotWithShape="0">
              <a:gsLst>
                <a:gs pos="0">
                  <a:schemeClr val="bg2"/>
                </a:gs>
                <a:gs pos="100000">
                  <a:schemeClr val="bg2">
                    <a:gamma/>
                    <a:shade val="60784"/>
                    <a:invGamma/>
                  </a:schemeClr>
                </a:gs>
              </a:gsLst>
              <a:lin ang="5400000" scaled="1"/>
            </a:gradFill>
            <a:ln w="9525">
              <a:noFill/>
              <a:round/>
              <a:headEnd/>
              <a:tailEnd/>
            </a:ln>
          </p:spPr>
          <p:txBody>
            <a:bodyPr/>
            <a:lstStyle/>
            <a:p>
              <a:pPr defTabSz="1828800" fontAlgn="base">
                <a:spcBef>
                  <a:spcPct val="0"/>
                </a:spcBef>
                <a:spcAft>
                  <a:spcPct val="0"/>
                </a:spcAft>
                <a:defRPr/>
              </a:pPr>
              <a:endParaRPr lang="pt-BR" sz="3600">
                <a:solidFill>
                  <a:srgbClr val="FFFFFF"/>
                </a:solidFill>
              </a:endParaRPr>
            </a:p>
          </p:txBody>
        </p:sp>
        <p:grpSp>
          <p:nvGrpSpPr>
            <p:cNvPr id="1035" name="Group 6"/>
            <p:cNvGrpSpPr>
              <a:grpSpLocks/>
            </p:cNvGrpSpPr>
            <p:nvPr/>
          </p:nvGrpSpPr>
          <p:grpSpPr bwMode="auto">
            <a:xfrm>
              <a:off x="288" y="0"/>
              <a:ext cx="5098" cy="4316"/>
              <a:chOff x="288" y="0"/>
              <a:chExt cx="5098" cy="4316"/>
            </a:xfrm>
          </p:grpSpPr>
          <p:sp>
            <p:nvSpPr>
              <p:cNvPr id="5127" name="Freeform 7"/>
              <p:cNvSpPr>
                <a:spLocks/>
              </p:cNvSpPr>
              <p:nvPr userDrawn="1"/>
            </p:nvSpPr>
            <p:spPr bwMode="hidden">
              <a:xfrm>
                <a:off x="2789" y="0"/>
                <a:ext cx="72" cy="4316"/>
              </a:xfrm>
              <a:custGeom>
                <a:avLst/>
                <a:gdLst/>
                <a:ahLst/>
                <a:cxnLst>
                  <a:cxn ang="0">
                    <a:pos x="0" y="0"/>
                  </a:cxn>
                  <a:cxn ang="0">
                    <a:pos x="60" y="4316"/>
                  </a:cxn>
                  <a:cxn ang="0">
                    <a:pos x="72" y="4316"/>
                  </a:cxn>
                  <a:cxn ang="0">
                    <a:pos x="12" y="0"/>
                  </a:cxn>
                  <a:cxn ang="0">
                    <a:pos x="0" y="0"/>
                  </a:cxn>
                  <a:cxn ang="0">
                    <a:pos x="0" y="0"/>
                  </a:cxn>
                </a:cxnLst>
                <a:rect l="0" t="0" r="r" b="b"/>
                <a:pathLst>
                  <a:path w="72" h="4316">
                    <a:moveTo>
                      <a:pt x="0" y="0"/>
                    </a:moveTo>
                    <a:lnTo>
                      <a:pt x="60" y="4316"/>
                    </a:lnTo>
                    <a:lnTo>
                      <a:pt x="72" y="4316"/>
                    </a:lnTo>
                    <a:lnTo>
                      <a:pt x="12" y="0"/>
                    </a:lnTo>
                    <a:lnTo>
                      <a:pt x="0" y="0"/>
                    </a:lnTo>
                    <a:lnTo>
                      <a:pt x="0" y="0"/>
                    </a:lnTo>
                    <a:close/>
                  </a:path>
                </a:pathLst>
              </a:custGeom>
              <a:gradFill rotWithShape="0">
                <a:gsLst>
                  <a:gs pos="0">
                    <a:schemeClr val="bg1"/>
                  </a:gs>
                  <a:gs pos="100000">
                    <a:schemeClr val="bg1">
                      <a:gamma/>
                      <a:shade val="66667"/>
                      <a:invGamma/>
                    </a:schemeClr>
                  </a:gs>
                </a:gsLst>
                <a:lin ang="5400000" scaled="1"/>
              </a:gradFill>
              <a:ln w="9525">
                <a:noFill/>
                <a:round/>
                <a:headEnd/>
                <a:tailEnd/>
              </a:ln>
            </p:spPr>
            <p:txBody>
              <a:bodyPr/>
              <a:lstStyle/>
              <a:p>
                <a:pPr defTabSz="1828800" fontAlgn="base">
                  <a:spcBef>
                    <a:spcPct val="0"/>
                  </a:spcBef>
                  <a:spcAft>
                    <a:spcPct val="0"/>
                  </a:spcAft>
                  <a:defRPr/>
                </a:pPr>
                <a:endParaRPr lang="pt-BR" sz="3600">
                  <a:solidFill>
                    <a:srgbClr val="FFFFFF"/>
                  </a:solidFill>
                </a:endParaRPr>
              </a:p>
            </p:txBody>
          </p:sp>
          <p:sp>
            <p:nvSpPr>
              <p:cNvPr id="5128" name="Freeform 8"/>
              <p:cNvSpPr>
                <a:spLocks/>
              </p:cNvSpPr>
              <p:nvPr userDrawn="1"/>
            </p:nvSpPr>
            <p:spPr bwMode="hidden">
              <a:xfrm>
                <a:off x="3089" y="0"/>
                <a:ext cx="174" cy="4316"/>
              </a:xfrm>
              <a:custGeom>
                <a:avLst/>
                <a:gdLst/>
                <a:ahLst/>
                <a:cxnLst>
                  <a:cxn ang="0">
                    <a:pos x="24" y="0"/>
                  </a:cxn>
                  <a:cxn ang="0">
                    <a:pos x="12" y="0"/>
                  </a:cxn>
                  <a:cxn ang="0">
                    <a:pos x="42" y="216"/>
                  </a:cxn>
                  <a:cxn ang="0">
                    <a:pos x="72" y="444"/>
                  </a:cxn>
                  <a:cxn ang="0">
                    <a:pos x="96" y="689"/>
                  </a:cxn>
                  <a:cxn ang="0">
                    <a:pos x="120" y="947"/>
                  </a:cxn>
                  <a:cxn ang="0">
                    <a:pos x="132" y="1211"/>
                  </a:cxn>
                  <a:cxn ang="0">
                    <a:pos x="150" y="1487"/>
                  </a:cxn>
                  <a:cxn ang="0">
                    <a:pos x="156" y="1768"/>
                  </a:cxn>
                  <a:cxn ang="0">
                    <a:pos x="162" y="2062"/>
                  </a:cxn>
                  <a:cxn ang="0">
                    <a:pos x="156" y="2644"/>
                  </a:cxn>
                  <a:cxn ang="0">
                    <a:pos x="126" y="3225"/>
                  </a:cxn>
                  <a:cxn ang="0">
                    <a:pos x="108" y="3507"/>
                  </a:cxn>
                  <a:cxn ang="0">
                    <a:pos x="78" y="3788"/>
                  </a:cxn>
                  <a:cxn ang="0">
                    <a:pos x="42" y="4058"/>
                  </a:cxn>
                  <a:cxn ang="0">
                    <a:pos x="0" y="4316"/>
                  </a:cxn>
                  <a:cxn ang="0">
                    <a:pos x="12" y="4316"/>
                  </a:cxn>
                  <a:cxn ang="0">
                    <a:pos x="54" y="4058"/>
                  </a:cxn>
                  <a:cxn ang="0">
                    <a:pos x="90" y="3782"/>
                  </a:cxn>
                  <a:cxn ang="0">
                    <a:pos x="120" y="3507"/>
                  </a:cxn>
                  <a:cxn ang="0">
                    <a:pos x="138" y="3219"/>
                  </a:cxn>
                  <a:cxn ang="0">
                    <a:pos x="168" y="2638"/>
                  </a:cxn>
                  <a:cxn ang="0">
                    <a:pos x="174" y="2056"/>
                  </a:cxn>
                  <a:cxn ang="0">
                    <a:pos x="168" y="1768"/>
                  </a:cxn>
                  <a:cxn ang="0">
                    <a:pos x="162" y="1487"/>
                  </a:cxn>
                  <a:cxn ang="0">
                    <a:pos x="144" y="1211"/>
                  </a:cxn>
                  <a:cxn ang="0">
                    <a:pos x="132" y="941"/>
                  </a:cxn>
                  <a:cxn ang="0">
                    <a:pos x="108" y="689"/>
                  </a:cxn>
                  <a:cxn ang="0">
                    <a:pos x="84" y="444"/>
                  </a:cxn>
                  <a:cxn ang="0">
                    <a:pos x="54" y="216"/>
                  </a:cxn>
                  <a:cxn ang="0">
                    <a:pos x="24" y="0"/>
                  </a:cxn>
                  <a:cxn ang="0">
                    <a:pos x="24" y="0"/>
                  </a:cxn>
                </a:cxnLst>
                <a:rect l="0" t="0" r="r" b="b"/>
                <a:pathLst>
                  <a:path w="174" h="4316">
                    <a:moveTo>
                      <a:pt x="24" y="0"/>
                    </a:moveTo>
                    <a:lnTo>
                      <a:pt x="12" y="0"/>
                    </a:lnTo>
                    <a:lnTo>
                      <a:pt x="42" y="216"/>
                    </a:lnTo>
                    <a:lnTo>
                      <a:pt x="72" y="444"/>
                    </a:lnTo>
                    <a:lnTo>
                      <a:pt x="96" y="689"/>
                    </a:lnTo>
                    <a:lnTo>
                      <a:pt x="120" y="947"/>
                    </a:lnTo>
                    <a:lnTo>
                      <a:pt x="132" y="1211"/>
                    </a:lnTo>
                    <a:lnTo>
                      <a:pt x="150" y="1487"/>
                    </a:lnTo>
                    <a:lnTo>
                      <a:pt x="156" y="1768"/>
                    </a:lnTo>
                    <a:lnTo>
                      <a:pt x="162" y="2062"/>
                    </a:lnTo>
                    <a:lnTo>
                      <a:pt x="156" y="2644"/>
                    </a:lnTo>
                    <a:lnTo>
                      <a:pt x="126" y="3225"/>
                    </a:lnTo>
                    <a:lnTo>
                      <a:pt x="108" y="3507"/>
                    </a:lnTo>
                    <a:lnTo>
                      <a:pt x="78" y="3788"/>
                    </a:lnTo>
                    <a:lnTo>
                      <a:pt x="42" y="4058"/>
                    </a:lnTo>
                    <a:lnTo>
                      <a:pt x="0" y="4316"/>
                    </a:lnTo>
                    <a:lnTo>
                      <a:pt x="12" y="4316"/>
                    </a:lnTo>
                    <a:lnTo>
                      <a:pt x="54" y="4058"/>
                    </a:lnTo>
                    <a:lnTo>
                      <a:pt x="90" y="3782"/>
                    </a:lnTo>
                    <a:lnTo>
                      <a:pt x="120" y="3507"/>
                    </a:lnTo>
                    <a:lnTo>
                      <a:pt x="138" y="3219"/>
                    </a:lnTo>
                    <a:lnTo>
                      <a:pt x="168" y="2638"/>
                    </a:lnTo>
                    <a:lnTo>
                      <a:pt x="174" y="2056"/>
                    </a:lnTo>
                    <a:lnTo>
                      <a:pt x="168" y="1768"/>
                    </a:lnTo>
                    <a:lnTo>
                      <a:pt x="162" y="1487"/>
                    </a:lnTo>
                    <a:lnTo>
                      <a:pt x="144" y="1211"/>
                    </a:lnTo>
                    <a:lnTo>
                      <a:pt x="132" y="941"/>
                    </a:lnTo>
                    <a:lnTo>
                      <a:pt x="108" y="689"/>
                    </a:lnTo>
                    <a:lnTo>
                      <a:pt x="84" y="444"/>
                    </a:lnTo>
                    <a:lnTo>
                      <a:pt x="54" y="216"/>
                    </a:lnTo>
                    <a:lnTo>
                      <a:pt x="24" y="0"/>
                    </a:lnTo>
                    <a:lnTo>
                      <a:pt x="24" y="0"/>
                    </a:lnTo>
                    <a:close/>
                  </a:path>
                </a:pathLst>
              </a:custGeom>
              <a:gradFill rotWithShape="0">
                <a:gsLst>
                  <a:gs pos="0">
                    <a:schemeClr val="bg1"/>
                  </a:gs>
                  <a:gs pos="100000">
                    <a:schemeClr val="bg1">
                      <a:gamma/>
                      <a:shade val="66667"/>
                      <a:invGamma/>
                    </a:schemeClr>
                  </a:gs>
                </a:gsLst>
                <a:lin ang="5400000" scaled="1"/>
              </a:gradFill>
              <a:ln w="9525">
                <a:noFill/>
                <a:round/>
                <a:headEnd/>
                <a:tailEnd/>
              </a:ln>
            </p:spPr>
            <p:txBody>
              <a:bodyPr/>
              <a:lstStyle/>
              <a:p>
                <a:pPr defTabSz="1828800" fontAlgn="base">
                  <a:spcBef>
                    <a:spcPct val="0"/>
                  </a:spcBef>
                  <a:spcAft>
                    <a:spcPct val="0"/>
                  </a:spcAft>
                  <a:defRPr/>
                </a:pPr>
                <a:endParaRPr lang="pt-BR" sz="3600">
                  <a:solidFill>
                    <a:srgbClr val="FFFFFF"/>
                  </a:solidFill>
                </a:endParaRPr>
              </a:p>
            </p:txBody>
          </p:sp>
          <p:sp>
            <p:nvSpPr>
              <p:cNvPr id="5129" name="Freeform 9"/>
              <p:cNvSpPr>
                <a:spLocks/>
              </p:cNvSpPr>
              <p:nvPr userDrawn="1"/>
            </p:nvSpPr>
            <p:spPr bwMode="hidden">
              <a:xfrm>
                <a:off x="3358" y="0"/>
                <a:ext cx="337" cy="4316"/>
              </a:xfrm>
              <a:custGeom>
                <a:avLst/>
                <a:gdLst/>
                <a:ahLst/>
                <a:cxnLst>
                  <a:cxn ang="0">
                    <a:pos x="329" y="2014"/>
                  </a:cxn>
                  <a:cxn ang="0">
                    <a:pos x="317" y="1726"/>
                  </a:cxn>
                  <a:cxn ang="0">
                    <a:pos x="293" y="1445"/>
                  </a:cxn>
                  <a:cxn ang="0">
                    <a:pos x="263" y="1175"/>
                  </a:cxn>
                  <a:cxn ang="0">
                    <a:pos x="228" y="917"/>
                  </a:cxn>
                  <a:cxn ang="0">
                    <a:pos x="186" y="665"/>
                  </a:cxn>
                  <a:cxn ang="0">
                    <a:pos x="132" y="432"/>
                  </a:cxn>
                  <a:cxn ang="0">
                    <a:pos x="78" y="204"/>
                  </a:cxn>
                  <a:cxn ang="0">
                    <a:pos x="12" y="0"/>
                  </a:cxn>
                  <a:cxn ang="0">
                    <a:pos x="0" y="0"/>
                  </a:cxn>
                  <a:cxn ang="0">
                    <a:pos x="66" y="204"/>
                  </a:cxn>
                  <a:cxn ang="0">
                    <a:pos x="120" y="432"/>
                  </a:cxn>
                  <a:cxn ang="0">
                    <a:pos x="174" y="665"/>
                  </a:cxn>
                  <a:cxn ang="0">
                    <a:pos x="216" y="917"/>
                  </a:cxn>
                  <a:cxn ang="0">
                    <a:pos x="251" y="1175"/>
                  </a:cxn>
                  <a:cxn ang="0">
                    <a:pos x="281" y="1445"/>
                  </a:cxn>
                  <a:cxn ang="0">
                    <a:pos x="305" y="1726"/>
                  </a:cxn>
                  <a:cxn ang="0">
                    <a:pos x="317" y="2014"/>
                  </a:cxn>
                  <a:cxn ang="0">
                    <a:pos x="323" y="2314"/>
                  </a:cxn>
                  <a:cxn ang="0">
                    <a:pos x="317" y="2608"/>
                  </a:cxn>
                  <a:cxn ang="0">
                    <a:pos x="305" y="2907"/>
                  </a:cxn>
                  <a:cxn ang="0">
                    <a:pos x="281" y="3201"/>
                  </a:cxn>
                  <a:cxn ang="0">
                    <a:pos x="257" y="3489"/>
                  </a:cxn>
                  <a:cxn ang="0">
                    <a:pos x="216" y="3777"/>
                  </a:cxn>
                  <a:cxn ang="0">
                    <a:pos x="174" y="4052"/>
                  </a:cxn>
                  <a:cxn ang="0">
                    <a:pos x="120" y="4316"/>
                  </a:cxn>
                  <a:cxn ang="0">
                    <a:pos x="132" y="4316"/>
                  </a:cxn>
                  <a:cxn ang="0">
                    <a:pos x="186" y="4052"/>
                  </a:cxn>
                  <a:cxn ang="0">
                    <a:pos x="228" y="3777"/>
                  </a:cxn>
                  <a:cxn ang="0">
                    <a:pos x="269" y="3489"/>
                  </a:cxn>
                  <a:cxn ang="0">
                    <a:pos x="293" y="3201"/>
                  </a:cxn>
                  <a:cxn ang="0">
                    <a:pos x="317" y="2907"/>
                  </a:cxn>
                  <a:cxn ang="0">
                    <a:pos x="329" y="2608"/>
                  </a:cxn>
                  <a:cxn ang="0">
                    <a:pos x="335" y="2314"/>
                  </a:cxn>
                  <a:cxn ang="0">
                    <a:pos x="329" y="2014"/>
                  </a:cxn>
                  <a:cxn ang="0">
                    <a:pos x="329" y="2014"/>
                  </a:cxn>
                </a:cxnLst>
                <a:rect l="0" t="0" r="r" b="b"/>
                <a:pathLst>
                  <a:path w="335" h="4316">
                    <a:moveTo>
                      <a:pt x="329" y="2014"/>
                    </a:moveTo>
                    <a:lnTo>
                      <a:pt x="317" y="1726"/>
                    </a:lnTo>
                    <a:lnTo>
                      <a:pt x="293" y="1445"/>
                    </a:lnTo>
                    <a:lnTo>
                      <a:pt x="263" y="1175"/>
                    </a:lnTo>
                    <a:lnTo>
                      <a:pt x="228" y="917"/>
                    </a:lnTo>
                    <a:lnTo>
                      <a:pt x="186" y="665"/>
                    </a:lnTo>
                    <a:lnTo>
                      <a:pt x="132" y="432"/>
                    </a:lnTo>
                    <a:lnTo>
                      <a:pt x="78" y="204"/>
                    </a:lnTo>
                    <a:lnTo>
                      <a:pt x="12" y="0"/>
                    </a:lnTo>
                    <a:lnTo>
                      <a:pt x="0" y="0"/>
                    </a:lnTo>
                    <a:lnTo>
                      <a:pt x="66" y="204"/>
                    </a:lnTo>
                    <a:lnTo>
                      <a:pt x="120" y="432"/>
                    </a:lnTo>
                    <a:lnTo>
                      <a:pt x="174" y="665"/>
                    </a:lnTo>
                    <a:lnTo>
                      <a:pt x="216" y="917"/>
                    </a:lnTo>
                    <a:lnTo>
                      <a:pt x="251" y="1175"/>
                    </a:lnTo>
                    <a:lnTo>
                      <a:pt x="281" y="1445"/>
                    </a:lnTo>
                    <a:lnTo>
                      <a:pt x="305" y="1726"/>
                    </a:lnTo>
                    <a:lnTo>
                      <a:pt x="317" y="2014"/>
                    </a:lnTo>
                    <a:lnTo>
                      <a:pt x="323" y="2314"/>
                    </a:lnTo>
                    <a:lnTo>
                      <a:pt x="317" y="2608"/>
                    </a:lnTo>
                    <a:lnTo>
                      <a:pt x="305" y="2907"/>
                    </a:lnTo>
                    <a:lnTo>
                      <a:pt x="281" y="3201"/>
                    </a:lnTo>
                    <a:lnTo>
                      <a:pt x="257" y="3489"/>
                    </a:lnTo>
                    <a:lnTo>
                      <a:pt x="216" y="3777"/>
                    </a:lnTo>
                    <a:lnTo>
                      <a:pt x="174" y="4052"/>
                    </a:lnTo>
                    <a:lnTo>
                      <a:pt x="120" y="4316"/>
                    </a:lnTo>
                    <a:lnTo>
                      <a:pt x="132" y="4316"/>
                    </a:lnTo>
                    <a:lnTo>
                      <a:pt x="186" y="4052"/>
                    </a:lnTo>
                    <a:lnTo>
                      <a:pt x="228" y="3777"/>
                    </a:lnTo>
                    <a:lnTo>
                      <a:pt x="269" y="3489"/>
                    </a:lnTo>
                    <a:lnTo>
                      <a:pt x="293" y="3201"/>
                    </a:lnTo>
                    <a:lnTo>
                      <a:pt x="317" y="2907"/>
                    </a:lnTo>
                    <a:lnTo>
                      <a:pt x="329" y="2608"/>
                    </a:lnTo>
                    <a:lnTo>
                      <a:pt x="335" y="2314"/>
                    </a:lnTo>
                    <a:lnTo>
                      <a:pt x="329" y="2014"/>
                    </a:lnTo>
                    <a:lnTo>
                      <a:pt x="329" y="2014"/>
                    </a:lnTo>
                    <a:close/>
                  </a:path>
                </a:pathLst>
              </a:custGeom>
              <a:gradFill rotWithShape="0">
                <a:gsLst>
                  <a:gs pos="0">
                    <a:schemeClr val="bg1"/>
                  </a:gs>
                  <a:gs pos="100000">
                    <a:schemeClr val="bg1">
                      <a:gamma/>
                      <a:shade val="66667"/>
                      <a:invGamma/>
                    </a:schemeClr>
                  </a:gs>
                </a:gsLst>
                <a:lin ang="5400000" scaled="1"/>
              </a:gradFill>
              <a:ln w="9525">
                <a:noFill/>
                <a:round/>
                <a:headEnd/>
                <a:tailEnd/>
              </a:ln>
            </p:spPr>
            <p:txBody>
              <a:bodyPr/>
              <a:lstStyle/>
              <a:p>
                <a:pPr defTabSz="1828800" fontAlgn="base">
                  <a:spcBef>
                    <a:spcPct val="0"/>
                  </a:spcBef>
                  <a:spcAft>
                    <a:spcPct val="0"/>
                  </a:spcAft>
                  <a:defRPr/>
                </a:pPr>
                <a:endParaRPr lang="pt-BR" sz="3600">
                  <a:solidFill>
                    <a:srgbClr val="FFFFFF"/>
                  </a:solidFill>
                </a:endParaRPr>
              </a:p>
            </p:txBody>
          </p:sp>
          <p:sp>
            <p:nvSpPr>
              <p:cNvPr id="5130" name="Freeform 10"/>
              <p:cNvSpPr>
                <a:spLocks/>
              </p:cNvSpPr>
              <p:nvPr userDrawn="1"/>
            </p:nvSpPr>
            <p:spPr bwMode="hidden">
              <a:xfrm>
                <a:off x="3676" y="0"/>
                <a:ext cx="427" cy="4316"/>
              </a:xfrm>
              <a:custGeom>
                <a:avLst/>
                <a:gdLst/>
                <a:ahLst/>
                <a:cxnLst>
                  <a:cxn ang="0">
                    <a:pos x="413" y="1924"/>
                  </a:cxn>
                  <a:cxn ang="0">
                    <a:pos x="395" y="1690"/>
                  </a:cxn>
                  <a:cxn ang="0">
                    <a:pos x="365" y="1457"/>
                  </a:cxn>
                  <a:cxn ang="0">
                    <a:pos x="329" y="1229"/>
                  </a:cxn>
                  <a:cxn ang="0">
                    <a:pos x="281" y="1001"/>
                  </a:cxn>
                  <a:cxn ang="0">
                    <a:pos x="227" y="761"/>
                  </a:cxn>
                  <a:cxn ang="0">
                    <a:pos x="162" y="522"/>
                  </a:cxn>
                  <a:cxn ang="0">
                    <a:pos x="90" y="270"/>
                  </a:cxn>
                  <a:cxn ang="0">
                    <a:pos x="12" y="0"/>
                  </a:cxn>
                  <a:cxn ang="0">
                    <a:pos x="0" y="0"/>
                  </a:cxn>
                  <a:cxn ang="0">
                    <a:pos x="84" y="270"/>
                  </a:cxn>
                  <a:cxn ang="0">
                    <a:pos x="156" y="522"/>
                  </a:cxn>
                  <a:cxn ang="0">
                    <a:pos x="216" y="767"/>
                  </a:cxn>
                  <a:cxn ang="0">
                    <a:pos x="275" y="1001"/>
                  </a:cxn>
                  <a:cxn ang="0">
                    <a:pos x="317" y="1235"/>
                  </a:cxn>
                  <a:cxn ang="0">
                    <a:pos x="353" y="1463"/>
                  </a:cxn>
                  <a:cxn ang="0">
                    <a:pos x="383" y="1690"/>
                  </a:cxn>
                  <a:cxn ang="0">
                    <a:pos x="401" y="1924"/>
                  </a:cxn>
                  <a:cxn ang="0">
                    <a:pos x="413" y="2188"/>
                  </a:cxn>
                  <a:cxn ang="0">
                    <a:pos x="407" y="2458"/>
                  </a:cxn>
                  <a:cxn ang="0">
                    <a:pos x="395" y="2733"/>
                  </a:cxn>
                  <a:cxn ang="0">
                    <a:pos x="365" y="3021"/>
                  </a:cxn>
                  <a:cxn ang="0">
                    <a:pos x="329" y="3321"/>
                  </a:cxn>
                  <a:cxn ang="0">
                    <a:pos x="275" y="3639"/>
                  </a:cxn>
                  <a:cxn ang="0">
                    <a:pos x="204" y="3968"/>
                  </a:cxn>
                  <a:cxn ang="0">
                    <a:pos x="126" y="4316"/>
                  </a:cxn>
                  <a:cxn ang="0">
                    <a:pos x="138" y="4316"/>
                  </a:cxn>
                  <a:cxn ang="0">
                    <a:pos x="216" y="3968"/>
                  </a:cxn>
                  <a:cxn ang="0">
                    <a:pos x="287" y="3639"/>
                  </a:cxn>
                  <a:cxn ang="0">
                    <a:pos x="341" y="3321"/>
                  </a:cxn>
                  <a:cxn ang="0">
                    <a:pos x="377" y="3021"/>
                  </a:cxn>
                  <a:cxn ang="0">
                    <a:pos x="407" y="2733"/>
                  </a:cxn>
                  <a:cxn ang="0">
                    <a:pos x="419" y="2458"/>
                  </a:cxn>
                  <a:cxn ang="0">
                    <a:pos x="425" y="2188"/>
                  </a:cxn>
                  <a:cxn ang="0">
                    <a:pos x="413" y="1924"/>
                  </a:cxn>
                  <a:cxn ang="0">
                    <a:pos x="413" y="1924"/>
                  </a:cxn>
                </a:cxnLst>
                <a:rect l="0" t="0" r="r" b="b"/>
                <a:pathLst>
                  <a:path w="425" h="4316">
                    <a:moveTo>
                      <a:pt x="413" y="1924"/>
                    </a:moveTo>
                    <a:lnTo>
                      <a:pt x="395" y="1690"/>
                    </a:lnTo>
                    <a:lnTo>
                      <a:pt x="365" y="1457"/>
                    </a:lnTo>
                    <a:lnTo>
                      <a:pt x="329" y="1229"/>
                    </a:lnTo>
                    <a:lnTo>
                      <a:pt x="281" y="1001"/>
                    </a:lnTo>
                    <a:lnTo>
                      <a:pt x="227" y="761"/>
                    </a:lnTo>
                    <a:lnTo>
                      <a:pt x="162" y="522"/>
                    </a:lnTo>
                    <a:lnTo>
                      <a:pt x="90" y="270"/>
                    </a:lnTo>
                    <a:lnTo>
                      <a:pt x="12" y="0"/>
                    </a:lnTo>
                    <a:lnTo>
                      <a:pt x="0" y="0"/>
                    </a:lnTo>
                    <a:lnTo>
                      <a:pt x="84" y="270"/>
                    </a:lnTo>
                    <a:lnTo>
                      <a:pt x="156" y="522"/>
                    </a:lnTo>
                    <a:lnTo>
                      <a:pt x="216" y="767"/>
                    </a:lnTo>
                    <a:lnTo>
                      <a:pt x="275" y="1001"/>
                    </a:lnTo>
                    <a:lnTo>
                      <a:pt x="317" y="1235"/>
                    </a:lnTo>
                    <a:lnTo>
                      <a:pt x="353" y="1463"/>
                    </a:lnTo>
                    <a:lnTo>
                      <a:pt x="383" y="1690"/>
                    </a:lnTo>
                    <a:lnTo>
                      <a:pt x="401" y="1924"/>
                    </a:lnTo>
                    <a:lnTo>
                      <a:pt x="413" y="2188"/>
                    </a:lnTo>
                    <a:lnTo>
                      <a:pt x="407" y="2458"/>
                    </a:lnTo>
                    <a:lnTo>
                      <a:pt x="395" y="2733"/>
                    </a:lnTo>
                    <a:lnTo>
                      <a:pt x="365" y="3021"/>
                    </a:lnTo>
                    <a:lnTo>
                      <a:pt x="329" y="3321"/>
                    </a:lnTo>
                    <a:lnTo>
                      <a:pt x="275" y="3639"/>
                    </a:lnTo>
                    <a:lnTo>
                      <a:pt x="204" y="3968"/>
                    </a:lnTo>
                    <a:lnTo>
                      <a:pt x="126" y="4316"/>
                    </a:lnTo>
                    <a:lnTo>
                      <a:pt x="138" y="4316"/>
                    </a:lnTo>
                    <a:lnTo>
                      <a:pt x="216" y="3968"/>
                    </a:lnTo>
                    <a:lnTo>
                      <a:pt x="287" y="3639"/>
                    </a:lnTo>
                    <a:lnTo>
                      <a:pt x="341" y="3321"/>
                    </a:lnTo>
                    <a:lnTo>
                      <a:pt x="377" y="3021"/>
                    </a:lnTo>
                    <a:lnTo>
                      <a:pt x="407" y="2733"/>
                    </a:lnTo>
                    <a:lnTo>
                      <a:pt x="419" y="2458"/>
                    </a:lnTo>
                    <a:lnTo>
                      <a:pt x="425" y="2188"/>
                    </a:lnTo>
                    <a:lnTo>
                      <a:pt x="413" y="1924"/>
                    </a:lnTo>
                    <a:lnTo>
                      <a:pt x="413" y="1924"/>
                    </a:lnTo>
                    <a:close/>
                  </a:path>
                </a:pathLst>
              </a:custGeom>
              <a:gradFill rotWithShape="0">
                <a:gsLst>
                  <a:gs pos="0">
                    <a:schemeClr val="bg1"/>
                  </a:gs>
                  <a:gs pos="100000">
                    <a:schemeClr val="bg1">
                      <a:gamma/>
                      <a:shade val="66667"/>
                      <a:invGamma/>
                    </a:schemeClr>
                  </a:gs>
                </a:gsLst>
                <a:lin ang="5400000" scaled="1"/>
              </a:gradFill>
              <a:ln w="9525">
                <a:noFill/>
                <a:round/>
                <a:headEnd/>
                <a:tailEnd/>
              </a:ln>
            </p:spPr>
            <p:txBody>
              <a:bodyPr/>
              <a:lstStyle/>
              <a:p>
                <a:pPr defTabSz="1828800" fontAlgn="base">
                  <a:spcBef>
                    <a:spcPct val="0"/>
                  </a:spcBef>
                  <a:spcAft>
                    <a:spcPct val="0"/>
                  </a:spcAft>
                  <a:defRPr/>
                </a:pPr>
                <a:endParaRPr lang="pt-BR" sz="3600">
                  <a:solidFill>
                    <a:srgbClr val="FFFFFF"/>
                  </a:solidFill>
                </a:endParaRPr>
              </a:p>
            </p:txBody>
          </p:sp>
          <p:sp>
            <p:nvSpPr>
              <p:cNvPr id="5131" name="Freeform 11"/>
              <p:cNvSpPr>
                <a:spLocks/>
              </p:cNvSpPr>
              <p:nvPr userDrawn="1"/>
            </p:nvSpPr>
            <p:spPr bwMode="hidden">
              <a:xfrm>
                <a:off x="3946" y="0"/>
                <a:ext cx="558" cy="4316"/>
              </a:xfrm>
              <a:custGeom>
                <a:avLst/>
                <a:gdLst/>
                <a:ahLst/>
                <a:cxnLst>
                  <a:cxn ang="0">
                    <a:pos x="556" y="2020"/>
                  </a:cxn>
                  <a:cxn ang="0">
                    <a:pos x="538" y="1732"/>
                  </a:cxn>
                  <a:cxn ang="0">
                    <a:pos x="503" y="1445"/>
                  </a:cxn>
                  <a:cxn ang="0">
                    <a:pos x="455" y="1175"/>
                  </a:cxn>
                  <a:cxn ang="0">
                    <a:pos x="395" y="911"/>
                  </a:cxn>
                  <a:cxn ang="0">
                    <a:pos x="317" y="659"/>
                  </a:cxn>
                  <a:cxn ang="0">
                    <a:pos x="228" y="426"/>
                  </a:cxn>
                  <a:cxn ang="0">
                    <a:pos x="126" y="204"/>
                  </a:cxn>
                  <a:cxn ang="0">
                    <a:pos x="12" y="0"/>
                  </a:cxn>
                  <a:cxn ang="0">
                    <a:pos x="0" y="0"/>
                  </a:cxn>
                  <a:cxn ang="0">
                    <a:pos x="114" y="204"/>
                  </a:cxn>
                  <a:cxn ang="0">
                    <a:pos x="216" y="426"/>
                  </a:cxn>
                  <a:cxn ang="0">
                    <a:pos x="305" y="659"/>
                  </a:cxn>
                  <a:cxn ang="0">
                    <a:pos x="383" y="911"/>
                  </a:cxn>
                  <a:cxn ang="0">
                    <a:pos x="443" y="1175"/>
                  </a:cxn>
                  <a:cxn ang="0">
                    <a:pos x="491" y="1445"/>
                  </a:cxn>
                  <a:cxn ang="0">
                    <a:pos x="526" y="1732"/>
                  </a:cxn>
                  <a:cxn ang="0">
                    <a:pos x="544" y="2020"/>
                  </a:cxn>
                  <a:cxn ang="0">
                    <a:pos x="544" y="2326"/>
                  </a:cxn>
                  <a:cxn ang="0">
                    <a:pos x="532" y="2632"/>
                  </a:cxn>
                  <a:cxn ang="0">
                    <a:pos x="503" y="2931"/>
                  </a:cxn>
                  <a:cxn ang="0">
                    <a:pos x="455" y="3225"/>
                  </a:cxn>
                  <a:cxn ang="0">
                    <a:pos x="389" y="3513"/>
                  </a:cxn>
                  <a:cxn ang="0">
                    <a:pos x="311" y="3788"/>
                  </a:cxn>
                  <a:cxn ang="0">
                    <a:pos x="216" y="4058"/>
                  </a:cxn>
                  <a:cxn ang="0">
                    <a:pos x="102" y="4316"/>
                  </a:cxn>
                  <a:cxn ang="0">
                    <a:pos x="114" y="4316"/>
                  </a:cxn>
                  <a:cxn ang="0">
                    <a:pos x="228" y="4058"/>
                  </a:cxn>
                  <a:cxn ang="0">
                    <a:pos x="323" y="3788"/>
                  </a:cxn>
                  <a:cxn ang="0">
                    <a:pos x="401" y="3513"/>
                  </a:cxn>
                  <a:cxn ang="0">
                    <a:pos x="467" y="3225"/>
                  </a:cxn>
                  <a:cxn ang="0">
                    <a:pos x="515" y="2931"/>
                  </a:cxn>
                  <a:cxn ang="0">
                    <a:pos x="544" y="2632"/>
                  </a:cxn>
                  <a:cxn ang="0">
                    <a:pos x="556" y="2326"/>
                  </a:cxn>
                  <a:cxn ang="0">
                    <a:pos x="556" y="2020"/>
                  </a:cxn>
                  <a:cxn ang="0">
                    <a:pos x="556" y="2020"/>
                  </a:cxn>
                </a:cxnLst>
                <a:rect l="0" t="0" r="r" b="b"/>
                <a:pathLst>
                  <a:path w="556" h="4316">
                    <a:moveTo>
                      <a:pt x="556" y="2020"/>
                    </a:moveTo>
                    <a:lnTo>
                      <a:pt x="538" y="1732"/>
                    </a:lnTo>
                    <a:lnTo>
                      <a:pt x="503" y="1445"/>
                    </a:lnTo>
                    <a:lnTo>
                      <a:pt x="455" y="1175"/>
                    </a:lnTo>
                    <a:lnTo>
                      <a:pt x="395" y="911"/>
                    </a:lnTo>
                    <a:lnTo>
                      <a:pt x="317" y="659"/>
                    </a:lnTo>
                    <a:lnTo>
                      <a:pt x="228" y="426"/>
                    </a:lnTo>
                    <a:lnTo>
                      <a:pt x="126" y="204"/>
                    </a:lnTo>
                    <a:lnTo>
                      <a:pt x="12" y="0"/>
                    </a:lnTo>
                    <a:lnTo>
                      <a:pt x="0" y="0"/>
                    </a:lnTo>
                    <a:lnTo>
                      <a:pt x="114" y="204"/>
                    </a:lnTo>
                    <a:lnTo>
                      <a:pt x="216" y="426"/>
                    </a:lnTo>
                    <a:lnTo>
                      <a:pt x="305" y="659"/>
                    </a:lnTo>
                    <a:lnTo>
                      <a:pt x="383" y="911"/>
                    </a:lnTo>
                    <a:lnTo>
                      <a:pt x="443" y="1175"/>
                    </a:lnTo>
                    <a:lnTo>
                      <a:pt x="491" y="1445"/>
                    </a:lnTo>
                    <a:lnTo>
                      <a:pt x="526" y="1732"/>
                    </a:lnTo>
                    <a:lnTo>
                      <a:pt x="544" y="2020"/>
                    </a:lnTo>
                    <a:lnTo>
                      <a:pt x="544" y="2326"/>
                    </a:lnTo>
                    <a:lnTo>
                      <a:pt x="532" y="2632"/>
                    </a:lnTo>
                    <a:lnTo>
                      <a:pt x="503" y="2931"/>
                    </a:lnTo>
                    <a:lnTo>
                      <a:pt x="455" y="3225"/>
                    </a:lnTo>
                    <a:lnTo>
                      <a:pt x="389" y="3513"/>
                    </a:lnTo>
                    <a:lnTo>
                      <a:pt x="311" y="3788"/>
                    </a:lnTo>
                    <a:lnTo>
                      <a:pt x="216" y="4058"/>
                    </a:lnTo>
                    <a:lnTo>
                      <a:pt x="102" y="4316"/>
                    </a:lnTo>
                    <a:lnTo>
                      <a:pt x="114" y="4316"/>
                    </a:lnTo>
                    <a:lnTo>
                      <a:pt x="228" y="4058"/>
                    </a:lnTo>
                    <a:lnTo>
                      <a:pt x="323" y="3788"/>
                    </a:lnTo>
                    <a:lnTo>
                      <a:pt x="401" y="3513"/>
                    </a:lnTo>
                    <a:lnTo>
                      <a:pt x="467" y="3225"/>
                    </a:lnTo>
                    <a:lnTo>
                      <a:pt x="515" y="2931"/>
                    </a:lnTo>
                    <a:lnTo>
                      <a:pt x="544" y="2632"/>
                    </a:lnTo>
                    <a:lnTo>
                      <a:pt x="556" y="2326"/>
                    </a:lnTo>
                    <a:lnTo>
                      <a:pt x="556" y="2020"/>
                    </a:lnTo>
                    <a:lnTo>
                      <a:pt x="556" y="2020"/>
                    </a:lnTo>
                    <a:close/>
                  </a:path>
                </a:pathLst>
              </a:custGeom>
              <a:gradFill rotWithShape="0">
                <a:gsLst>
                  <a:gs pos="0">
                    <a:schemeClr val="bg1"/>
                  </a:gs>
                  <a:gs pos="100000">
                    <a:schemeClr val="bg1">
                      <a:gamma/>
                      <a:shade val="66667"/>
                      <a:invGamma/>
                    </a:schemeClr>
                  </a:gs>
                </a:gsLst>
                <a:lin ang="5400000" scaled="1"/>
              </a:gradFill>
              <a:ln w="9525">
                <a:noFill/>
                <a:round/>
                <a:headEnd/>
                <a:tailEnd/>
              </a:ln>
            </p:spPr>
            <p:txBody>
              <a:bodyPr/>
              <a:lstStyle/>
              <a:p>
                <a:pPr defTabSz="1828800" fontAlgn="base">
                  <a:spcBef>
                    <a:spcPct val="0"/>
                  </a:spcBef>
                  <a:spcAft>
                    <a:spcPct val="0"/>
                  </a:spcAft>
                  <a:defRPr/>
                </a:pPr>
                <a:endParaRPr lang="pt-BR" sz="3600">
                  <a:solidFill>
                    <a:srgbClr val="FFFFFF"/>
                  </a:solidFill>
                </a:endParaRPr>
              </a:p>
            </p:txBody>
          </p:sp>
          <p:sp>
            <p:nvSpPr>
              <p:cNvPr id="5132" name="Freeform 12"/>
              <p:cNvSpPr>
                <a:spLocks/>
              </p:cNvSpPr>
              <p:nvPr userDrawn="1"/>
            </p:nvSpPr>
            <p:spPr bwMode="hidden">
              <a:xfrm>
                <a:off x="4246" y="0"/>
                <a:ext cx="690" cy="4316"/>
              </a:xfrm>
              <a:custGeom>
                <a:avLst/>
                <a:gdLst/>
                <a:ahLst/>
                <a:cxnLst>
                  <a:cxn ang="0">
                    <a:pos x="688" y="2086"/>
                  </a:cxn>
                  <a:cxn ang="0">
                    <a:pos x="670" y="1810"/>
                  </a:cxn>
                  <a:cxn ang="0">
                    <a:pos x="634" y="1541"/>
                  </a:cxn>
                  <a:cxn ang="0">
                    <a:pos x="574" y="1271"/>
                  </a:cxn>
                  <a:cxn ang="0">
                    <a:pos x="497" y="1007"/>
                  </a:cxn>
                  <a:cxn ang="0">
                    <a:pos x="401" y="749"/>
                  </a:cxn>
                  <a:cxn ang="0">
                    <a:pos x="293" y="492"/>
                  </a:cxn>
                  <a:cxn ang="0">
                    <a:pos x="162" y="240"/>
                  </a:cxn>
                  <a:cxn ang="0">
                    <a:pos x="12" y="0"/>
                  </a:cxn>
                  <a:cxn ang="0">
                    <a:pos x="0" y="0"/>
                  </a:cxn>
                  <a:cxn ang="0">
                    <a:pos x="150" y="240"/>
                  </a:cxn>
                  <a:cxn ang="0">
                    <a:pos x="281" y="492"/>
                  </a:cxn>
                  <a:cxn ang="0">
                    <a:pos x="389" y="749"/>
                  </a:cxn>
                  <a:cxn ang="0">
                    <a:pos x="485" y="1007"/>
                  </a:cxn>
                  <a:cxn ang="0">
                    <a:pos x="562" y="1271"/>
                  </a:cxn>
                  <a:cxn ang="0">
                    <a:pos x="622" y="1541"/>
                  </a:cxn>
                  <a:cxn ang="0">
                    <a:pos x="658" y="1810"/>
                  </a:cxn>
                  <a:cxn ang="0">
                    <a:pos x="676" y="2086"/>
                  </a:cxn>
                  <a:cxn ang="0">
                    <a:pos x="676" y="2368"/>
                  </a:cxn>
                  <a:cxn ang="0">
                    <a:pos x="658" y="2650"/>
                  </a:cxn>
                  <a:cxn ang="0">
                    <a:pos x="616" y="2931"/>
                  </a:cxn>
                  <a:cxn ang="0">
                    <a:pos x="556" y="3213"/>
                  </a:cxn>
                  <a:cxn ang="0">
                    <a:pos x="473" y="3495"/>
                  </a:cxn>
                  <a:cxn ang="0">
                    <a:pos x="371" y="3777"/>
                  </a:cxn>
                  <a:cxn ang="0">
                    <a:pos x="251" y="4046"/>
                  </a:cxn>
                  <a:cxn ang="0">
                    <a:pos x="114" y="4316"/>
                  </a:cxn>
                  <a:cxn ang="0">
                    <a:pos x="126" y="4316"/>
                  </a:cxn>
                  <a:cxn ang="0">
                    <a:pos x="263" y="4046"/>
                  </a:cxn>
                  <a:cxn ang="0">
                    <a:pos x="383" y="3777"/>
                  </a:cxn>
                  <a:cxn ang="0">
                    <a:pos x="485" y="3495"/>
                  </a:cxn>
                  <a:cxn ang="0">
                    <a:pos x="568" y="3219"/>
                  </a:cxn>
                  <a:cxn ang="0">
                    <a:pos x="628" y="2937"/>
                  </a:cxn>
                  <a:cxn ang="0">
                    <a:pos x="670" y="2656"/>
                  </a:cxn>
                  <a:cxn ang="0">
                    <a:pos x="688" y="2368"/>
                  </a:cxn>
                  <a:cxn ang="0">
                    <a:pos x="688" y="2086"/>
                  </a:cxn>
                  <a:cxn ang="0">
                    <a:pos x="688" y="2086"/>
                  </a:cxn>
                </a:cxnLst>
                <a:rect l="0" t="0" r="r" b="b"/>
                <a:pathLst>
                  <a:path w="688" h="4316">
                    <a:moveTo>
                      <a:pt x="688" y="2086"/>
                    </a:moveTo>
                    <a:lnTo>
                      <a:pt x="670" y="1810"/>
                    </a:lnTo>
                    <a:lnTo>
                      <a:pt x="634" y="1541"/>
                    </a:lnTo>
                    <a:lnTo>
                      <a:pt x="574" y="1271"/>
                    </a:lnTo>
                    <a:lnTo>
                      <a:pt x="497" y="1007"/>
                    </a:lnTo>
                    <a:lnTo>
                      <a:pt x="401" y="749"/>
                    </a:lnTo>
                    <a:lnTo>
                      <a:pt x="293" y="492"/>
                    </a:lnTo>
                    <a:lnTo>
                      <a:pt x="162" y="240"/>
                    </a:lnTo>
                    <a:lnTo>
                      <a:pt x="12" y="0"/>
                    </a:lnTo>
                    <a:lnTo>
                      <a:pt x="0" y="0"/>
                    </a:lnTo>
                    <a:lnTo>
                      <a:pt x="150" y="240"/>
                    </a:lnTo>
                    <a:lnTo>
                      <a:pt x="281" y="492"/>
                    </a:lnTo>
                    <a:lnTo>
                      <a:pt x="389" y="749"/>
                    </a:lnTo>
                    <a:lnTo>
                      <a:pt x="485" y="1007"/>
                    </a:lnTo>
                    <a:lnTo>
                      <a:pt x="562" y="1271"/>
                    </a:lnTo>
                    <a:lnTo>
                      <a:pt x="622" y="1541"/>
                    </a:lnTo>
                    <a:lnTo>
                      <a:pt x="658" y="1810"/>
                    </a:lnTo>
                    <a:lnTo>
                      <a:pt x="676" y="2086"/>
                    </a:lnTo>
                    <a:lnTo>
                      <a:pt x="676" y="2368"/>
                    </a:lnTo>
                    <a:lnTo>
                      <a:pt x="658" y="2650"/>
                    </a:lnTo>
                    <a:lnTo>
                      <a:pt x="616" y="2931"/>
                    </a:lnTo>
                    <a:lnTo>
                      <a:pt x="556" y="3213"/>
                    </a:lnTo>
                    <a:lnTo>
                      <a:pt x="473" y="3495"/>
                    </a:lnTo>
                    <a:lnTo>
                      <a:pt x="371" y="3777"/>
                    </a:lnTo>
                    <a:lnTo>
                      <a:pt x="251" y="4046"/>
                    </a:lnTo>
                    <a:lnTo>
                      <a:pt x="114" y="4316"/>
                    </a:lnTo>
                    <a:lnTo>
                      <a:pt x="126" y="4316"/>
                    </a:lnTo>
                    <a:lnTo>
                      <a:pt x="263" y="4046"/>
                    </a:lnTo>
                    <a:lnTo>
                      <a:pt x="383" y="3777"/>
                    </a:lnTo>
                    <a:lnTo>
                      <a:pt x="485" y="3495"/>
                    </a:lnTo>
                    <a:lnTo>
                      <a:pt x="568" y="3219"/>
                    </a:lnTo>
                    <a:lnTo>
                      <a:pt x="628" y="2937"/>
                    </a:lnTo>
                    <a:lnTo>
                      <a:pt x="670" y="2656"/>
                    </a:lnTo>
                    <a:lnTo>
                      <a:pt x="688" y="2368"/>
                    </a:lnTo>
                    <a:lnTo>
                      <a:pt x="688" y="2086"/>
                    </a:lnTo>
                    <a:lnTo>
                      <a:pt x="688" y="2086"/>
                    </a:lnTo>
                    <a:close/>
                  </a:path>
                </a:pathLst>
              </a:custGeom>
              <a:gradFill rotWithShape="0">
                <a:gsLst>
                  <a:gs pos="0">
                    <a:schemeClr val="bg1"/>
                  </a:gs>
                  <a:gs pos="100000">
                    <a:schemeClr val="bg1">
                      <a:gamma/>
                      <a:shade val="66667"/>
                      <a:invGamma/>
                    </a:schemeClr>
                  </a:gs>
                </a:gsLst>
                <a:lin ang="5400000" scaled="1"/>
              </a:gradFill>
              <a:ln w="9525">
                <a:noFill/>
                <a:round/>
                <a:headEnd/>
                <a:tailEnd/>
              </a:ln>
            </p:spPr>
            <p:txBody>
              <a:bodyPr/>
              <a:lstStyle/>
              <a:p>
                <a:pPr defTabSz="1828800" fontAlgn="base">
                  <a:spcBef>
                    <a:spcPct val="0"/>
                  </a:spcBef>
                  <a:spcAft>
                    <a:spcPct val="0"/>
                  </a:spcAft>
                  <a:defRPr/>
                </a:pPr>
                <a:endParaRPr lang="pt-BR" sz="3600">
                  <a:solidFill>
                    <a:srgbClr val="FFFFFF"/>
                  </a:solidFill>
                </a:endParaRPr>
              </a:p>
            </p:txBody>
          </p:sp>
          <p:sp>
            <p:nvSpPr>
              <p:cNvPr id="5133" name="Freeform 13"/>
              <p:cNvSpPr>
                <a:spLocks/>
              </p:cNvSpPr>
              <p:nvPr userDrawn="1"/>
            </p:nvSpPr>
            <p:spPr bwMode="hidden">
              <a:xfrm>
                <a:off x="4522" y="0"/>
                <a:ext cx="864" cy="4316"/>
              </a:xfrm>
              <a:custGeom>
                <a:avLst/>
                <a:gdLst/>
                <a:ahLst/>
                <a:cxnLst>
                  <a:cxn ang="0">
                    <a:pos x="855" y="2128"/>
                  </a:cxn>
                  <a:cxn ang="0">
                    <a:pos x="831" y="1834"/>
                  </a:cxn>
                  <a:cxn ang="0">
                    <a:pos x="808" y="1684"/>
                  </a:cxn>
                  <a:cxn ang="0">
                    <a:pos x="784" y="1541"/>
                  </a:cxn>
                  <a:cxn ang="0">
                    <a:pos x="748" y="1397"/>
                  </a:cxn>
                  <a:cxn ang="0">
                    <a:pos x="712" y="1253"/>
                  </a:cxn>
                  <a:cxn ang="0">
                    <a:pos x="664" y="1115"/>
                  </a:cxn>
                  <a:cxn ang="0">
                    <a:pos x="610" y="977"/>
                  </a:cxn>
                  <a:cxn ang="0">
                    <a:pos x="491" y="719"/>
                  </a:cxn>
                  <a:cxn ang="0">
                    <a:pos x="353" y="468"/>
                  </a:cxn>
                  <a:cxn ang="0">
                    <a:pos x="192" y="228"/>
                  </a:cxn>
                  <a:cxn ang="0">
                    <a:pos x="12" y="0"/>
                  </a:cxn>
                  <a:cxn ang="0">
                    <a:pos x="0" y="0"/>
                  </a:cxn>
                  <a:cxn ang="0">
                    <a:pos x="180" y="228"/>
                  </a:cxn>
                  <a:cxn ang="0">
                    <a:pos x="341" y="468"/>
                  </a:cxn>
                  <a:cxn ang="0">
                    <a:pos x="479" y="719"/>
                  </a:cxn>
                  <a:cxn ang="0">
                    <a:pos x="598" y="983"/>
                  </a:cxn>
                  <a:cxn ang="0">
                    <a:pos x="652" y="1121"/>
                  </a:cxn>
                  <a:cxn ang="0">
                    <a:pos x="700" y="1259"/>
                  </a:cxn>
                  <a:cxn ang="0">
                    <a:pos x="736" y="1403"/>
                  </a:cxn>
                  <a:cxn ang="0">
                    <a:pos x="772" y="1547"/>
                  </a:cxn>
                  <a:cxn ang="0">
                    <a:pos x="802" y="1690"/>
                  </a:cxn>
                  <a:cxn ang="0">
                    <a:pos x="819" y="1834"/>
                  </a:cxn>
                  <a:cxn ang="0">
                    <a:pos x="837" y="1984"/>
                  </a:cxn>
                  <a:cxn ang="0">
                    <a:pos x="843" y="2128"/>
                  </a:cxn>
                  <a:cxn ang="0">
                    <a:pos x="849" y="2278"/>
                  </a:cxn>
                  <a:cxn ang="0">
                    <a:pos x="843" y="2428"/>
                  </a:cxn>
                  <a:cxn ang="0">
                    <a:pos x="831" y="2572"/>
                  </a:cxn>
                  <a:cxn ang="0">
                    <a:pos x="819" y="2721"/>
                  </a:cxn>
                  <a:cxn ang="0">
                    <a:pos x="796" y="2865"/>
                  </a:cxn>
                  <a:cxn ang="0">
                    <a:pos x="766" y="3015"/>
                  </a:cxn>
                  <a:cxn ang="0">
                    <a:pos x="724" y="3159"/>
                  </a:cxn>
                  <a:cxn ang="0">
                    <a:pos x="682" y="3303"/>
                  </a:cxn>
                  <a:cxn ang="0">
                    <a:pos x="586" y="3567"/>
                  </a:cxn>
                  <a:cxn ang="0">
                    <a:pos x="473" y="3824"/>
                  </a:cxn>
                  <a:cxn ang="0">
                    <a:pos x="335" y="4076"/>
                  </a:cxn>
                  <a:cxn ang="0">
                    <a:pos x="180" y="4316"/>
                  </a:cxn>
                  <a:cxn ang="0">
                    <a:pos x="192" y="4316"/>
                  </a:cxn>
                  <a:cxn ang="0">
                    <a:pos x="347" y="4076"/>
                  </a:cxn>
                  <a:cxn ang="0">
                    <a:pos x="485" y="3824"/>
                  </a:cxn>
                  <a:cxn ang="0">
                    <a:pos x="598" y="3573"/>
                  </a:cxn>
                  <a:cxn ang="0">
                    <a:pos x="694" y="3309"/>
                  </a:cxn>
                  <a:cxn ang="0">
                    <a:pos x="736" y="3165"/>
                  </a:cxn>
                  <a:cxn ang="0">
                    <a:pos x="778" y="3021"/>
                  </a:cxn>
                  <a:cxn ang="0">
                    <a:pos x="808" y="2871"/>
                  </a:cxn>
                  <a:cxn ang="0">
                    <a:pos x="831" y="2727"/>
                  </a:cxn>
                  <a:cxn ang="0">
                    <a:pos x="843" y="2578"/>
                  </a:cxn>
                  <a:cxn ang="0">
                    <a:pos x="855" y="2428"/>
                  </a:cxn>
                  <a:cxn ang="0">
                    <a:pos x="861" y="2278"/>
                  </a:cxn>
                  <a:cxn ang="0">
                    <a:pos x="855" y="2128"/>
                  </a:cxn>
                  <a:cxn ang="0">
                    <a:pos x="855" y="2128"/>
                  </a:cxn>
                </a:cxnLst>
                <a:rect l="0" t="0" r="r" b="b"/>
                <a:pathLst>
                  <a:path w="861" h="4316">
                    <a:moveTo>
                      <a:pt x="855" y="2128"/>
                    </a:moveTo>
                    <a:lnTo>
                      <a:pt x="831" y="1834"/>
                    </a:lnTo>
                    <a:lnTo>
                      <a:pt x="808" y="1684"/>
                    </a:lnTo>
                    <a:lnTo>
                      <a:pt x="784" y="1541"/>
                    </a:lnTo>
                    <a:lnTo>
                      <a:pt x="748" y="1397"/>
                    </a:lnTo>
                    <a:lnTo>
                      <a:pt x="712" y="1253"/>
                    </a:lnTo>
                    <a:lnTo>
                      <a:pt x="664" y="1115"/>
                    </a:lnTo>
                    <a:lnTo>
                      <a:pt x="610" y="977"/>
                    </a:lnTo>
                    <a:lnTo>
                      <a:pt x="491" y="719"/>
                    </a:lnTo>
                    <a:lnTo>
                      <a:pt x="353" y="468"/>
                    </a:lnTo>
                    <a:lnTo>
                      <a:pt x="192" y="228"/>
                    </a:lnTo>
                    <a:lnTo>
                      <a:pt x="12" y="0"/>
                    </a:lnTo>
                    <a:lnTo>
                      <a:pt x="0" y="0"/>
                    </a:lnTo>
                    <a:lnTo>
                      <a:pt x="180" y="228"/>
                    </a:lnTo>
                    <a:lnTo>
                      <a:pt x="341" y="468"/>
                    </a:lnTo>
                    <a:lnTo>
                      <a:pt x="479" y="719"/>
                    </a:lnTo>
                    <a:lnTo>
                      <a:pt x="598" y="983"/>
                    </a:lnTo>
                    <a:lnTo>
                      <a:pt x="652" y="1121"/>
                    </a:lnTo>
                    <a:lnTo>
                      <a:pt x="700" y="1259"/>
                    </a:lnTo>
                    <a:lnTo>
                      <a:pt x="736" y="1403"/>
                    </a:lnTo>
                    <a:lnTo>
                      <a:pt x="772" y="1547"/>
                    </a:lnTo>
                    <a:lnTo>
                      <a:pt x="802" y="1690"/>
                    </a:lnTo>
                    <a:lnTo>
                      <a:pt x="819" y="1834"/>
                    </a:lnTo>
                    <a:lnTo>
                      <a:pt x="837" y="1984"/>
                    </a:lnTo>
                    <a:lnTo>
                      <a:pt x="843" y="2128"/>
                    </a:lnTo>
                    <a:lnTo>
                      <a:pt x="849" y="2278"/>
                    </a:lnTo>
                    <a:lnTo>
                      <a:pt x="843" y="2428"/>
                    </a:lnTo>
                    <a:lnTo>
                      <a:pt x="831" y="2572"/>
                    </a:lnTo>
                    <a:lnTo>
                      <a:pt x="819" y="2721"/>
                    </a:lnTo>
                    <a:lnTo>
                      <a:pt x="796" y="2865"/>
                    </a:lnTo>
                    <a:lnTo>
                      <a:pt x="766" y="3015"/>
                    </a:lnTo>
                    <a:lnTo>
                      <a:pt x="724" y="3159"/>
                    </a:lnTo>
                    <a:lnTo>
                      <a:pt x="682" y="3303"/>
                    </a:lnTo>
                    <a:lnTo>
                      <a:pt x="586" y="3567"/>
                    </a:lnTo>
                    <a:lnTo>
                      <a:pt x="473" y="3824"/>
                    </a:lnTo>
                    <a:lnTo>
                      <a:pt x="335" y="4076"/>
                    </a:lnTo>
                    <a:lnTo>
                      <a:pt x="180" y="4316"/>
                    </a:lnTo>
                    <a:lnTo>
                      <a:pt x="192" y="4316"/>
                    </a:lnTo>
                    <a:lnTo>
                      <a:pt x="347" y="4076"/>
                    </a:lnTo>
                    <a:lnTo>
                      <a:pt x="485" y="3824"/>
                    </a:lnTo>
                    <a:lnTo>
                      <a:pt x="598" y="3573"/>
                    </a:lnTo>
                    <a:lnTo>
                      <a:pt x="694" y="3309"/>
                    </a:lnTo>
                    <a:lnTo>
                      <a:pt x="736" y="3165"/>
                    </a:lnTo>
                    <a:lnTo>
                      <a:pt x="778" y="3021"/>
                    </a:lnTo>
                    <a:lnTo>
                      <a:pt x="808" y="2871"/>
                    </a:lnTo>
                    <a:lnTo>
                      <a:pt x="831" y="2727"/>
                    </a:lnTo>
                    <a:lnTo>
                      <a:pt x="843" y="2578"/>
                    </a:lnTo>
                    <a:lnTo>
                      <a:pt x="855" y="2428"/>
                    </a:lnTo>
                    <a:lnTo>
                      <a:pt x="861" y="2278"/>
                    </a:lnTo>
                    <a:lnTo>
                      <a:pt x="855" y="2128"/>
                    </a:lnTo>
                    <a:lnTo>
                      <a:pt x="855" y="2128"/>
                    </a:lnTo>
                    <a:close/>
                  </a:path>
                </a:pathLst>
              </a:custGeom>
              <a:gradFill rotWithShape="0">
                <a:gsLst>
                  <a:gs pos="0">
                    <a:schemeClr val="bg1"/>
                  </a:gs>
                  <a:gs pos="100000">
                    <a:schemeClr val="bg1">
                      <a:gamma/>
                      <a:shade val="66667"/>
                      <a:invGamma/>
                    </a:schemeClr>
                  </a:gs>
                </a:gsLst>
                <a:lin ang="5400000" scaled="1"/>
              </a:gradFill>
              <a:ln w="9525">
                <a:noFill/>
                <a:round/>
                <a:headEnd/>
                <a:tailEnd/>
              </a:ln>
            </p:spPr>
            <p:txBody>
              <a:bodyPr/>
              <a:lstStyle/>
              <a:p>
                <a:pPr defTabSz="1828800" fontAlgn="base">
                  <a:spcBef>
                    <a:spcPct val="0"/>
                  </a:spcBef>
                  <a:spcAft>
                    <a:spcPct val="0"/>
                  </a:spcAft>
                  <a:defRPr/>
                </a:pPr>
                <a:endParaRPr lang="pt-BR" sz="3600">
                  <a:solidFill>
                    <a:srgbClr val="FFFFFF"/>
                  </a:solidFill>
                </a:endParaRPr>
              </a:p>
            </p:txBody>
          </p:sp>
          <p:sp>
            <p:nvSpPr>
              <p:cNvPr id="5134" name="Freeform 14"/>
              <p:cNvSpPr>
                <a:spLocks/>
              </p:cNvSpPr>
              <p:nvPr userDrawn="1"/>
            </p:nvSpPr>
            <p:spPr bwMode="hidden">
              <a:xfrm>
                <a:off x="2399" y="0"/>
                <a:ext cx="150" cy="4316"/>
              </a:xfrm>
              <a:custGeom>
                <a:avLst/>
                <a:gdLst/>
                <a:ahLst/>
                <a:cxnLst>
                  <a:cxn ang="0">
                    <a:pos x="18" y="1942"/>
                  </a:cxn>
                  <a:cxn ang="0">
                    <a:pos x="30" y="1630"/>
                  </a:cxn>
                  <a:cxn ang="0">
                    <a:pos x="42" y="1331"/>
                  </a:cxn>
                  <a:cxn ang="0">
                    <a:pos x="59" y="1055"/>
                  </a:cxn>
                  <a:cxn ang="0">
                    <a:pos x="77" y="791"/>
                  </a:cxn>
                  <a:cxn ang="0">
                    <a:pos x="83" y="671"/>
                  </a:cxn>
                  <a:cxn ang="0">
                    <a:pos x="95" y="557"/>
                  </a:cxn>
                  <a:cxn ang="0">
                    <a:pos x="107" y="444"/>
                  </a:cxn>
                  <a:cxn ang="0">
                    <a:pos x="113" y="342"/>
                  </a:cxn>
                  <a:cxn ang="0">
                    <a:pos x="125" y="246"/>
                  </a:cxn>
                  <a:cxn ang="0">
                    <a:pos x="131" y="156"/>
                  </a:cxn>
                  <a:cxn ang="0">
                    <a:pos x="143" y="72"/>
                  </a:cxn>
                  <a:cxn ang="0">
                    <a:pos x="149" y="0"/>
                  </a:cxn>
                  <a:cxn ang="0">
                    <a:pos x="137" y="0"/>
                  </a:cxn>
                  <a:cxn ang="0">
                    <a:pos x="131" y="72"/>
                  </a:cxn>
                  <a:cxn ang="0">
                    <a:pos x="119" y="156"/>
                  </a:cxn>
                  <a:cxn ang="0">
                    <a:pos x="113" y="246"/>
                  </a:cxn>
                  <a:cxn ang="0">
                    <a:pos x="101" y="342"/>
                  </a:cxn>
                  <a:cxn ang="0">
                    <a:pos x="95" y="444"/>
                  </a:cxn>
                  <a:cxn ang="0">
                    <a:pos x="83" y="557"/>
                  </a:cxn>
                  <a:cxn ang="0">
                    <a:pos x="71" y="671"/>
                  </a:cxn>
                  <a:cxn ang="0">
                    <a:pos x="65" y="791"/>
                  </a:cxn>
                  <a:cxn ang="0">
                    <a:pos x="48" y="1055"/>
                  </a:cxn>
                  <a:cxn ang="0">
                    <a:pos x="30" y="1331"/>
                  </a:cxn>
                  <a:cxn ang="0">
                    <a:pos x="18" y="1630"/>
                  </a:cxn>
                  <a:cxn ang="0">
                    <a:pos x="6" y="1942"/>
                  </a:cxn>
                  <a:cxn ang="0">
                    <a:pos x="0" y="2278"/>
                  </a:cxn>
                  <a:cxn ang="0">
                    <a:pos x="6" y="2602"/>
                  </a:cxn>
                  <a:cxn ang="0">
                    <a:pos x="12" y="2919"/>
                  </a:cxn>
                  <a:cxn ang="0">
                    <a:pos x="24" y="3219"/>
                  </a:cxn>
                  <a:cxn ang="0">
                    <a:pos x="36" y="3513"/>
                  </a:cxn>
                  <a:cxn ang="0">
                    <a:pos x="59" y="3794"/>
                  </a:cxn>
                  <a:cxn ang="0">
                    <a:pos x="89" y="4058"/>
                  </a:cxn>
                  <a:cxn ang="0">
                    <a:pos x="125" y="4316"/>
                  </a:cxn>
                  <a:cxn ang="0">
                    <a:pos x="137" y="4316"/>
                  </a:cxn>
                  <a:cxn ang="0">
                    <a:pos x="101" y="4058"/>
                  </a:cxn>
                  <a:cxn ang="0">
                    <a:pos x="71" y="3794"/>
                  </a:cxn>
                  <a:cxn ang="0">
                    <a:pos x="48" y="3513"/>
                  </a:cxn>
                  <a:cxn ang="0">
                    <a:pos x="36" y="3225"/>
                  </a:cxn>
                  <a:cxn ang="0">
                    <a:pos x="24" y="2919"/>
                  </a:cxn>
                  <a:cxn ang="0">
                    <a:pos x="18" y="2608"/>
                  </a:cxn>
                  <a:cxn ang="0">
                    <a:pos x="12" y="2278"/>
                  </a:cxn>
                  <a:cxn ang="0">
                    <a:pos x="18" y="1942"/>
                  </a:cxn>
                  <a:cxn ang="0">
                    <a:pos x="18" y="1942"/>
                  </a:cxn>
                </a:cxnLst>
                <a:rect l="0" t="0" r="r" b="b"/>
                <a:pathLst>
                  <a:path w="149" h="4316">
                    <a:moveTo>
                      <a:pt x="18" y="1942"/>
                    </a:moveTo>
                    <a:lnTo>
                      <a:pt x="30" y="1630"/>
                    </a:lnTo>
                    <a:lnTo>
                      <a:pt x="42" y="1331"/>
                    </a:lnTo>
                    <a:lnTo>
                      <a:pt x="59" y="1055"/>
                    </a:lnTo>
                    <a:lnTo>
                      <a:pt x="77" y="791"/>
                    </a:lnTo>
                    <a:lnTo>
                      <a:pt x="83" y="671"/>
                    </a:lnTo>
                    <a:lnTo>
                      <a:pt x="95" y="557"/>
                    </a:lnTo>
                    <a:lnTo>
                      <a:pt x="107" y="444"/>
                    </a:lnTo>
                    <a:lnTo>
                      <a:pt x="113" y="342"/>
                    </a:lnTo>
                    <a:lnTo>
                      <a:pt x="125" y="246"/>
                    </a:lnTo>
                    <a:lnTo>
                      <a:pt x="131" y="156"/>
                    </a:lnTo>
                    <a:lnTo>
                      <a:pt x="143" y="72"/>
                    </a:lnTo>
                    <a:lnTo>
                      <a:pt x="149" y="0"/>
                    </a:lnTo>
                    <a:lnTo>
                      <a:pt x="137" y="0"/>
                    </a:lnTo>
                    <a:lnTo>
                      <a:pt x="131" y="72"/>
                    </a:lnTo>
                    <a:lnTo>
                      <a:pt x="119" y="156"/>
                    </a:lnTo>
                    <a:lnTo>
                      <a:pt x="113" y="246"/>
                    </a:lnTo>
                    <a:lnTo>
                      <a:pt x="101" y="342"/>
                    </a:lnTo>
                    <a:lnTo>
                      <a:pt x="95" y="444"/>
                    </a:lnTo>
                    <a:lnTo>
                      <a:pt x="83" y="557"/>
                    </a:lnTo>
                    <a:lnTo>
                      <a:pt x="71" y="671"/>
                    </a:lnTo>
                    <a:lnTo>
                      <a:pt x="65" y="791"/>
                    </a:lnTo>
                    <a:lnTo>
                      <a:pt x="48" y="1055"/>
                    </a:lnTo>
                    <a:lnTo>
                      <a:pt x="30" y="1331"/>
                    </a:lnTo>
                    <a:lnTo>
                      <a:pt x="18" y="1630"/>
                    </a:lnTo>
                    <a:lnTo>
                      <a:pt x="6" y="1942"/>
                    </a:lnTo>
                    <a:lnTo>
                      <a:pt x="0" y="2278"/>
                    </a:lnTo>
                    <a:lnTo>
                      <a:pt x="6" y="2602"/>
                    </a:lnTo>
                    <a:lnTo>
                      <a:pt x="12" y="2919"/>
                    </a:lnTo>
                    <a:lnTo>
                      <a:pt x="24" y="3219"/>
                    </a:lnTo>
                    <a:lnTo>
                      <a:pt x="36" y="3513"/>
                    </a:lnTo>
                    <a:lnTo>
                      <a:pt x="59" y="3794"/>
                    </a:lnTo>
                    <a:lnTo>
                      <a:pt x="89" y="4058"/>
                    </a:lnTo>
                    <a:lnTo>
                      <a:pt x="125" y="4316"/>
                    </a:lnTo>
                    <a:lnTo>
                      <a:pt x="137" y="4316"/>
                    </a:lnTo>
                    <a:lnTo>
                      <a:pt x="101" y="4058"/>
                    </a:lnTo>
                    <a:lnTo>
                      <a:pt x="71" y="3794"/>
                    </a:lnTo>
                    <a:lnTo>
                      <a:pt x="48" y="3513"/>
                    </a:lnTo>
                    <a:lnTo>
                      <a:pt x="36" y="3225"/>
                    </a:lnTo>
                    <a:lnTo>
                      <a:pt x="24" y="2919"/>
                    </a:lnTo>
                    <a:lnTo>
                      <a:pt x="18" y="2608"/>
                    </a:lnTo>
                    <a:lnTo>
                      <a:pt x="12" y="2278"/>
                    </a:lnTo>
                    <a:lnTo>
                      <a:pt x="18" y="1942"/>
                    </a:lnTo>
                    <a:lnTo>
                      <a:pt x="18" y="1942"/>
                    </a:lnTo>
                    <a:close/>
                  </a:path>
                </a:pathLst>
              </a:custGeom>
              <a:gradFill rotWithShape="0">
                <a:gsLst>
                  <a:gs pos="0">
                    <a:schemeClr val="bg1"/>
                  </a:gs>
                  <a:gs pos="100000">
                    <a:schemeClr val="bg1">
                      <a:gamma/>
                      <a:shade val="66667"/>
                      <a:invGamma/>
                    </a:schemeClr>
                  </a:gs>
                </a:gsLst>
                <a:lin ang="5400000" scaled="1"/>
              </a:gradFill>
              <a:ln w="9525">
                <a:noFill/>
                <a:round/>
                <a:headEnd/>
                <a:tailEnd/>
              </a:ln>
            </p:spPr>
            <p:txBody>
              <a:bodyPr/>
              <a:lstStyle/>
              <a:p>
                <a:pPr defTabSz="1828800" fontAlgn="base">
                  <a:spcBef>
                    <a:spcPct val="0"/>
                  </a:spcBef>
                  <a:spcAft>
                    <a:spcPct val="0"/>
                  </a:spcAft>
                  <a:defRPr/>
                </a:pPr>
                <a:endParaRPr lang="pt-BR" sz="3600">
                  <a:solidFill>
                    <a:srgbClr val="FFFFFF"/>
                  </a:solidFill>
                </a:endParaRPr>
              </a:p>
            </p:txBody>
          </p:sp>
          <p:sp>
            <p:nvSpPr>
              <p:cNvPr id="5135" name="Freeform 15"/>
              <p:cNvSpPr>
                <a:spLocks/>
              </p:cNvSpPr>
              <p:nvPr userDrawn="1"/>
            </p:nvSpPr>
            <p:spPr bwMode="hidden">
              <a:xfrm>
                <a:off x="1967" y="0"/>
                <a:ext cx="300" cy="4316"/>
              </a:xfrm>
              <a:custGeom>
                <a:avLst/>
                <a:gdLst/>
                <a:ahLst/>
                <a:cxnLst>
                  <a:cxn ang="0">
                    <a:pos x="18" y="2062"/>
                  </a:cxn>
                  <a:cxn ang="0">
                    <a:pos x="30" y="1750"/>
                  </a:cxn>
                  <a:cxn ang="0">
                    <a:pos x="54" y="1451"/>
                  </a:cxn>
                  <a:cxn ang="0">
                    <a:pos x="84" y="1169"/>
                  </a:cxn>
                  <a:cxn ang="0">
                    <a:pos x="126" y="899"/>
                  </a:cxn>
                  <a:cxn ang="0">
                    <a:pos x="162" y="641"/>
                  </a:cxn>
                  <a:cxn ang="0">
                    <a:pos x="209" y="408"/>
                  </a:cxn>
                  <a:cxn ang="0">
                    <a:pos x="251" y="192"/>
                  </a:cxn>
                  <a:cxn ang="0">
                    <a:pos x="299" y="0"/>
                  </a:cxn>
                  <a:cxn ang="0">
                    <a:pos x="287" y="0"/>
                  </a:cxn>
                  <a:cxn ang="0">
                    <a:pos x="239" y="192"/>
                  </a:cxn>
                  <a:cxn ang="0">
                    <a:pos x="198" y="408"/>
                  </a:cxn>
                  <a:cxn ang="0">
                    <a:pos x="156" y="641"/>
                  </a:cxn>
                  <a:cxn ang="0">
                    <a:pos x="114" y="899"/>
                  </a:cxn>
                  <a:cxn ang="0">
                    <a:pos x="78" y="1169"/>
                  </a:cxn>
                  <a:cxn ang="0">
                    <a:pos x="48" y="1451"/>
                  </a:cxn>
                  <a:cxn ang="0">
                    <a:pos x="24" y="1750"/>
                  </a:cxn>
                  <a:cxn ang="0">
                    <a:pos x="6" y="2062"/>
                  </a:cxn>
                  <a:cxn ang="0">
                    <a:pos x="0" y="2374"/>
                  </a:cxn>
                  <a:cxn ang="0">
                    <a:pos x="12" y="2674"/>
                  </a:cxn>
                  <a:cxn ang="0">
                    <a:pos x="30" y="2973"/>
                  </a:cxn>
                  <a:cxn ang="0">
                    <a:pos x="54" y="3255"/>
                  </a:cxn>
                  <a:cxn ang="0">
                    <a:pos x="96" y="3537"/>
                  </a:cxn>
                  <a:cxn ang="0">
                    <a:pos x="144" y="3806"/>
                  </a:cxn>
                  <a:cxn ang="0">
                    <a:pos x="203" y="4064"/>
                  </a:cxn>
                  <a:cxn ang="0">
                    <a:pos x="275" y="4316"/>
                  </a:cxn>
                  <a:cxn ang="0">
                    <a:pos x="287" y="4316"/>
                  </a:cxn>
                  <a:cxn ang="0">
                    <a:pos x="215" y="4064"/>
                  </a:cxn>
                  <a:cxn ang="0">
                    <a:pos x="156" y="3806"/>
                  </a:cxn>
                  <a:cxn ang="0">
                    <a:pos x="108" y="3537"/>
                  </a:cxn>
                  <a:cxn ang="0">
                    <a:pos x="66" y="3261"/>
                  </a:cxn>
                  <a:cxn ang="0">
                    <a:pos x="42" y="2973"/>
                  </a:cxn>
                  <a:cxn ang="0">
                    <a:pos x="24" y="2680"/>
                  </a:cxn>
                  <a:cxn ang="0">
                    <a:pos x="12" y="2374"/>
                  </a:cxn>
                  <a:cxn ang="0">
                    <a:pos x="18" y="2062"/>
                  </a:cxn>
                  <a:cxn ang="0">
                    <a:pos x="18" y="2062"/>
                  </a:cxn>
                </a:cxnLst>
                <a:rect l="0" t="0" r="r" b="b"/>
                <a:pathLst>
                  <a:path w="299" h="4316">
                    <a:moveTo>
                      <a:pt x="18" y="2062"/>
                    </a:moveTo>
                    <a:lnTo>
                      <a:pt x="30" y="1750"/>
                    </a:lnTo>
                    <a:lnTo>
                      <a:pt x="54" y="1451"/>
                    </a:lnTo>
                    <a:lnTo>
                      <a:pt x="84" y="1169"/>
                    </a:lnTo>
                    <a:lnTo>
                      <a:pt x="126" y="899"/>
                    </a:lnTo>
                    <a:lnTo>
                      <a:pt x="162" y="641"/>
                    </a:lnTo>
                    <a:lnTo>
                      <a:pt x="209" y="408"/>
                    </a:lnTo>
                    <a:lnTo>
                      <a:pt x="251" y="192"/>
                    </a:lnTo>
                    <a:lnTo>
                      <a:pt x="299" y="0"/>
                    </a:lnTo>
                    <a:lnTo>
                      <a:pt x="287" y="0"/>
                    </a:lnTo>
                    <a:lnTo>
                      <a:pt x="239" y="192"/>
                    </a:lnTo>
                    <a:lnTo>
                      <a:pt x="198" y="408"/>
                    </a:lnTo>
                    <a:lnTo>
                      <a:pt x="156" y="641"/>
                    </a:lnTo>
                    <a:lnTo>
                      <a:pt x="114" y="899"/>
                    </a:lnTo>
                    <a:lnTo>
                      <a:pt x="78" y="1169"/>
                    </a:lnTo>
                    <a:lnTo>
                      <a:pt x="48" y="1451"/>
                    </a:lnTo>
                    <a:lnTo>
                      <a:pt x="24" y="1750"/>
                    </a:lnTo>
                    <a:lnTo>
                      <a:pt x="6" y="2062"/>
                    </a:lnTo>
                    <a:lnTo>
                      <a:pt x="0" y="2374"/>
                    </a:lnTo>
                    <a:lnTo>
                      <a:pt x="12" y="2674"/>
                    </a:lnTo>
                    <a:lnTo>
                      <a:pt x="30" y="2973"/>
                    </a:lnTo>
                    <a:lnTo>
                      <a:pt x="54" y="3255"/>
                    </a:lnTo>
                    <a:lnTo>
                      <a:pt x="96" y="3537"/>
                    </a:lnTo>
                    <a:lnTo>
                      <a:pt x="144" y="3806"/>
                    </a:lnTo>
                    <a:lnTo>
                      <a:pt x="203" y="4064"/>
                    </a:lnTo>
                    <a:lnTo>
                      <a:pt x="275" y="4316"/>
                    </a:lnTo>
                    <a:lnTo>
                      <a:pt x="287" y="4316"/>
                    </a:lnTo>
                    <a:lnTo>
                      <a:pt x="215" y="4064"/>
                    </a:lnTo>
                    <a:lnTo>
                      <a:pt x="156" y="3806"/>
                    </a:lnTo>
                    <a:lnTo>
                      <a:pt x="108" y="3537"/>
                    </a:lnTo>
                    <a:lnTo>
                      <a:pt x="66" y="3261"/>
                    </a:lnTo>
                    <a:lnTo>
                      <a:pt x="42" y="2973"/>
                    </a:lnTo>
                    <a:lnTo>
                      <a:pt x="24" y="2680"/>
                    </a:lnTo>
                    <a:lnTo>
                      <a:pt x="12" y="2374"/>
                    </a:lnTo>
                    <a:lnTo>
                      <a:pt x="18" y="2062"/>
                    </a:lnTo>
                    <a:lnTo>
                      <a:pt x="18" y="2062"/>
                    </a:lnTo>
                    <a:close/>
                  </a:path>
                </a:pathLst>
              </a:custGeom>
              <a:gradFill rotWithShape="0">
                <a:gsLst>
                  <a:gs pos="0">
                    <a:schemeClr val="bg1"/>
                  </a:gs>
                  <a:gs pos="100000">
                    <a:schemeClr val="bg1">
                      <a:gamma/>
                      <a:shade val="66667"/>
                      <a:invGamma/>
                    </a:schemeClr>
                  </a:gs>
                </a:gsLst>
                <a:lin ang="5400000" scaled="1"/>
              </a:gradFill>
              <a:ln w="9525">
                <a:noFill/>
                <a:round/>
                <a:headEnd/>
                <a:tailEnd/>
              </a:ln>
            </p:spPr>
            <p:txBody>
              <a:bodyPr/>
              <a:lstStyle/>
              <a:p>
                <a:pPr defTabSz="1828800" fontAlgn="base">
                  <a:spcBef>
                    <a:spcPct val="0"/>
                  </a:spcBef>
                  <a:spcAft>
                    <a:spcPct val="0"/>
                  </a:spcAft>
                  <a:defRPr/>
                </a:pPr>
                <a:endParaRPr lang="pt-BR" sz="3600">
                  <a:solidFill>
                    <a:srgbClr val="FFFFFF"/>
                  </a:solidFill>
                </a:endParaRPr>
              </a:p>
            </p:txBody>
          </p:sp>
          <p:sp>
            <p:nvSpPr>
              <p:cNvPr id="5136" name="Freeform 16"/>
              <p:cNvSpPr>
                <a:spLocks/>
              </p:cNvSpPr>
              <p:nvPr userDrawn="1"/>
            </p:nvSpPr>
            <p:spPr bwMode="hidden">
              <a:xfrm>
                <a:off x="1566" y="0"/>
                <a:ext cx="425" cy="4316"/>
              </a:xfrm>
              <a:custGeom>
                <a:avLst/>
                <a:gdLst/>
                <a:ahLst/>
                <a:cxnLst>
                  <a:cxn ang="0">
                    <a:pos x="424" y="0"/>
                  </a:cxn>
                  <a:cxn ang="0">
                    <a:pos x="412" y="0"/>
                  </a:cxn>
                  <a:cxn ang="0">
                    <a:pos x="316" y="222"/>
                  </a:cxn>
                  <a:cxn ang="0">
                    <a:pos x="239" y="462"/>
                  </a:cxn>
                  <a:cxn ang="0">
                    <a:pos x="167" y="707"/>
                  </a:cxn>
                  <a:cxn ang="0">
                    <a:pos x="107" y="971"/>
                  </a:cxn>
                  <a:cxn ang="0">
                    <a:pos x="65" y="1247"/>
                  </a:cxn>
                  <a:cxn ang="0">
                    <a:pos x="29" y="1529"/>
                  </a:cxn>
                  <a:cxn ang="0">
                    <a:pos x="6" y="1822"/>
                  </a:cxn>
                  <a:cxn ang="0">
                    <a:pos x="0" y="2122"/>
                  </a:cxn>
                  <a:cxn ang="0">
                    <a:pos x="6" y="2404"/>
                  </a:cxn>
                  <a:cxn ang="0">
                    <a:pos x="24" y="2686"/>
                  </a:cxn>
                  <a:cxn ang="0">
                    <a:pos x="47" y="2961"/>
                  </a:cxn>
                  <a:cxn ang="0">
                    <a:pos x="89" y="3243"/>
                  </a:cxn>
                  <a:cxn ang="0">
                    <a:pos x="137" y="3519"/>
                  </a:cxn>
                  <a:cxn ang="0">
                    <a:pos x="197" y="3788"/>
                  </a:cxn>
                  <a:cxn ang="0">
                    <a:pos x="269" y="4058"/>
                  </a:cxn>
                  <a:cxn ang="0">
                    <a:pos x="346" y="4316"/>
                  </a:cxn>
                  <a:cxn ang="0">
                    <a:pos x="358" y="4316"/>
                  </a:cxn>
                  <a:cxn ang="0">
                    <a:pos x="281" y="4058"/>
                  </a:cxn>
                  <a:cxn ang="0">
                    <a:pos x="209" y="3788"/>
                  </a:cxn>
                  <a:cxn ang="0">
                    <a:pos x="149" y="3519"/>
                  </a:cxn>
                  <a:cxn ang="0">
                    <a:pos x="101" y="3243"/>
                  </a:cxn>
                  <a:cxn ang="0">
                    <a:pos x="59" y="2961"/>
                  </a:cxn>
                  <a:cxn ang="0">
                    <a:pos x="35" y="2686"/>
                  </a:cxn>
                  <a:cxn ang="0">
                    <a:pos x="18" y="2404"/>
                  </a:cxn>
                  <a:cxn ang="0">
                    <a:pos x="12" y="2122"/>
                  </a:cxn>
                  <a:cxn ang="0">
                    <a:pos x="18" y="1822"/>
                  </a:cxn>
                  <a:cxn ang="0">
                    <a:pos x="41" y="1529"/>
                  </a:cxn>
                  <a:cxn ang="0">
                    <a:pos x="71" y="1247"/>
                  </a:cxn>
                  <a:cxn ang="0">
                    <a:pos x="119" y="971"/>
                  </a:cxn>
                  <a:cxn ang="0">
                    <a:pos x="179" y="707"/>
                  </a:cxn>
                  <a:cxn ang="0">
                    <a:pos x="245" y="462"/>
                  </a:cxn>
                  <a:cxn ang="0">
                    <a:pos x="328" y="222"/>
                  </a:cxn>
                  <a:cxn ang="0">
                    <a:pos x="424" y="0"/>
                  </a:cxn>
                  <a:cxn ang="0">
                    <a:pos x="424" y="0"/>
                  </a:cxn>
                </a:cxnLst>
                <a:rect l="0" t="0" r="r" b="b"/>
                <a:pathLst>
                  <a:path w="424" h="4316">
                    <a:moveTo>
                      <a:pt x="424" y="0"/>
                    </a:moveTo>
                    <a:lnTo>
                      <a:pt x="412" y="0"/>
                    </a:lnTo>
                    <a:lnTo>
                      <a:pt x="316" y="222"/>
                    </a:lnTo>
                    <a:lnTo>
                      <a:pt x="239" y="462"/>
                    </a:lnTo>
                    <a:lnTo>
                      <a:pt x="167" y="707"/>
                    </a:lnTo>
                    <a:lnTo>
                      <a:pt x="107" y="971"/>
                    </a:lnTo>
                    <a:lnTo>
                      <a:pt x="65" y="1247"/>
                    </a:lnTo>
                    <a:lnTo>
                      <a:pt x="29" y="1529"/>
                    </a:lnTo>
                    <a:lnTo>
                      <a:pt x="6" y="1822"/>
                    </a:lnTo>
                    <a:lnTo>
                      <a:pt x="0" y="2122"/>
                    </a:lnTo>
                    <a:lnTo>
                      <a:pt x="6" y="2404"/>
                    </a:lnTo>
                    <a:lnTo>
                      <a:pt x="24" y="2686"/>
                    </a:lnTo>
                    <a:lnTo>
                      <a:pt x="47" y="2961"/>
                    </a:lnTo>
                    <a:lnTo>
                      <a:pt x="89" y="3243"/>
                    </a:lnTo>
                    <a:lnTo>
                      <a:pt x="137" y="3519"/>
                    </a:lnTo>
                    <a:lnTo>
                      <a:pt x="197" y="3788"/>
                    </a:lnTo>
                    <a:lnTo>
                      <a:pt x="269" y="4058"/>
                    </a:lnTo>
                    <a:lnTo>
                      <a:pt x="346" y="4316"/>
                    </a:lnTo>
                    <a:lnTo>
                      <a:pt x="358" y="4316"/>
                    </a:lnTo>
                    <a:lnTo>
                      <a:pt x="281" y="4058"/>
                    </a:lnTo>
                    <a:lnTo>
                      <a:pt x="209" y="3788"/>
                    </a:lnTo>
                    <a:lnTo>
                      <a:pt x="149" y="3519"/>
                    </a:lnTo>
                    <a:lnTo>
                      <a:pt x="101" y="3243"/>
                    </a:lnTo>
                    <a:lnTo>
                      <a:pt x="59" y="2961"/>
                    </a:lnTo>
                    <a:lnTo>
                      <a:pt x="35" y="2686"/>
                    </a:lnTo>
                    <a:lnTo>
                      <a:pt x="18" y="2404"/>
                    </a:lnTo>
                    <a:lnTo>
                      <a:pt x="12" y="2122"/>
                    </a:lnTo>
                    <a:lnTo>
                      <a:pt x="18" y="1822"/>
                    </a:lnTo>
                    <a:lnTo>
                      <a:pt x="41" y="1529"/>
                    </a:lnTo>
                    <a:lnTo>
                      <a:pt x="71" y="1247"/>
                    </a:lnTo>
                    <a:lnTo>
                      <a:pt x="119" y="971"/>
                    </a:lnTo>
                    <a:lnTo>
                      <a:pt x="179" y="707"/>
                    </a:lnTo>
                    <a:lnTo>
                      <a:pt x="245" y="462"/>
                    </a:lnTo>
                    <a:lnTo>
                      <a:pt x="328" y="222"/>
                    </a:lnTo>
                    <a:lnTo>
                      <a:pt x="424" y="0"/>
                    </a:lnTo>
                    <a:lnTo>
                      <a:pt x="424" y="0"/>
                    </a:lnTo>
                    <a:close/>
                  </a:path>
                </a:pathLst>
              </a:custGeom>
              <a:gradFill rotWithShape="0">
                <a:gsLst>
                  <a:gs pos="0">
                    <a:schemeClr val="bg1"/>
                  </a:gs>
                  <a:gs pos="100000">
                    <a:schemeClr val="bg1">
                      <a:gamma/>
                      <a:shade val="66667"/>
                      <a:invGamma/>
                    </a:schemeClr>
                  </a:gs>
                </a:gsLst>
                <a:lin ang="5400000" scaled="1"/>
              </a:gradFill>
              <a:ln w="9525">
                <a:noFill/>
                <a:round/>
                <a:headEnd/>
                <a:tailEnd/>
              </a:ln>
            </p:spPr>
            <p:txBody>
              <a:bodyPr/>
              <a:lstStyle/>
              <a:p>
                <a:pPr defTabSz="1828800" fontAlgn="base">
                  <a:spcBef>
                    <a:spcPct val="0"/>
                  </a:spcBef>
                  <a:spcAft>
                    <a:spcPct val="0"/>
                  </a:spcAft>
                  <a:defRPr/>
                </a:pPr>
                <a:endParaRPr lang="pt-BR" sz="3600">
                  <a:solidFill>
                    <a:srgbClr val="FFFFFF"/>
                  </a:solidFill>
                </a:endParaRPr>
              </a:p>
            </p:txBody>
          </p:sp>
          <p:sp>
            <p:nvSpPr>
              <p:cNvPr id="5137" name="Freeform 17"/>
              <p:cNvSpPr>
                <a:spLocks/>
              </p:cNvSpPr>
              <p:nvPr userDrawn="1"/>
            </p:nvSpPr>
            <p:spPr bwMode="hidden">
              <a:xfrm>
                <a:off x="1128" y="0"/>
                <a:ext cx="575" cy="4316"/>
              </a:xfrm>
              <a:custGeom>
                <a:avLst/>
                <a:gdLst/>
                <a:ahLst/>
                <a:cxnLst>
                  <a:cxn ang="0">
                    <a:pos x="12" y="2146"/>
                  </a:cxn>
                  <a:cxn ang="0">
                    <a:pos x="24" y="1846"/>
                  </a:cxn>
                  <a:cxn ang="0">
                    <a:pos x="54" y="1559"/>
                  </a:cxn>
                  <a:cxn ang="0">
                    <a:pos x="96" y="1277"/>
                  </a:cxn>
                  <a:cxn ang="0">
                    <a:pos x="162" y="1001"/>
                  </a:cxn>
                  <a:cxn ang="0">
                    <a:pos x="239" y="731"/>
                  </a:cxn>
                  <a:cxn ang="0">
                    <a:pos x="335" y="480"/>
                  </a:cxn>
                  <a:cxn ang="0">
                    <a:pos x="449" y="234"/>
                  </a:cxn>
                  <a:cxn ang="0">
                    <a:pos x="574" y="0"/>
                  </a:cxn>
                  <a:cxn ang="0">
                    <a:pos x="562" y="0"/>
                  </a:cxn>
                  <a:cxn ang="0">
                    <a:pos x="437" y="234"/>
                  </a:cxn>
                  <a:cxn ang="0">
                    <a:pos x="323" y="480"/>
                  </a:cxn>
                  <a:cxn ang="0">
                    <a:pos x="227" y="737"/>
                  </a:cxn>
                  <a:cxn ang="0">
                    <a:pos x="150" y="1001"/>
                  </a:cxn>
                  <a:cxn ang="0">
                    <a:pos x="84" y="1277"/>
                  </a:cxn>
                  <a:cxn ang="0">
                    <a:pos x="42" y="1559"/>
                  </a:cxn>
                  <a:cxn ang="0">
                    <a:pos x="12" y="1852"/>
                  </a:cxn>
                  <a:cxn ang="0">
                    <a:pos x="0" y="2146"/>
                  </a:cxn>
                  <a:cxn ang="0">
                    <a:pos x="6" y="2434"/>
                  </a:cxn>
                  <a:cxn ang="0">
                    <a:pos x="30" y="2715"/>
                  </a:cxn>
                  <a:cxn ang="0">
                    <a:pos x="66" y="2997"/>
                  </a:cxn>
                  <a:cxn ang="0">
                    <a:pos x="120" y="3273"/>
                  </a:cxn>
                  <a:cxn ang="0">
                    <a:pos x="191" y="3549"/>
                  </a:cxn>
                  <a:cxn ang="0">
                    <a:pos x="275" y="3812"/>
                  </a:cxn>
                  <a:cxn ang="0">
                    <a:pos x="371" y="4070"/>
                  </a:cxn>
                  <a:cxn ang="0">
                    <a:pos x="484" y="4316"/>
                  </a:cxn>
                  <a:cxn ang="0">
                    <a:pos x="496" y="4316"/>
                  </a:cxn>
                  <a:cxn ang="0">
                    <a:pos x="383" y="4070"/>
                  </a:cxn>
                  <a:cxn ang="0">
                    <a:pos x="287" y="3812"/>
                  </a:cxn>
                  <a:cxn ang="0">
                    <a:pos x="203" y="3549"/>
                  </a:cxn>
                  <a:cxn ang="0">
                    <a:pos x="132" y="3273"/>
                  </a:cxn>
                  <a:cxn ang="0">
                    <a:pos x="78" y="2997"/>
                  </a:cxn>
                  <a:cxn ang="0">
                    <a:pos x="42" y="2715"/>
                  </a:cxn>
                  <a:cxn ang="0">
                    <a:pos x="18" y="2434"/>
                  </a:cxn>
                  <a:cxn ang="0">
                    <a:pos x="12" y="2146"/>
                  </a:cxn>
                  <a:cxn ang="0">
                    <a:pos x="12" y="2146"/>
                  </a:cxn>
                </a:cxnLst>
                <a:rect l="0" t="0" r="r" b="b"/>
                <a:pathLst>
                  <a:path w="574" h="4316">
                    <a:moveTo>
                      <a:pt x="12" y="2146"/>
                    </a:moveTo>
                    <a:lnTo>
                      <a:pt x="24" y="1846"/>
                    </a:lnTo>
                    <a:lnTo>
                      <a:pt x="54" y="1559"/>
                    </a:lnTo>
                    <a:lnTo>
                      <a:pt x="96" y="1277"/>
                    </a:lnTo>
                    <a:lnTo>
                      <a:pt x="162" y="1001"/>
                    </a:lnTo>
                    <a:lnTo>
                      <a:pt x="239" y="731"/>
                    </a:lnTo>
                    <a:lnTo>
                      <a:pt x="335" y="480"/>
                    </a:lnTo>
                    <a:lnTo>
                      <a:pt x="449" y="234"/>
                    </a:lnTo>
                    <a:lnTo>
                      <a:pt x="574" y="0"/>
                    </a:lnTo>
                    <a:lnTo>
                      <a:pt x="562" y="0"/>
                    </a:lnTo>
                    <a:lnTo>
                      <a:pt x="437" y="234"/>
                    </a:lnTo>
                    <a:lnTo>
                      <a:pt x="323" y="480"/>
                    </a:lnTo>
                    <a:lnTo>
                      <a:pt x="227" y="737"/>
                    </a:lnTo>
                    <a:lnTo>
                      <a:pt x="150" y="1001"/>
                    </a:lnTo>
                    <a:lnTo>
                      <a:pt x="84" y="1277"/>
                    </a:lnTo>
                    <a:lnTo>
                      <a:pt x="42" y="1559"/>
                    </a:lnTo>
                    <a:lnTo>
                      <a:pt x="12" y="1852"/>
                    </a:lnTo>
                    <a:lnTo>
                      <a:pt x="0" y="2146"/>
                    </a:lnTo>
                    <a:lnTo>
                      <a:pt x="6" y="2434"/>
                    </a:lnTo>
                    <a:lnTo>
                      <a:pt x="30" y="2715"/>
                    </a:lnTo>
                    <a:lnTo>
                      <a:pt x="66" y="2997"/>
                    </a:lnTo>
                    <a:lnTo>
                      <a:pt x="120" y="3273"/>
                    </a:lnTo>
                    <a:lnTo>
                      <a:pt x="191" y="3549"/>
                    </a:lnTo>
                    <a:lnTo>
                      <a:pt x="275" y="3812"/>
                    </a:lnTo>
                    <a:lnTo>
                      <a:pt x="371" y="4070"/>
                    </a:lnTo>
                    <a:lnTo>
                      <a:pt x="484" y="4316"/>
                    </a:lnTo>
                    <a:lnTo>
                      <a:pt x="496" y="4316"/>
                    </a:lnTo>
                    <a:lnTo>
                      <a:pt x="383" y="4070"/>
                    </a:lnTo>
                    <a:lnTo>
                      <a:pt x="287" y="3812"/>
                    </a:lnTo>
                    <a:lnTo>
                      <a:pt x="203" y="3549"/>
                    </a:lnTo>
                    <a:lnTo>
                      <a:pt x="132" y="3273"/>
                    </a:lnTo>
                    <a:lnTo>
                      <a:pt x="78" y="2997"/>
                    </a:lnTo>
                    <a:lnTo>
                      <a:pt x="42" y="2715"/>
                    </a:lnTo>
                    <a:lnTo>
                      <a:pt x="18" y="2434"/>
                    </a:lnTo>
                    <a:lnTo>
                      <a:pt x="12" y="2146"/>
                    </a:lnTo>
                    <a:lnTo>
                      <a:pt x="12" y="2146"/>
                    </a:lnTo>
                    <a:close/>
                  </a:path>
                </a:pathLst>
              </a:custGeom>
              <a:gradFill rotWithShape="0">
                <a:gsLst>
                  <a:gs pos="0">
                    <a:schemeClr val="bg1"/>
                  </a:gs>
                  <a:gs pos="100000">
                    <a:schemeClr val="bg1">
                      <a:gamma/>
                      <a:shade val="66667"/>
                      <a:invGamma/>
                    </a:schemeClr>
                  </a:gs>
                </a:gsLst>
                <a:lin ang="5400000" scaled="1"/>
              </a:gradFill>
              <a:ln w="9525">
                <a:noFill/>
                <a:round/>
                <a:headEnd/>
                <a:tailEnd/>
              </a:ln>
            </p:spPr>
            <p:txBody>
              <a:bodyPr/>
              <a:lstStyle/>
              <a:p>
                <a:pPr defTabSz="1828800" fontAlgn="base">
                  <a:spcBef>
                    <a:spcPct val="0"/>
                  </a:spcBef>
                  <a:spcAft>
                    <a:spcPct val="0"/>
                  </a:spcAft>
                  <a:defRPr/>
                </a:pPr>
                <a:endParaRPr lang="pt-BR" sz="3600">
                  <a:solidFill>
                    <a:srgbClr val="FFFFFF"/>
                  </a:solidFill>
                </a:endParaRPr>
              </a:p>
            </p:txBody>
          </p:sp>
          <p:sp>
            <p:nvSpPr>
              <p:cNvPr id="5138" name="Freeform 18"/>
              <p:cNvSpPr>
                <a:spLocks/>
              </p:cNvSpPr>
              <p:nvPr userDrawn="1"/>
            </p:nvSpPr>
            <p:spPr bwMode="hidden">
              <a:xfrm>
                <a:off x="702" y="0"/>
                <a:ext cx="737" cy="4316"/>
              </a:xfrm>
              <a:custGeom>
                <a:avLst/>
                <a:gdLst/>
                <a:ahLst/>
                <a:cxnLst>
                  <a:cxn ang="0">
                    <a:pos x="12" y="2098"/>
                  </a:cxn>
                  <a:cxn ang="0">
                    <a:pos x="29" y="1798"/>
                  </a:cxn>
                  <a:cxn ang="0">
                    <a:pos x="71" y="1505"/>
                  </a:cxn>
                  <a:cxn ang="0">
                    <a:pos x="131" y="1223"/>
                  </a:cxn>
                  <a:cxn ang="0">
                    <a:pos x="215" y="941"/>
                  </a:cxn>
                  <a:cxn ang="0">
                    <a:pos x="316" y="689"/>
                  </a:cxn>
                  <a:cxn ang="0">
                    <a:pos x="442" y="444"/>
                  </a:cxn>
                  <a:cxn ang="0">
                    <a:pos x="580" y="216"/>
                  </a:cxn>
                  <a:cxn ang="0">
                    <a:pos x="735" y="0"/>
                  </a:cxn>
                  <a:cxn ang="0">
                    <a:pos x="723" y="0"/>
                  </a:cxn>
                  <a:cxn ang="0">
                    <a:pos x="568" y="210"/>
                  </a:cxn>
                  <a:cxn ang="0">
                    <a:pos x="430" y="438"/>
                  </a:cxn>
                  <a:cxn ang="0">
                    <a:pos x="311" y="683"/>
                  </a:cxn>
                  <a:cxn ang="0">
                    <a:pos x="209" y="941"/>
                  </a:cxn>
                  <a:cxn ang="0">
                    <a:pos x="125" y="1217"/>
                  </a:cxn>
                  <a:cxn ang="0">
                    <a:pos x="59" y="1505"/>
                  </a:cxn>
                  <a:cxn ang="0">
                    <a:pos x="18" y="1798"/>
                  </a:cxn>
                  <a:cxn ang="0">
                    <a:pos x="0" y="2098"/>
                  </a:cxn>
                  <a:cxn ang="0">
                    <a:pos x="6" y="2404"/>
                  </a:cxn>
                  <a:cxn ang="0">
                    <a:pos x="29" y="2709"/>
                  </a:cxn>
                  <a:cxn ang="0">
                    <a:pos x="77" y="3015"/>
                  </a:cxn>
                  <a:cxn ang="0">
                    <a:pos x="149" y="3315"/>
                  </a:cxn>
                  <a:cxn ang="0">
                    <a:pos x="227" y="3573"/>
                  </a:cxn>
                  <a:cxn ang="0">
                    <a:pos x="316" y="3824"/>
                  </a:cxn>
                  <a:cxn ang="0">
                    <a:pos x="424" y="4076"/>
                  </a:cxn>
                  <a:cxn ang="0">
                    <a:pos x="544" y="4316"/>
                  </a:cxn>
                  <a:cxn ang="0">
                    <a:pos x="556" y="4316"/>
                  </a:cxn>
                  <a:cxn ang="0">
                    <a:pos x="436" y="4076"/>
                  </a:cxn>
                  <a:cxn ang="0">
                    <a:pos x="328" y="3824"/>
                  </a:cxn>
                  <a:cxn ang="0">
                    <a:pos x="239" y="3573"/>
                  </a:cxn>
                  <a:cxn ang="0">
                    <a:pos x="161" y="3315"/>
                  </a:cxn>
                  <a:cxn ang="0">
                    <a:pos x="89" y="3015"/>
                  </a:cxn>
                  <a:cxn ang="0">
                    <a:pos x="41" y="2709"/>
                  </a:cxn>
                  <a:cxn ang="0">
                    <a:pos x="18" y="2404"/>
                  </a:cxn>
                  <a:cxn ang="0">
                    <a:pos x="12" y="2098"/>
                  </a:cxn>
                  <a:cxn ang="0">
                    <a:pos x="12" y="2098"/>
                  </a:cxn>
                </a:cxnLst>
                <a:rect l="0" t="0" r="r" b="b"/>
                <a:pathLst>
                  <a:path w="735" h="4316">
                    <a:moveTo>
                      <a:pt x="12" y="2098"/>
                    </a:moveTo>
                    <a:lnTo>
                      <a:pt x="29" y="1798"/>
                    </a:lnTo>
                    <a:lnTo>
                      <a:pt x="71" y="1505"/>
                    </a:lnTo>
                    <a:lnTo>
                      <a:pt x="131" y="1223"/>
                    </a:lnTo>
                    <a:lnTo>
                      <a:pt x="215" y="941"/>
                    </a:lnTo>
                    <a:lnTo>
                      <a:pt x="316" y="689"/>
                    </a:lnTo>
                    <a:lnTo>
                      <a:pt x="442" y="444"/>
                    </a:lnTo>
                    <a:lnTo>
                      <a:pt x="580" y="216"/>
                    </a:lnTo>
                    <a:lnTo>
                      <a:pt x="735" y="0"/>
                    </a:lnTo>
                    <a:lnTo>
                      <a:pt x="723" y="0"/>
                    </a:lnTo>
                    <a:lnTo>
                      <a:pt x="568" y="210"/>
                    </a:lnTo>
                    <a:lnTo>
                      <a:pt x="430" y="438"/>
                    </a:lnTo>
                    <a:lnTo>
                      <a:pt x="311" y="683"/>
                    </a:lnTo>
                    <a:lnTo>
                      <a:pt x="209" y="941"/>
                    </a:lnTo>
                    <a:lnTo>
                      <a:pt x="125" y="1217"/>
                    </a:lnTo>
                    <a:lnTo>
                      <a:pt x="59" y="1505"/>
                    </a:lnTo>
                    <a:lnTo>
                      <a:pt x="18" y="1798"/>
                    </a:lnTo>
                    <a:lnTo>
                      <a:pt x="0" y="2098"/>
                    </a:lnTo>
                    <a:lnTo>
                      <a:pt x="6" y="2404"/>
                    </a:lnTo>
                    <a:lnTo>
                      <a:pt x="29" y="2709"/>
                    </a:lnTo>
                    <a:lnTo>
                      <a:pt x="77" y="3015"/>
                    </a:lnTo>
                    <a:lnTo>
                      <a:pt x="149" y="3315"/>
                    </a:lnTo>
                    <a:lnTo>
                      <a:pt x="227" y="3573"/>
                    </a:lnTo>
                    <a:lnTo>
                      <a:pt x="316" y="3824"/>
                    </a:lnTo>
                    <a:lnTo>
                      <a:pt x="424" y="4076"/>
                    </a:lnTo>
                    <a:lnTo>
                      <a:pt x="544" y="4316"/>
                    </a:lnTo>
                    <a:lnTo>
                      <a:pt x="556" y="4316"/>
                    </a:lnTo>
                    <a:lnTo>
                      <a:pt x="436" y="4076"/>
                    </a:lnTo>
                    <a:lnTo>
                      <a:pt x="328" y="3824"/>
                    </a:lnTo>
                    <a:lnTo>
                      <a:pt x="239" y="3573"/>
                    </a:lnTo>
                    <a:lnTo>
                      <a:pt x="161" y="3315"/>
                    </a:lnTo>
                    <a:lnTo>
                      <a:pt x="89" y="3015"/>
                    </a:lnTo>
                    <a:lnTo>
                      <a:pt x="41" y="2709"/>
                    </a:lnTo>
                    <a:lnTo>
                      <a:pt x="18" y="2404"/>
                    </a:lnTo>
                    <a:lnTo>
                      <a:pt x="12" y="2098"/>
                    </a:lnTo>
                    <a:lnTo>
                      <a:pt x="12" y="2098"/>
                    </a:lnTo>
                    <a:close/>
                  </a:path>
                </a:pathLst>
              </a:custGeom>
              <a:gradFill rotWithShape="0">
                <a:gsLst>
                  <a:gs pos="0">
                    <a:schemeClr val="bg1"/>
                  </a:gs>
                  <a:gs pos="100000">
                    <a:schemeClr val="bg1">
                      <a:gamma/>
                      <a:shade val="66667"/>
                      <a:invGamma/>
                    </a:schemeClr>
                  </a:gs>
                </a:gsLst>
                <a:lin ang="5400000" scaled="1"/>
              </a:gradFill>
              <a:ln w="9525">
                <a:noFill/>
                <a:round/>
                <a:headEnd/>
                <a:tailEnd/>
              </a:ln>
            </p:spPr>
            <p:txBody>
              <a:bodyPr/>
              <a:lstStyle/>
              <a:p>
                <a:pPr defTabSz="1828800" fontAlgn="base">
                  <a:spcBef>
                    <a:spcPct val="0"/>
                  </a:spcBef>
                  <a:spcAft>
                    <a:spcPct val="0"/>
                  </a:spcAft>
                  <a:defRPr/>
                </a:pPr>
                <a:endParaRPr lang="pt-BR" sz="3600">
                  <a:solidFill>
                    <a:srgbClr val="FFFFFF"/>
                  </a:solidFill>
                </a:endParaRPr>
              </a:p>
            </p:txBody>
          </p:sp>
          <p:sp>
            <p:nvSpPr>
              <p:cNvPr id="5139" name="Freeform 19"/>
              <p:cNvSpPr>
                <a:spLocks/>
              </p:cNvSpPr>
              <p:nvPr userDrawn="1"/>
            </p:nvSpPr>
            <p:spPr bwMode="hidden">
              <a:xfrm>
                <a:off x="288" y="0"/>
                <a:ext cx="840" cy="4316"/>
              </a:xfrm>
              <a:custGeom>
                <a:avLst/>
                <a:gdLst/>
                <a:ahLst/>
                <a:cxnLst>
                  <a:cxn ang="0">
                    <a:pos x="18" y="1948"/>
                  </a:cxn>
                  <a:cxn ang="0">
                    <a:pos x="48" y="1708"/>
                  </a:cxn>
                  <a:cxn ang="0">
                    <a:pos x="96" y="1475"/>
                  </a:cxn>
                  <a:cxn ang="0">
                    <a:pos x="161" y="1235"/>
                  </a:cxn>
                  <a:cxn ang="0">
                    <a:pos x="251" y="995"/>
                  </a:cxn>
                  <a:cxn ang="0">
                    <a:pos x="365" y="755"/>
                  </a:cxn>
                  <a:cxn ang="0">
                    <a:pos x="496" y="510"/>
                  </a:cxn>
                  <a:cxn ang="0">
                    <a:pos x="658" y="258"/>
                  </a:cxn>
                  <a:cxn ang="0">
                    <a:pos x="741" y="132"/>
                  </a:cxn>
                  <a:cxn ang="0">
                    <a:pos x="837" y="0"/>
                  </a:cxn>
                  <a:cxn ang="0">
                    <a:pos x="825" y="0"/>
                  </a:cxn>
                  <a:cxn ang="0">
                    <a:pos x="729" y="132"/>
                  </a:cxn>
                  <a:cxn ang="0">
                    <a:pos x="640" y="258"/>
                  </a:cxn>
                  <a:cxn ang="0">
                    <a:pos x="562" y="384"/>
                  </a:cxn>
                  <a:cxn ang="0">
                    <a:pos x="484" y="510"/>
                  </a:cxn>
                  <a:cxn ang="0">
                    <a:pos x="353" y="755"/>
                  </a:cxn>
                  <a:cxn ang="0">
                    <a:pos x="239" y="995"/>
                  </a:cxn>
                  <a:cxn ang="0">
                    <a:pos x="150" y="1235"/>
                  </a:cxn>
                  <a:cxn ang="0">
                    <a:pos x="84" y="1469"/>
                  </a:cxn>
                  <a:cxn ang="0">
                    <a:pos x="36" y="1702"/>
                  </a:cxn>
                  <a:cxn ang="0">
                    <a:pos x="6" y="1942"/>
                  </a:cxn>
                  <a:cxn ang="0">
                    <a:pos x="0" y="2200"/>
                  </a:cxn>
                  <a:cxn ang="0">
                    <a:pos x="12" y="2470"/>
                  </a:cxn>
                  <a:cxn ang="0">
                    <a:pos x="48" y="2739"/>
                  </a:cxn>
                  <a:cxn ang="0">
                    <a:pos x="114" y="3027"/>
                  </a:cxn>
                  <a:cxn ang="0">
                    <a:pos x="150" y="3171"/>
                  </a:cxn>
                  <a:cxn ang="0">
                    <a:pos x="197" y="3321"/>
                  </a:cxn>
                  <a:cxn ang="0">
                    <a:pos x="245" y="3477"/>
                  </a:cxn>
                  <a:cxn ang="0">
                    <a:pos x="305" y="3639"/>
                  </a:cxn>
                  <a:cxn ang="0">
                    <a:pos x="365" y="3800"/>
                  </a:cxn>
                  <a:cxn ang="0">
                    <a:pos x="437" y="3968"/>
                  </a:cxn>
                  <a:cxn ang="0">
                    <a:pos x="508" y="4136"/>
                  </a:cxn>
                  <a:cxn ang="0">
                    <a:pos x="592" y="4316"/>
                  </a:cxn>
                  <a:cxn ang="0">
                    <a:pos x="604" y="4316"/>
                  </a:cxn>
                  <a:cxn ang="0">
                    <a:pos x="520" y="4136"/>
                  </a:cxn>
                  <a:cxn ang="0">
                    <a:pos x="448" y="3968"/>
                  </a:cxn>
                  <a:cxn ang="0">
                    <a:pos x="377" y="3800"/>
                  </a:cxn>
                  <a:cxn ang="0">
                    <a:pos x="317" y="3639"/>
                  </a:cxn>
                  <a:cxn ang="0">
                    <a:pos x="257" y="3477"/>
                  </a:cxn>
                  <a:cxn ang="0">
                    <a:pos x="209" y="3327"/>
                  </a:cxn>
                  <a:cxn ang="0">
                    <a:pos x="161" y="3171"/>
                  </a:cxn>
                  <a:cxn ang="0">
                    <a:pos x="126" y="3027"/>
                  </a:cxn>
                  <a:cxn ang="0">
                    <a:pos x="60" y="2739"/>
                  </a:cxn>
                  <a:cxn ang="0">
                    <a:pos x="24" y="2470"/>
                  </a:cxn>
                  <a:cxn ang="0">
                    <a:pos x="12" y="2206"/>
                  </a:cxn>
                  <a:cxn ang="0">
                    <a:pos x="18" y="1948"/>
                  </a:cxn>
                  <a:cxn ang="0">
                    <a:pos x="18" y="1948"/>
                  </a:cxn>
                </a:cxnLst>
                <a:rect l="0" t="0" r="r" b="b"/>
                <a:pathLst>
                  <a:path w="837" h="4316">
                    <a:moveTo>
                      <a:pt x="18" y="1948"/>
                    </a:moveTo>
                    <a:lnTo>
                      <a:pt x="48" y="1708"/>
                    </a:lnTo>
                    <a:lnTo>
                      <a:pt x="96" y="1475"/>
                    </a:lnTo>
                    <a:lnTo>
                      <a:pt x="161" y="1235"/>
                    </a:lnTo>
                    <a:lnTo>
                      <a:pt x="251" y="995"/>
                    </a:lnTo>
                    <a:lnTo>
                      <a:pt x="365" y="755"/>
                    </a:lnTo>
                    <a:lnTo>
                      <a:pt x="496" y="510"/>
                    </a:lnTo>
                    <a:lnTo>
                      <a:pt x="658" y="258"/>
                    </a:lnTo>
                    <a:lnTo>
                      <a:pt x="741" y="132"/>
                    </a:lnTo>
                    <a:lnTo>
                      <a:pt x="837" y="0"/>
                    </a:lnTo>
                    <a:lnTo>
                      <a:pt x="825" y="0"/>
                    </a:lnTo>
                    <a:lnTo>
                      <a:pt x="729" y="132"/>
                    </a:lnTo>
                    <a:lnTo>
                      <a:pt x="640" y="258"/>
                    </a:lnTo>
                    <a:lnTo>
                      <a:pt x="562" y="384"/>
                    </a:lnTo>
                    <a:lnTo>
                      <a:pt x="484" y="510"/>
                    </a:lnTo>
                    <a:lnTo>
                      <a:pt x="353" y="755"/>
                    </a:lnTo>
                    <a:lnTo>
                      <a:pt x="239" y="995"/>
                    </a:lnTo>
                    <a:lnTo>
                      <a:pt x="150" y="1235"/>
                    </a:lnTo>
                    <a:lnTo>
                      <a:pt x="84" y="1469"/>
                    </a:lnTo>
                    <a:lnTo>
                      <a:pt x="36" y="1702"/>
                    </a:lnTo>
                    <a:lnTo>
                      <a:pt x="6" y="1942"/>
                    </a:lnTo>
                    <a:lnTo>
                      <a:pt x="0" y="2200"/>
                    </a:lnTo>
                    <a:lnTo>
                      <a:pt x="12" y="2470"/>
                    </a:lnTo>
                    <a:lnTo>
                      <a:pt x="48" y="2739"/>
                    </a:lnTo>
                    <a:lnTo>
                      <a:pt x="114" y="3027"/>
                    </a:lnTo>
                    <a:lnTo>
                      <a:pt x="150" y="3171"/>
                    </a:lnTo>
                    <a:lnTo>
                      <a:pt x="197" y="3321"/>
                    </a:lnTo>
                    <a:lnTo>
                      <a:pt x="245" y="3477"/>
                    </a:lnTo>
                    <a:lnTo>
                      <a:pt x="305" y="3639"/>
                    </a:lnTo>
                    <a:lnTo>
                      <a:pt x="365" y="3800"/>
                    </a:lnTo>
                    <a:lnTo>
                      <a:pt x="437" y="3968"/>
                    </a:lnTo>
                    <a:lnTo>
                      <a:pt x="508" y="4136"/>
                    </a:lnTo>
                    <a:lnTo>
                      <a:pt x="592" y="4316"/>
                    </a:lnTo>
                    <a:lnTo>
                      <a:pt x="604" y="4316"/>
                    </a:lnTo>
                    <a:lnTo>
                      <a:pt x="520" y="4136"/>
                    </a:lnTo>
                    <a:lnTo>
                      <a:pt x="448" y="3968"/>
                    </a:lnTo>
                    <a:lnTo>
                      <a:pt x="377" y="3800"/>
                    </a:lnTo>
                    <a:lnTo>
                      <a:pt x="317" y="3639"/>
                    </a:lnTo>
                    <a:lnTo>
                      <a:pt x="257" y="3477"/>
                    </a:lnTo>
                    <a:lnTo>
                      <a:pt x="209" y="3327"/>
                    </a:lnTo>
                    <a:lnTo>
                      <a:pt x="161" y="3171"/>
                    </a:lnTo>
                    <a:lnTo>
                      <a:pt x="126" y="3027"/>
                    </a:lnTo>
                    <a:lnTo>
                      <a:pt x="60" y="2739"/>
                    </a:lnTo>
                    <a:lnTo>
                      <a:pt x="24" y="2470"/>
                    </a:lnTo>
                    <a:lnTo>
                      <a:pt x="12" y="2206"/>
                    </a:lnTo>
                    <a:lnTo>
                      <a:pt x="18" y="1948"/>
                    </a:lnTo>
                    <a:lnTo>
                      <a:pt x="18" y="1948"/>
                    </a:lnTo>
                    <a:close/>
                  </a:path>
                </a:pathLst>
              </a:custGeom>
              <a:gradFill rotWithShape="0">
                <a:gsLst>
                  <a:gs pos="0">
                    <a:schemeClr val="bg1"/>
                  </a:gs>
                  <a:gs pos="100000">
                    <a:schemeClr val="bg1">
                      <a:gamma/>
                      <a:shade val="66667"/>
                      <a:invGamma/>
                    </a:schemeClr>
                  </a:gs>
                </a:gsLst>
                <a:lin ang="5400000" scaled="1"/>
              </a:gradFill>
              <a:ln w="9525">
                <a:noFill/>
                <a:round/>
                <a:headEnd/>
                <a:tailEnd/>
              </a:ln>
            </p:spPr>
            <p:txBody>
              <a:bodyPr/>
              <a:lstStyle/>
              <a:p>
                <a:pPr defTabSz="1828800" fontAlgn="base">
                  <a:spcBef>
                    <a:spcPct val="0"/>
                  </a:spcBef>
                  <a:spcAft>
                    <a:spcPct val="0"/>
                  </a:spcAft>
                  <a:defRPr/>
                </a:pPr>
                <a:endParaRPr lang="pt-BR" sz="3600">
                  <a:solidFill>
                    <a:srgbClr val="FFFFFF"/>
                  </a:solidFill>
                </a:endParaRPr>
              </a:p>
            </p:txBody>
          </p:sp>
        </p:grpSp>
        <p:sp>
          <p:nvSpPr>
            <p:cNvPr id="5140" name="Freeform 20"/>
            <p:cNvSpPr>
              <a:spLocks/>
            </p:cNvSpPr>
            <p:nvPr/>
          </p:nvSpPr>
          <p:spPr bwMode="hidden">
            <a:xfrm>
              <a:off x="6" y="2901"/>
              <a:ext cx="606" cy="1415"/>
            </a:xfrm>
            <a:custGeom>
              <a:avLst/>
              <a:gdLst/>
              <a:ahLst/>
              <a:cxnLst>
                <a:cxn ang="0">
                  <a:pos x="0" y="54"/>
                </a:cxn>
                <a:cxn ang="0">
                  <a:pos x="42" y="228"/>
                </a:cxn>
                <a:cxn ang="0">
                  <a:pos x="96" y="402"/>
                </a:cxn>
                <a:cxn ang="0">
                  <a:pos x="161" y="576"/>
                </a:cxn>
                <a:cxn ang="0">
                  <a:pos x="227" y="744"/>
                </a:cxn>
                <a:cxn ang="0">
                  <a:pos x="305" y="917"/>
                </a:cxn>
                <a:cxn ang="0">
                  <a:pos x="389" y="1085"/>
                </a:cxn>
                <a:cxn ang="0">
                  <a:pos x="484" y="1253"/>
                </a:cxn>
                <a:cxn ang="0">
                  <a:pos x="586" y="1415"/>
                </a:cxn>
                <a:cxn ang="0">
                  <a:pos x="604" y="1415"/>
                </a:cxn>
                <a:cxn ang="0">
                  <a:pos x="496" y="1247"/>
                </a:cxn>
                <a:cxn ang="0">
                  <a:pos x="401" y="1073"/>
                </a:cxn>
                <a:cxn ang="0">
                  <a:pos x="311" y="899"/>
                </a:cxn>
                <a:cxn ang="0">
                  <a:pos x="233" y="720"/>
                </a:cxn>
                <a:cxn ang="0">
                  <a:pos x="161" y="546"/>
                </a:cxn>
                <a:cxn ang="0">
                  <a:pos x="102" y="366"/>
                </a:cxn>
                <a:cxn ang="0">
                  <a:pos x="48" y="180"/>
                </a:cxn>
                <a:cxn ang="0">
                  <a:pos x="0" y="0"/>
                </a:cxn>
                <a:cxn ang="0">
                  <a:pos x="0" y="54"/>
                </a:cxn>
                <a:cxn ang="0">
                  <a:pos x="0" y="54"/>
                </a:cxn>
              </a:cxnLst>
              <a:rect l="0" t="0" r="r" b="b"/>
              <a:pathLst>
                <a:path w="604" h="1415">
                  <a:moveTo>
                    <a:pt x="0" y="54"/>
                  </a:moveTo>
                  <a:lnTo>
                    <a:pt x="42" y="228"/>
                  </a:lnTo>
                  <a:lnTo>
                    <a:pt x="96" y="402"/>
                  </a:lnTo>
                  <a:lnTo>
                    <a:pt x="161" y="576"/>
                  </a:lnTo>
                  <a:lnTo>
                    <a:pt x="227" y="744"/>
                  </a:lnTo>
                  <a:lnTo>
                    <a:pt x="305" y="917"/>
                  </a:lnTo>
                  <a:lnTo>
                    <a:pt x="389" y="1085"/>
                  </a:lnTo>
                  <a:lnTo>
                    <a:pt x="484" y="1253"/>
                  </a:lnTo>
                  <a:lnTo>
                    <a:pt x="586" y="1415"/>
                  </a:lnTo>
                  <a:lnTo>
                    <a:pt x="604" y="1415"/>
                  </a:lnTo>
                  <a:lnTo>
                    <a:pt x="496" y="1247"/>
                  </a:lnTo>
                  <a:lnTo>
                    <a:pt x="401" y="1073"/>
                  </a:lnTo>
                  <a:lnTo>
                    <a:pt x="311" y="899"/>
                  </a:lnTo>
                  <a:lnTo>
                    <a:pt x="233" y="720"/>
                  </a:lnTo>
                  <a:lnTo>
                    <a:pt x="161" y="546"/>
                  </a:lnTo>
                  <a:lnTo>
                    <a:pt x="102" y="366"/>
                  </a:lnTo>
                  <a:lnTo>
                    <a:pt x="48" y="180"/>
                  </a:lnTo>
                  <a:lnTo>
                    <a:pt x="0" y="0"/>
                  </a:lnTo>
                  <a:lnTo>
                    <a:pt x="0" y="54"/>
                  </a:lnTo>
                  <a:lnTo>
                    <a:pt x="0" y="54"/>
                  </a:lnTo>
                  <a:close/>
                </a:path>
              </a:pathLst>
            </a:custGeom>
            <a:gradFill rotWithShape="0">
              <a:gsLst>
                <a:gs pos="0">
                  <a:schemeClr val="bg2"/>
                </a:gs>
                <a:gs pos="100000">
                  <a:schemeClr val="bg2">
                    <a:gamma/>
                    <a:shade val="60784"/>
                    <a:invGamma/>
                  </a:schemeClr>
                </a:gs>
              </a:gsLst>
              <a:lin ang="5400000" scaled="1"/>
            </a:gradFill>
            <a:ln w="9525">
              <a:noFill/>
              <a:round/>
              <a:headEnd/>
              <a:tailEnd/>
            </a:ln>
          </p:spPr>
          <p:txBody>
            <a:bodyPr/>
            <a:lstStyle/>
            <a:p>
              <a:pPr defTabSz="1828800" fontAlgn="base">
                <a:spcBef>
                  <a:spcPct val="0"/>
                </a:spcBef>
                <a:spcAft>
                  <a:spcPct val="0"/>
                </a:spcAft>
                <a:defRPr/>
              </a:pPr>
              <a:endParaRPr lang="pt-BR" sz="3600">
                <a:solidFill>
                  <a:srgbClr val="FFFFFF"/>
                </a:solidFill>
              </a:endParaRPr>
            </a:p>
          </p:txBody>
        </p:sp>
        <p:sp>
          <p:nvSpPr>
            <p:cNvPr id="5141" name="Freeform 21"/>
            <p:cNvSpPr>
              <a:spLocks/>
            </p:cNvSpPr>
            <p:nvPr/>
          </p:nvSpPr>
          <p:spPr bwMode="hidden">
            <a:xfrm>
              <a:off x="6" y="3890"/>
              <a:ext cx="228" cy="426"/>
            </a:xfrm>
            <a:custGeom>
              <a:avLst/>
              <a:gdLst/>
              <a:ahLst/>
              <a:cxnLst>
                <a:cxn ang="0">
                  <a:pos x="0" y="30"/>
                </a:cxn>
                <a:cxn ang="0">
                  <a:pos x="108" y="240"/>
                </a:cxn>
                <a:cxn ang="0">
                  <a:pos x="215" y="426"/>
                </a:cxn>
                <a:cxn ang="0">
                  <a:pos x="227" y="426"/>
                </a:cxn>
                <a:cxn ang="0">
                  <a:pos x="167" y="330"/>
                </a:cxn>
                <a:cxn ang="0">
                  <a:pos x="114" y="222"/>
                </a:cxn>
                <a:cxn ang="0">
                  <a:pos x="0" y="0"/>
                </a:cxn>
                <a:cxn ang="0">
                  <a:pos x="0" y="30"/>
                </a:cxn>
                <a:cxn ang="0">
                  <a:pos x="0" y="30"/>
                </a:cxn>
              </a:cxnLst>
              <a:rect l="0" t="0" r="r" b="b"/>
              <a:pathLst>
                <a:path w="227" h="426">
                  <a:moveTo>
                    <a:pt x="0" y="30"/>
                  </a:moveTo>
                  <a:lnTo>
                    <a:pt x="108" y="240"/>
                  </a:lnTo>
                  <a:lnTo>
                    <a:pt x="215" y="426"/>
                  </a:lnTo>
                  <a:lnTo>
                    <a:pt x="227" y="426"/>
                  </a:lnTo>
                  <a:lnTo>
                    <a:pt x="167" y="330"/>
                  </a:lnTo>
                  <a:lnTo>
                    <a:pt x="114" y="222"/>
                  </a:lnTo>
                  <a:lnTo>
                    <a:pt x="0" y="0"/>
                  </a:lnTo>
                  <a:lnTo>
                    <a:pt x="0" y="30"/>
                  </a:lnTo>
                  <a:lnTo>
                    <a:pt x="0" y="30"/>
                  </a:lnTo>
                  <a:close/>
                </a:path>
              </a:pathLst>
            </a:custGeom>
            <a:gradFill rotWithShape="0">
              <a:gsLst>
                <a:gs pos="0">
                  <a:schemeClr val="bg2"/>
                </a:gs>
                <a:gs pos="100000">
                  <a:schemeClr val="bg2">
                    <a:gamma/>
                    <a:shade val="60784"/>
                    <a:invGamma/>
                  </a:schemeClr>
                </a:gs>
              </a:gsLst>
              <a:lin ang="5400000" scaled="1"/>
            </a:gradFill>
            <a:ln w="9525">
              <a:noFill/>
              <a:round/>
              <a:headEnd/>
              <a:tailEnd/>
            </a:ln>
          </p:spPr>
          <p:txBody>
            <a:bodyPr/>
            <a:lstStyle/>
            <a:p>
              <a:pPr defTabSz="1828800" fontAlgn="base">
                <a:spcBef>
                  <a:spcPct val="0"/>
                </a:spcBef>
                <a:spcAft>
                  <a:spcPct val="0"/>
                </a:spcAft>
                <a:defRPr/>
              </a:pPr>
              <a:endParaRPr lang="pt-BR" sz="3600">
                <a:solidFill>
                  <a:srgbClr val="FFFFFF"/>
                </a:solidFill>
              </a:endParaRPr>
            </a:p>
          </p:txBody>
        </p:sp>
        <p:sp>
          <p:nvSpPr>
            <p:cNvPr id="5142" name="Freeform 22"/>
            <p:cNvSpPr>
              <a:spLocks/>
            </p:cNvSpPr>
            <p:nvPr/>
          </p:nvSpPr>
          <p:spPr bwMode="hidden">
            <a:xfrm>
              <a:off x="4776" y="0"/>
              <a:ext cx="984" cy="1786"/>
            </a:xfrm>
            <a:custGeom>
              <a:avLst/>
              <a:gdLst/>
              <a:ahLst/>
              <a:cxnLst>
                <a:cxn ang="0">
                  <a:pos x="981" y="1786"/>
                </a:cxn>
                <a:cxn ang="0">
                  <a:pos x="981" y="1720"/>
                </a:cxn>
                <a:cxn ang="0">
                  <a:pos x="969" y="1666"/>
                </a:cxn>
                <a:cxn ang="0">
                  <a:pos x="957" y="1613"/>
                </a:cxn>
                <a:cxn ang="0">
                  <a:pos x="921" y="1487"/>
                </a:cxn>
                <a:cxn ang="0">
                  <a:pos x="885" y="1361"/>
                </a:cxn>
                <a:cxn ang="0">
                  <a:pos x="796" y="1121"/>
                </a:cxn>
                <a:cxn ang="0">
                  <a:pos x="682" y="899"/>
                </a:cxn>
                <a:cxn ang="0">
                  <a:pos x="562" y="689"/>
                </a:cxn>
                <a:cxn ang="0">
                  <a:pos x="431" y="498"/>
                </a:cxn>
                <a:cxn ang="0">
                  <a:pos x="293" y="318"/>
                </a:cxn>
                <a:cxn ang="0">
                  <a:pos x="150" y="150"/>
                </a:cxn>
                <a:cxn ang="0">
                  <a:pos x="12" y="0"/>
                </a:cxn>
                <a:cxn ang="0">
                  <a:pos x="0" y="0"/>
                </a:cxn>
                <a:cxn ang="0">
                  <a:pos x="138" y="150"/>
                </a:cxn>
                <a:cxn ang="0">
                  <a:pos x="275" y="318"/>
                </a:cxn>
                <a:cxn ang="0">
                  <a:pos x="413" y="498"/>
                </a:cxn>
                <a:cxn ang="0">
                  <a:pos x="545" y="689"/>
                </a:cxn>
                <a:cxn ang="0">
                  <a:pos x="670" y="899"/>
                </a:cxn>
                <a:cxn ang="0">
                  <a:pos x="778" y="1121"/>
                </a:cxn>
                <a:cxn ang="0">
                  <a:pos x="873" y="1361"/>
                </a:cxn>
                <a:cxn ang="0">
                  <a:pos x="909" y="1487"/>
                </a:cxn>
                <a:cxn ang="0">
                  <a:pos x="945" y="1619"/>
                </a:cxn>
                <a:cxn ang="0">
                  <a:pos x="963" y="1702"/>
                </a:cxn>
                <a:cxn ang="0">
                  <a:pos x="981" y="1786"/>
                </a:cxn>
                <a:cxn ang="0">
                  <a:pos x="981" y="1786"/>
                </a:cxn>
              </a:cxnLst>
              <a:rect l="0" t="0" r="r" b="b"/>
              <a:pathLst>
                <a:path w="981" h="1786">
                  <a:moveTo>
                    <a:pt x="981" y="1786"/>
                  </a:moveTo>
                  <a:lnTo>
                    <a:pt x="981" y="1720"/>
                  </a:lnTo>
                  <a:lnTo>
                    <a:pt x="969" y="1666"/>
                  </a:lnTo>
                  <a:lnTo>
                    <a:pt x="957" y="1613"/>
                  </a:lnTo>
                  <a:lnTo>
                    <a:pt x="921" y="1487"/>
                  </a:lnTo>
                  <a:lnTo>
                    <a:pt x="885" y="1361"/>
                  </a:lnTo>
                  <a:lnTo>
                    <a:pt x="796" y="1121"/>
                  </a:lnTo>
                  <a:lnTo>
                    <a:pt x="682" y="899"/>
                  </a:lnTo>
                  <a:lnTo>
                    <a:pt x="562" y="689"/>
                  </a:lnTo>
                  <a:lnTo>
                    <a:pt x="431" y="498"/>
                  </a:lnTo>
                  <a:lnTo>
                    <a:pt x="293" y="318"/>
                  </a:lnTo>
                  <a:lnTo>
                    <a:pt x="150" y="150"/>
                  </a:lnTo>
                  <a:lnTo>
                    <a:pt x="12" y="0"/>
                  </a:lnTo>
                  <a:lnTo>
                    <a:pt x="0" y="0"/>
                  </a:lnTo>
                  <a:lnTo>
                    <a:pt x="138" y="150"/>
                  </a:lnTo>
                  <a:lnTo>
                    <a:pt x="275" y="318"/>
                  </a:lnTo>
                  <a:lnTo>
                    <a:pt x="413" y="498"/>
                  </a:lnTo>
                  <a:lnTo>
                    <a:pt x="545" y="689"/>
                  </a:lnTo>
                  <a:lnTo>
                    <a:pt x="670" y="899"/>
                  </a:lnTo>
                  <a:lnTo>
                    <a:pt x="778" y="1121"/>
                  </a:lnTo>
                  <a:lnTo>
                    <a:pt x="873" y="1361"/>
                  </a:lnTo>
                  <a:lnTo>
                    <a:pt x="909" y="1487"/>
                  </a:lnTo>
                  <a:lnTo>
                    <a:pt x="945" y="1619"/>
                  </a:lnTo>
                  <a:lnTo>
                    <a:pt x="963" y="1702"/>
                  </a:lnTo>
                  <a:lnTo>
                    <a:pt x="981" y="1786"/>
                  </a:lnTo>
                  <a:lnTo>
                    <a:pt x="981" y="1786"/>
                  </a:lnTo>
                  <a:close/>
                </a:path>
              </a:pathLst>
            </a:custGeom>
            <a:gradFill rotWithShape="0">
              <a:gsLst>
                <a:gs pos="0">
                  <a:schemeClr val="bg1"/>
                </a:gs>
                <a:gs pos="100000">
                  <a:schemeClr val="bg1">
                    <a:gamma/>
                    <a:shade val="94118"/>
                    <a:invGamma/>
                  </a:schemeClr>
                </a:gs>
              </a:gsLst>
              <a:lin ang="5400000" scaled="1"/>
            </a:gradFill>
            <a:ln w="9525">
              <a:noFill/>
              <a:round/>
              <a:headEnd/>
              <a:tailEnd/>
            </a:ln>
          </p:spPr>
          <p:txBody>
            <a:bodyPr/>
            <a:lstStyle/>
            <a:p>
              <a:pPr defTabSz="1828800" fontAlgn="base">
                <a:spcBef>
                  <a:spcPct val="0"/>
                </a:spcBef>
                <a:spcAft>
                  <a:spcPct val="0"/>
                </a:spcAft>
                <a:defRPr/>
              </a:pPr>
              <a:endParaRPr lang="pt-BR" sz="3600">
                <a:solidFill>
                  <a:srgbClr val="FFFFFF"/>
                </a:solidFill>
              </a:endParaRPr>
            </a:p>
          </p:txBody>
        </p:sp>
        <p:sp>
          <p:nvSpPr>
            <p:cNvPr id="5143" name="Freeform 23"/>
            <p:cNvSpPr>
              <a:spLocks/>
            </p:cNvSpPr>
            <p:nvPr/>
          </p:nvSpPr>
          <p:spPr bwMode="hidden">
            <a:xfrm>
              <a:off x="5041" y="0"/>
              <a:ext cx="719" cy="845"/>
            </a:xfrm>
            <a:custGeom>
              <a:avLst/>
              <a:gdLst/>
              <a:ahLst/>
              <a:cxnLst>
                <a:cxn ang="0">
                  <a:pos x="717" y="845"/>
                </a:cxn>
                <a:cxn ang="0">
                  <a:pos x="717" y="821"/>
                </a:cxn>
                <a:cxn ang="0">
                  <a:pos x="574" y="605"/>
                </a:cxn>
                <a:cxn ang="0">
                  <a:pos x="406" y="396"/>
                </a:cxn>
                <a:cxn ang="0">
                  <a:pos x="221" y="192"/>
                </a:cxn>
                <a:cxn ang="0">
                  <a:pos x="17" y="0"/>
                </a:cxn>
                <a:cxn ang="0">
                  <a:pos x="0" y="0"/>
                </a:cxn>
                <a:cxn ang="0">
                  <a:pos x="209" y="198"/>
                </a:cxn>
                <a:cxn ang="0">
                  <a:pos x="400" y="408"/>
                </a:cxn>
                <a:cxn ang="0">
                  <a:pos x="568" y="623"/>
                </a:cxn>
                <a:cxn ang="0">
                  <a:pos x="717" y="845"/>
                </a:cxn>
                <a:cxn ang="0">
                  <a:pos x="717" y="845"/>
                </a:cxn>
              </a:cxnLst>
              <a:rect l="0" t="0" r="r" b="b"/>
              <a:pathLst>
                <a:path w="717" h="845">
                  <a:moveTo>
                    <a:pt x="717" y="845"/>
                  </a:moveTo>
                  <a:lnTo>
                    <a:pt x="717" y="821"/>
                  </a:lnTo>
                  <a:lnTo>
                    <a:pt x="574" y="605"/>
                  </a:lnTo>
                  <a:lnTo>
                    <a:pt x="406" y="396"/>
                  </a:lnTo>
                  <a:lnTo>
                    <a:pt x="221" y="192"/>
                  </a:lnTo>
                  <a:lnTo>
                    <a:pt x="17" y="0"/>
                  </a:lnTo>
                  <a:lnTo>
                    <a:pt x="0" y="0"/>
                  </a:lnTo>
                  <a:lnTo>
                    <a:pt x="209" y="198"/>
                  </a:lnTo>
                  <a:lnTo>
                    <a:pt x="400" y="408"/>
                  </a:lnTo>
                  <a:lnTo>
                    <a:pt x="568" y="623"/>
                  </a:lnTo>
                  <a:lnTo>
                    <a:pt x="717" y="845"/>
                  </a:lnTo>
                  <a:lnTo>
                    <a:pt x="717" y="845"/>
                  </a:lnTo>
                  <a:close/>
                </a:path>
              </a:pathLst>
            </a:custGeom>
            <a:solidFill>
              <a:schemeClr val="bg1"/>
            </a:solidFill>
            <a:ln w="9525">
              <a:noFill/>
              <a:round/>
              <a:headEnd/>
              <a:tailEnd/>
            </a:ln>
          </p:spPr>
          <p:txBody>
            <a:bodyPr/>
            <a:lstStyle/>
            <a:p>
              <a:pPr defTabSz="1828800" fontAlgn="base">
                <a:spcBef>
                  <a:spcPct val="0"/>
                </a:spcBef>
                <a:spcAft>
                  <a:spcPct val="0"/>
                </a:spcAft>
                <a:defRPr/>
              </a:pPr>
              <a:endParaRPr lang="pt-BR" sz="3600">
                <a:solidFill>
                  <a:srgbClr val="FFFFFF"/>
                </a:solidFill>
              </a:endParaRPr>
            </a:p>
          </p:txBody>
        </p:sp>
        <p:sp>
          <p:nvSpPr>
            <p:cNvPr id="5144" name="Freeform 24"/>
            <p:cNvSpPr>
              <a:spLocks/>
            </p:cNvSpPr>
            <p:nvPr/>
          </p:nvSpPr>
          <p:spPr bwMode="hidden">
            <a:xfrm>
              <a:off x="5352" y="0"/>
              <a:ext cx="408" cy="414"/>
            </a:xfrm>
            <a:custGeom>
              <a:avLst/>
              <a:gdLst/>
              <a:ahLst/>
              <a:cxnLst>
                <a:cxn ang="0">
                  <a:pos x="407" y="414"/>
                </a:cxn>
                <a:cxn ang="0">
                  <a:pos x="407" y="396"/>
                </a:cxn>
                <a:cxn ang="0">
                  <a:pos x="222" y="192"/>
                </a:cxn>
                <a:cxn ang="0">
                  <a:pos x="12" y="0"/>
                </a:cxn>
                <a:cxn ang="0">
                  <a:pos x="0" y="0"/>
                </a:cxn>
                <a:cxn ang="0">
                  <a:pos x="108" y="102"/>
                </a:cxn>
                <a:cxn ang="0">
                  <a:pos x="216" y="204"/>
                </a:cxn>
                <a:cxn ang="0">
                  <a:pos x="407" y="414"/>
                </a:cxn>
                <a:cxn ang="0">
                  <a:pos x="407" y="414"/>
                </a:cxn>
              </a:cxnLst>
              <a:rect l="0" t="0" r="r" b="b"/>
              <a:pathLst>
                <a:path w="407" h="414">
                  <a:moveTo>
                    <a:pt x="407" y="414"/>
                  </a:moveTo>
                  <a:lnTo>
                    <a:pt x="407" y="396"/>
                  </a:lnTo>
                  <a:lnTo>
                    <a:pt x="222" y="192"/>
                  </a:lnTo>
                  <a:lnTo>
                    <a:pt x="12" y="0"/>
                  </a:lnTo>
                  <a:lnTo>
                    <a:pt x="0" y="0"/>
                  </a:lnTo>
                  <a:lnTo>
                    <a:pt x="108" y="102"/>
                  </a:lnTo>
                  <a:lnTo>
                    <a:pt x="216" y="204"/>
                  </a:lnTo>
                  <a:lnTo>
                    <a:pt x="407" y="414"/>
                  </a:lnTo>
                  <a:lnTo>
                    <a:pt x="407" y="414"/>
                  </a:lnTo>
                  <a:close/>
                </a:path>
              </a:pathLst>
            </a:custGeom>
            <a:solidFill>
              <a:schemeClr val="bg1"/>
            </a:solidFill>
            <a:ln w="9525">
              <a:noFill/>
              <a:round/>
              <a:headEnd/>
              <a:tailEnd/>
            </a:ln>
          </p:spPr>
          <p:txBody>
            <a:bodyPr/>
            <a:lstStyle/>
            <a:p>
              <a:pPr defTabSz="1828800" fontAlgn="base">
                <a:spcBef>
                  <a:spcPct val="0"/>
                </a:spcBef>
                <a:spcAft>
                  <a:spcPct val="0"/>
                </a:spcAft>
                <a:defRPr/>
              </a:pPr>
              <a:endParaRPr lang="pt-BR" sz="3600">
                <a:solidFill>
                  <a:srgbClr val="FFFFFF"/>
                </a:solidFill>
              </a:endParaRPr>
            </a:p>
          </p:txBody>
        </p:sp>
        <p:sp>
          <p:nvSpPr>
            <p:cNvPr id="5145" name="Freeform 25"/>
            <p:cNvSpPr>
              <a:spLocks/>
            </p:cNvSpPr>
            <p:nvPr/>
          </p:nvSpPr>
          <p:spPr bwMode="hidden">
            <a:xfrm>
              <a:off x="6" y="0"/>
              <a:ext cx="858" cy="1409"/>
            </a:xfrm>
            <a:custGeom>
              <a:avLst/>
              <a:gdLst/>
              <a:ahLst/>
              <a:cxnLst>
                <a:cxn ang="0">
                  <a:pos x="0" y="1361"/>
                </a:cxn>
                <a:cxn ang="0">
                  <a:pos x="0" y="1409"/>
                </a:cxn>
                <a:cxn ang="0">
                  <a:pos x="54" y="1211"/>
                </a:cxn>
                <a:cxn ang="0">
                  <a:pos x="126" y="1013"/>
                </a:cxn>
                <a:cxn ang="0">
                  <a:pos x="215" y="827"/>
                </a:cxn>
                <a:cxn ang="0">
                  <a:pos x="311" y="647"/>
                </a:cxn>
                <a:cxn ang="0">
                  <a:pos x="431" y="474"/>
                </a:cxn>
                <a:cxn ang="0">
                  <a:pos x="556" y="312"/>
                </a:cxn>
                <a:cxn ang="0">
                  <a:pos x="700" y="150"/>
                </a:cxn>
                <a:cxn ang="0">
                  <a:pos x="855" y="0"/>
                </a:cxn>
                <a:cxn ang="0">
                  <a:pos x="837" y="0"/>
                </a:cxn>
                <a:cxn ang="0">
                  <a:pos x="688" y="144"/>
                </a:cxn>
                <a:cxn ang="0">
                  <a:pos x="550" y="300"/>
                </a:cxn>
                <a:cxn ang="0">
                  <a:pos x="425" y="462"/>
                </a:cxn>
                <a:cxn ang="0">
                  <a:pos x="311" y="629"/>
                </a:cxn>
                <a:cxn ang="0">
                  <a:pos x="215" y="803"/>
                </a:cxn>
                <a:cxn ang="0">
                  <a:pos x="132" y="983"/>
                </a:cxn>
                <a:cxn ang="0">
                  <a:pos x="60" y="1169"/>
                </a:cxn>
                <a:cxn ang="0">
                  <a:pos x="0" y="1361"/>
                </a:cxn>
                <a:cxn ang="0">
                  <a:pos x="0" y="1361"/>
                </a:cxn>
              </a:cxnLst>
              <a:rect l="0" t="0" r="r" b="b"/>
              <a:pathLst>
                <a:path w="855" h="1409">
                  <a:moveTo>
                    <a:pt x="0" y="1361"/>
                  </a:moveTo>
                  <a:lnTo>
                    <a:pt x="0" y="1409"/>
                  </a:lnTo>
                  <a:lnTo>
                    <a:pt x="54" y="1211"/>
                  </a:lnTo>
                  <a:lnTo>
                    <a:pt x="126" y="1013"/>
                  </a:lnTo>
                  <a:lnTo>
                    <a:pt x="215" y="827"/>
                  </a:lnTo>
                  <a:lnTo>
                    <a:pt x="311" y="647"/>
                  </a:lnTo>
                  <a:lnTo>
                    <a:pt x="431" y="474"/>
                  </a:lnTo>
                  <a:lnTo>
                    <a:pt x="556" y="312"/>
                  </a:lnTo>
                  <a:lnTo>
                    <a:pt x="700" y="150"/>
                  </a:lnTo>
                  <a:lnTo>
                    <a:pt x="855" y="0"/>
                  </a:lnTo>
                  <a:lnTo>
                    <a:pt x="837" y="0"/>
                  </a:lnTo>
                  <a:lnTo>
                    <a:pt x="688" y="144"/>
                  </a:lnTo>
                  <a:lnTo>
                    <a:pt x="550" y="300"/>
                  </a:lnTo>
                  <a:lnTo>
                    <a:pt x="425" y="462"/>
                  </a:lnTo>
                  <a:lnTo>
                    <a:pt x="311" y="629"/>
                  </a:lnTo>
                  <a:lnTo>
                    <a:pt x="215" y="803"/>
                  </a:lnTo>
                  <a:lnTo>
                    <a:pt x="132" y="983"/>
                  </a:lnTo>
                  <a:lnTo>
                    <a:pt x="60" y="1169"/>
                  </a:lnTo>
                  <a:lnTo>
                    <a:pt x="0" y="1361"/>
                  </a:lnTo>
                  <a:lnTo>
                    <a:pt x="0" y="1361"/>
                  </a:lnTo>
                  <a:close/>
                </a:path>
              </a:pathLst>
            </a:custGeom>
            <a:gradFill rotWithShape="0">
              <a:gsLst>
                <a:gs pos="0">
                  <a:schemeClr val="bg1"/>
                </a:gs>
                <a:gs pos="100000">
                  <a:schemeClr val="bg1">
                    <a:gamma/>
                    <a:shade val="94118"/>
                    <a:invGamma/>
                  </a:schemeClr>
                </a:gs>
              </a:gsLst>
              <a:lin ang="5400000" scaled="1"/>
            </a:gradFill>
            <a:ln w="9525">
              <a:noFill/>
              <a:round/>
              <a:headEnd/>
              <a:tailEnd/>
            </a:ln>
          </p:spPr>
          <p:txBody>
            <a:bodyPr/>
            <a:lstStyle/>
            <a:p>
              <a:pPr defTabSz="1828800" fontAlgn="base">
                <a:spcBef>
                  <a:spcPct val="0"/>
                </a:spcBef>
                <a:spcAft>
                  <a:spcPct val="0"/>
                </a:spcAft>
                <a:defRPr/>
              </a:pPr>
              <a:endParaRPr lang="pt-BR" sz="3600">
                <a:solidFill>
                  <a:srgbClr val="FFFFFF"/>
                </a:solidFill>
              </a:endParaRPr>
            </a:p>
          </p:txBody>
        </p:sp>
        <p:sp>
          <p:nvSpPr>
            <p:cNvPr id="5146" name="Freeform 26"/>
            <p:cNvSpPr>
              <a:spLocks/>
            </p:cNvSpPr>
            <p:nvPr/>
          </p:nvSpPr>
          <p:spPr bwMode="hidden">
            <a:xfrm>
              <a:off x="6" y="0"/>
              <a:ext cx="588" cy="599"/>
            </a:xfrm>
            <a:custGeom>
              <a:avLst/>
              <a:gdLst/>
              <a:ahLst/>
              <a:cxnLst>
                <a:cxn ang="0">
                  <a:pos x="586" y="0"/>
                </a:cxn>
                <a:cxn ang="0">
                  <a:pos x="568" y="0"/>
                </a:cxn>
                <a:cxn ang="0">
                  <a:pos x="407" y="132"/>
                </a:cxn>
                <a:cxn ang="0">
                  <a:pos x="257" y="270"/>
                </a:cxn>
                <a:cxn ang="0">
                  <a:pos x="120" y="420"/>
                </a:cxn>
                <a:cxn ang="0">
                  <a:pos x="0" y="575"/>
                </a:cxn>
                <a:cxn ang="0">
                  <a:pos x="0" y="599"/>
                </a:cxn>
                <a:cxn ang="0">
                  <a:pos x="120" y="432"/>
                </a:cxn>
                <a:cxn ang="0">
                  <a:pos x="257" y="282"/>
                </a:cxn>
                <a:cxn ang="0">
                  <a:pos x="413" y="138"/>
                </a:cxn>
                <a:cxn ang="0">
                  <a:pos x="586" y="0"/>
                </a:cxn>
                <a:cxn ang="0">
                  <a:pos x="586" y="0"/>
                </a:cxn>
              </a:cxnLst>
              <a:rect l="0" t="0" r="r" b="b"/>
              <a:pathLst>
                <a:path w="586" h="599">
                  <a:moveTo>
                    <a:pt x="586" y="0"/>
                  </a:moveTo>
                  <a:lnTo>
                    <a:pt x="568" y="0"/>
                  </a:lnTo>
                  <a:lnTo>
                    <a:pt x="407" y="132"/>
                  </a:lnTo>
                  <a:lnTo>
                    <a:pt x="257" y="270"/>
                  </a:lnTo>
                  <a:lnTo>
                    <a:pt x="120" y="420"/>
                  </a:lnTo>
                  <a:lnTo>
                    <a:pt x="0" y="575"/>
                  </a:lnTo>
                  <a:lnTo>
                    <a:pt x="0" y="599"/>
                  </a:lnTo>
                  <a:lnTo>
                    <a:pt x="120" y="432"/>
                  </a:lnTo>
                  <a:lnTo>
                    <a:pt x="257" y="282"/>
                  </a:lnTo>
                  <a:lnTo>
                    <a:pt x="413" y="138"/>
                  </a:lnTo>
                  <a:lnTo>
                    <a:pt x="586" y="0"/>
                  </a:lnTo>
                  <a:lnTo>
                    <a:pt x="586" y="0"/>
                  </a:lnTo>
                  <a:close/>
                </a:path>
              </a:pathLst>
            </a:custGeom>
            <a:solidFill>
              <a:schemeClr val="bg1"/>
            </a:solidFill>
            <a:ln w="9525">
              <a:noFill/>
              <a:round/>
              <a:headEnd/>
              <a:tailEnd/>
            </a:ln>
          </p:spPr>
          <p:txBody>
            <a:bodyPr/>
            <a:lstStyle/>
            <a:p>
              <a:pPr defTabSz="1828800" fontAlgn="base">
                <a:spcBef>
                  <a:spcPct val="0"/>
                </a:spcBef>
                <a:spcAft>
                  <a:spcPct val="0"/>
                </a:spcAft>
                <a:defRPr/>
              </a:pPr>
              <a:endParaRPr lang="pt-BR" sz="3600">
                <a:solidFill>
                  <a:srgbClr val="FFFFFF"/>
                </a:solidFill>
              </a:endParaRPr>
            </a:p>
          </p:txBody>
        </p:sp>
        <p:sp>
          <p:nvSpPr>
            <p:cNvPr id="5147" name="Freeform 27"/>
            <p:cNvSpPr>
              <a:spLocks/>
            </p:cNvSpPr>
            <p:nvPr/>
          </p:nvSpPr>
          <p:spPr bwMode="hidden">
            <a:xfrm>
              <a:off x="6" y="0"/>
              <a:ext cx="270" cy="252"/>
            </a:xfrm>
            <a:custGeom>
              <a:avLst/>
              <a:gdLst/>
              <a:ahLst/>
              <a:cxnLst>
                <a:cxn ang="0">
                  <a:pos x="269" y="0"/>
                </a:cxn>
                <a:cxn ang="0">
                  <a:pos x="251" y="0"/>
                </a:cxn>
                <a:cxn ang="0">
                  <a:pos x="120" y="114"/>
                </a:cxn>
                <a:cxn ang="0">
                  <a:pos x="60" y="174"/>
                </a:cxn>
                <a:cxn ang="0">
                  <a:pos x="0" y="234"/>
                </a:cxn>
                <a:cxn ang="0">
                  <a:pos x="0" y="252"/>
                </a:cxn>
                <a:cxn ang="0">
                  <a:pos x="126" y="120"/>
                </a:cxn>
                <a:cxn ang="0">
                  <a:pos x="269" y="0"/>
                </a:cxn>
                <a:cxn ang="0">
                  <a:pos x="269" y="0"/>
                </a:cxn>
              </a:cxnLst>
              <a:rect l="0" t="0" r="r" b="b"/>
              <a:pathLst>
                <a:path w="269" h="252">
                  <a:moveTo>
                    <a:pt x="269" y="0"/>
                  </a:moveTo>
                  <a:lnTo>
                    <a:pt x="251" y="0"/>
                  </a:lnTo>
                  <a:lnTo>
                    <a:pt x="120" y="114"/>
                  </a:lnTo>
                  <a:lnTo>
                    <a:pt x="60" y="174"/>
                  </a:lnTo>
                  <a:lnTo>
                    <a:pt x="0" y="234"/>
                  </a:lnTo>
                  <a:lnTo>
                    <a:pt x="0" y="252"/>
                  </a:lnTo>
                  <a:lnTo>
                    <a:pt x="126" y="120"/>
                  </a:lnTo>
                  <a:lnTo>
                    <a:pt x="269" y="0"/>
                  </a:lnTo>
                  <a:lnTo>
                    <a:pt x="269" y="0"/>
                  </a:lnTo>
                  <a:close/>
                </a:path>
              </a:pathLst>
            </a:custGeom>
            <a:solidFill>
              <a:schemeClr val="bg1"/>
            </a:solidFill>
            <a:ln w="9525">
              <a:noFill/>
              <a:round/>
              <a:headEnd/>
              <a:tailEnd/>
            </a:ln>
          </p:spPr>
          <p:txBody>
            <a:bodyPr/>
            <a:lstStyle/>
            <a:p>
              <a:pPr defTabSz="1828800" fontAlgn="base">
                <a:spcBef>
                  <a:spcPct val="0"/>
                </a:spcBef>
                <a:spcAft>
                  <a:spcPct val="0"/>
                </a:spcAft>
                <a:defRPr/>
              </a:pPr>
              <a:endParaRPr lang="pt-BR" sz="3600">
                <a:solidFill>
                  <a:srgbClr val="FFFFFF"/>
                </a:solidFill>
              </a:endParaRPr>
            </a:p>
          </p:txBody>
        </p:sp>
        <p:sp>
          <p:nvSpPr>
            <p:cNvPr id="5148" name="Line 28"/>
            <p:cNvSpPr>
              <a:spLocks noChangeShapeType="1"/>
            </p:cNvSpPr>
            <p:nvPr/>
          </p:nvSpPr>
          <p:spPr bwMode="hidden">
            <a:xfrm>
              <a:off x="1" y="2749"/>
              <a:ext cx="5758" cy="0"/>
            </a:xfrm>
            <a:prstGeom prst="line">
              <a:avLst/>
            </a:prstGeom>
            <a:noFill/>
            <a:ln w="15875">
              <a:solidFill>
                <a:schemeClr val="bg1"/>
              </a:solidFill>
              <a:round/>
              <a:headEnd/>
              <a:tailEnd/>
            </a:ln>
            <a:effectLst/>
          </p:spPr>
          <p:txBody>
            <a:bodyPr/>
            <a:lstStyle/>
            <a:p>
              <a:pPr defTabSz="1828800" fontAlgn="base">
                <a:spcBef>
                  <a:spcPct val="0"/>
                </a:spcBef>
                <a:spcAft>
                  <a:spcPct val="0"/>
                </a:spcAft>
                <a:defRPr/>
              </a:pPr>
              <a:endParaRPr lang="pt-BR" sz="3600">
                <a:solidFill>
                  <a:srgbClr val="FFFFFF"/>
                </a:solidFill>
              </a:endParaRPr>
            </a:p>
          </p:txBody>
        </p:sp>
        <p:sp>
          <p:nvSpPr>
            <p:cNvPr id="5149" name="Line 29"/>
            <p:cNvSpPr>
              <a:spLocks noChangeShapeType="1"/>
            </p:cNvSpPr>
            <p:nvPr/>
          </p:nvSpPr>
          <p:spPr bwMode="hidden">
            <a:xfrm>
              <a:off x="1" y="2356"/>
              <a:ext cx="5758" cy="0"/>
            </a:xfrm>
            <a:prstGeom prst="line">
              <a:avLst/>
            </a:prstGeom>
            <a:noFill/>
            <a:ln w="15875">
              <a:solidFill>
                <a:schemeClr val="bg1"/>
              </a:solidFill>
              <a:round/>
              <a:headEnd/>
              <a:tailEnd/>
            </a:ln>
            <a:effectLst/>
          </p:spPr>
          <p:txBody>
            <a:bodyPr/>
            <a:lstStyle/>
            <a:p>
              <a:pPr defTabSz="1828800" fontAlgn="base">
                <a:spcBef>
                  <a:spcPct val="0"/>
                </a:spcBef>
                <a:spcAft>
                  <a:spcPct val="0"/>
                </a:spcAft>
                <a:defRPr/>
              </a:pPr>
              <a:endParaRPr lang="pt-BR" sz="3600">
                <a:solidFill>
                  <a:srgbClr val="FFFFFF"/>
                </a:solidFill>
              </a:endParaRPr>
            </a:p>
          </p:txBody>
        </p:sp>
        <p:sp>
          <p:nvSpPr>
            <p:cNvPr id="5150" name="Line 30"/>
            <p:cNvSpPr>
              <a:spLocks noChangeShapeType="1"/>
            </p:cNvSpPr>
            <p:nvPr/>
          </p:nvSpPr>
          <p:spPr bwMode="hidden">
            <a:xfrm>
              <a:off x="1" y="3142"/>
              <a:ext cx="5758" cy="0"/>
            </a:xfrm>
            <a:prstGeom prst="line">
              <a:avLst/>
            </a:prstGeom>
            <a:noFill/>
            <a:ln w="15875">
              <a:solidFill>
                <a:schemeClr val="bg2"/>
              </a:solidFill>
              <a:round/>
              <a:headEnd/>
              <a:tailEnd/>
            </a:ln>
            <a:effectLst/>
          </p:spPr>
          <p:txBody>
            <a:bodyPr/>
            <a:lstStyle/>
            <a:p>
              <a:pPr defTabSz="1828800" fontAlgn="base">
                <a:spcBef>
                  <a:spcPct val="0"/>
                </a:spcBef>
                <a:spcAft>
                  <a:spcPct val="0"/>
                </a:spcAft>
                <a:defRPr/>
              </a:pPr>
              <a:endParaRPr lang="pt-BR" sz="3600">
                <a:solidFill>
                  <a:srgbClr val="FFFFFF"/>
                </a:solidFill>
              </a:endParaRPr>
            </a:p>
          </p:txBody>
        </p:sp>
        <p:grpSp>
          <p:nvGrpSpPr>
            <p:cNvPr id="1047" name="Group 31"/>
            <p:cNvGrpSpPr>
              <a:grpSpLocks/>
            </p:cNvGrpSpPr>
            <p:nvPr/>
          </p:nvGrpSpPr>
          <p:grpSpPr bwMode="auto">
            <a:xfrm>
              <a:off x="1" y="392"/>
              <a:ext cx="5758" cy="1571"/>
              <a:chOff x="1" y="392"/>
              <a:chExt cx="5758" cy="1571"/>
            </a:xfrm>
          </p:grpSpPr>
          <p:sp>
            <p:nvSpPr>
              <p:cNvPr id="5152" name="Line 32"/>
              <p:cNvSpPr>
                <a:spLocks noChangeShapeType="1"/>
              </p:cNvSpPr>
              <p:nvPr userDrawn="1"/>
            </p:nvSpPr>
            <p:spPr bwMode="hidden">
              <a:xfrm>
                <a:off x="1" y="784"/>
                <a:ext cx="5758" cy="0"/>
              </a:xfrm>
              <a:prstGeom prst="line">
                <a:avLst/>
              </a:prstGeom>
              <a:noFill/>
              <a:ln w="15875">
                <a:solidFill>
                  <a:schemeClr val="bg1"/>
                </a:solidFill>
                <a:round/>
                <a:headEnd/>
                <a:tailEnd/>
              </a:ln>
              <a:effectLst/>
            </p:spPr>
            <p:txBody>
              <a:bodyPr/>
              <a:lstStyle/>
              <a:p>
                <a:pPr defTabSz="1828800" fontAlgn="base">
                  <a:spcBef>
                    <a:spcPct val="0"/>
                  </a:spcBef>
                  <a:spcAft>
                    <a:spcPct val="0"/>
                  </a:spcAft>
                  <a:defRPr/>
                </a:pPr>
                <a:endParaRPr lang="pt-BR" sz="3600">
                  <a:solidFill>
                    <a:srgbClr val="FFFFFF"/>
                  </a:solidFill>
                </a:endParaRPr>
              </a:p>
            </p:txBody>
          </p:sp>
          <p:sp>
            <p:nvSpPr>
              <p:cNvPr id="5153" name="Line 33"/>
              <p:cNvSpPr>
                <a:spLocks noChangeShapeType="1"/>
              </p:cNvSpPr>
              <p:nvPr userDrawn="1"/>
            </p:nvSpPr>
            <p:spPr bwMode="hidden">
              <a:xfrm>
                <a:off x="1" y="1963"/>
                <a:ext cx="5758" cy="0"/>
              </a:xfrm>
              <a:prstGeom prst="line">
                <a:avLst/>
              </a:prstGeom>
              <a:noFill/>
              <a:ln w="15875">
                <a:solidFill>
                  <a:schemeClr val="bg1"/>
                </a:solidFill>
                <a:round/>
                <a:headEnd/>
                <a:tailEnd/>
              </a:ln>
              <a:effectLst/>
            </p:spPr>
            <p:txBody>
              <a:bodyPr/>
              <a:lstStyle/>
              <a:p>
                <a:pPr defTabSz="1828800" fontAlgn="base">
                  <a:spcBef>
                    <a:spcPct val="0"/>
                  </a:spcBef>
                  <a:spcAft>
                    <a:spcPct val="0"/>
                  </a:spcAft>
                  <a:defRPr/>
                </a:pPr>
                <a:endParaRPr lang="pt-BR" sz="3600">
                  <a:solidFill>
                    <a:srgbClr val="FFFFFF"/>
                  </a:solidFill>
                </a:endParaRPr>
              </a:p>
            </p:txBody>
          </p:sp>
          <p:sp>
            <p:nvSpPr>
              <p:cNvPr id="5154" name="Line 34"/>
              <p:cNvSpPr>
                <a:spLocks noChangeShapeType="1"/>
              </p:cNvSpPr>
              <p:nvPr userDrawn="1"/>
            </p:nvSpPr>
            <p:spPr bwMode="hidden">
              <a:xfrm>
                <a:off x="1" y="1570"/>
                <a:ext cx="5758" cy="0"/>
              </a:xfrm>
              <a:prstGeom prst="line">
                <a:avLst/>
              </a:prstGeom>
              <a:noFill/>
              <a:ln w="15875">
                <a:solidFill>
                  <a:schemeClr val="bg1"/>
                </a:solidFill>
                <a:round/>
                <a:headEnd/>
                <a:tailEnd/>
              </a:ln>
              <a:effectLst/>
            </p:spPr>
            <p:txBody>
              <a:bodyPr/>
              <a:lstStyle/>
              <a:p>
                <a:pPr defTabSz="1828800" fontAlgn="base">
                  <a:spcBef>
                    <a:spcPct val="0"/>
                  </a:spcBef>
                  <a:spcAft>
                    <a:spcPct val="0"/>
                  </a:spcAft>
                  <a:defRPr/>
                </a:pPr>
                <a:endParaRPr lang="pt-BR" sz="3600">
                  <a:solidFill>
                    <a:srgbClr val="FFFFFF"/>
                  </a:solidFill>
                </a:endParaRPr>
              </a:p>
            </p:txBody>
          </p:sp>
          <p:sp>
            <p:nvSpPr>
              <p:cNvPr id="5155" name="Line 35"/>
              <p:cNvSpPr>
                <a:spLocks noChangeShapeType="1"/>
              </p:cNvSpPr>
              <p:nvPr userDrawn="1"/>
            </p:nvSpPr>
            <p:spPr bwMode="hidden">
              <a:xfrm>
                <a:off x="1" y="1177"/>
                <a:ext cx="5758" cy="0"/>
              </a:xfrm>
              <a:prstGeom prst="line">
                <a:avLst/>
              </a:prstGeom>
              <a:noFill/>
              <a:ln w="15875">
                <a:solidFill>
                  <a:schemeClr val="bg1"/>
                </a:solidFill>
                <a:round/>
                <a:headEnd/>
                <a:tailEnd/>
              </a:ln>
              <a:effectLst/>
            </p:spPr>
            <p:txBody>
              <a:bodyPr/>
              <a:lstStyle/>
              <a:p>
                <a:pPr defTabSz="1828800" fontAlgn="base">
                  <a:spcBef>
                    <a:spcPct val="0"/>
                  </a:spcBef>
                  <a:spcAft>
                    <a:spcPct val="0"/>
                  </a:spcAft>
                  <a:defRPr/>
                </a:pPr>
                <a:endParaRPr lang="pt-BR" sz="3600">
                  <a:solidFill>
                    <a:srgbClr val="FFFFFF"/>
                  </a:solidFill>
                </a:endParaRPr>
              </a:p>
            </p:txBody>
          </p:sp>
          <p:sp>
            <p:nvSpPr>
              <p:cNvPr id="5156" name="Line 36"/>
              <p:cNvSpPr>
                <a:spLocks noChangeShapeType="1"/>
              </p:cNvSpPr>
              <p:nvPr userDrawn="1"/>
            </p:nvSpPr>
            <p:spPr bwMode="hidden">
              <a:xfrm>
                <a:off x="1" y="392"/>
                <a:ext cx="5758" cy="0"/>
              </a:xfrm>
              <a:prstGeom prst="line">
                <a:avLst/>
              </a:prstGeom>
              <a:noFill/>
              <a:ln w="15875">
                <a:solidFill>
                  <a:schemeClr val="bg1"/>
                </a:solidFill>
                <a:round/>
                <a:headEnd/>
                <a:tailEnd/>
              </a:ln>
              <a:effectLst/>
            </p:spPr>
            <p:txBody>
              <a:bodyPr/>
              <a:lstStyle/>
              <a:p>
                <a:pPr defTabSz="1828800" fontAlgn="base">
                  <a:spcBef>
                    <a:spcPct val="0"/>
                  </a:spcBef>
                  <a:spcAft>
                    <a:spcPct val="0"/>
                  </a:spcAft>
                  <a:defRPr/>
                </a:pPr>
                <a:endParaRPr lang="pt-BR" sz="3600">
                  <a:solidFill>
                    <a:srgbClr val="FFFFFF"/>
                  </a:solidFill>
                </a:endParaRPr>
              </a:p>
            </p:txBody>
          </p:sp>
        </p:grpSp>
        <p:sp>
          <p:nvSpPr>
            <p:cNvPr id="5157" name="Line 37"/>
            <p:cNvSpPr>
              <a:spLocks noChangeShapeType="1"/>
            </p:cNvSpPr>
            <p:nvPr/>
          </p:nvSpPr>
          <p:spPr bwMode="hidden">
            <a:xfrm>
              <a:off x="1" y="3928"/>
              <a:ext cx="5758" cy="0"/>
            </a:xfrm>
            <a:prstGeom prst="line">
              <a:avLst/>
            </a:prstGeom>
            <a:noFill/>
            <a:ln w="15875">
              <a:solidFill>
                <a:schemeClr val="bg2"/>
              </a:solidFill>
              <a:round/>
              <a:headEnd/>
              <a:tailEnd/>
            </a:ln>
            <a:effectLst/>
          </p:spPr>
          <p:txBody>
            <a:bodyPr/>
            <a:lstStyle/>
            <a:p>
              <a:pPr defTabSz="1828800" fontAlgn="base">
                <a:spcBef>
                  <a:spcPct val="0"/>
                </a:spcBef>
                <a:spcAft>
                  <a:spcPct val="0"/>
                </a:spcAft>
                <a:defRPr/>
              </a:pPr>
              <a:endParaRPr lang="pt-BR" sz="3600">
                <a:solidFill>
                  <a:srgbClr val="FFFFFF"/>
                </a:solidFill>
              </a:endParaRPr>
            </a:p>
          </p:txBody>
        </p:sp>
        <p:sp>
          <p:nvSpPr>
            <p:cNvPr id="5158" name="Line 38"/>
            <p:cNvSpPr>
              <a:spLocks noChangeShapeType="1"/>
            </p:cNvSpPr>
            <p:nvPr/>
          </p:nvSpPr>
          <p:spPr bwMode="hidden">
            <a:xfrm>
              <a:off x="1" y="3535"/>
              <a:ext cx="5758" cy="0"/>
            </a:xfrm>
            <a:prstGeom prst="line">
              <a:avLst/>
            </a:prstGeom>
            <a:noFill/>
            <a:ln w="15875">
              <a:solidFill>
                <a:schemeClr val="bg2"/>
              </a:solidFill>
              <a:round/>
              <a:headEnd/>
              <a:tailEnd/>
            </a:ln>
            <a:effectLst/>
          </p:spPr>
          <p:txBody>
            <a:bodyPr/>
            <a:lstStyle/>
            <a:p>
              <a:pPr defTabSz="1828800" fontAlgn="base">
                <a:spcBef>
                  <a:spcPct val="0"/>
                </a:spcBef>
                <a:spcAft>
                  <a:spcPct val="0"/>
                </a:spcAft>
                <a:defRPr/>
              </a:pPr>
              <a:endParaRPr lang="pt-BR" sz="3600">
                <a:solidFill>
                  <a:srgbClr val="FFFFFF"/>
                </a:solidFill>
              </a:endParaRPr>
            </a:p>
          </p:txBody>
        </p:sp>
      </p:grpSp>
      <p:sp>
        <p:nvSpPr>
          <p:cNvPr id="5159" name="Rectangle 39"/>
          <p:cNvSpPr>
            <a:spLocks noGrp="1" noChangeArrowheads="1"/>
          </p:cNvSpPr>
          <p:nvPr>
            <p:ph type="title"/>
          </p:nvPr>
        </p:nvSpPr>
        <p:spPr bwMode="auto">
          <a:xfrm>
            <a:off x="914400" y="555627"/>
            <a:ext cx="16459200" cy="2279650"/>
          </a:xfrm>
          <a:prstGeom prst="rect">
            <a:avLst/>
          </a:prstGeom>
          <a:noFill/>
          <a:ln w="9525">
            <a:noFill/>
            <a:miter lim="800000"/>
            <a:headEnd/>
            <a:tailEnd/>
          </a:ln>
          <a:effectLst/>
        </p:spPr>
        <p:txBody>
          <a:bodyPr vert="horz" wrap="square" lIns="91440" tIns="45720" rIns="91440" bIns="45720" numCol="1" anchor="ctr" anchorCtr="1" compatLnSpc="1">
            <a:prstTxWarp prst="textNoShape">
              <a:avLst/>
            </a:prstTxWarp>
          </a:bodyPr>
          <a:lstStyle/>
          <a:p>
            <a:pPr lvl="0"/>
            <a:r>
              <a:rPr lang="pt-BR" smtClean="0"/>
              <a:t>Clique para editar o estilo do título mestre</a:t>
            </a:r>
          </a:p>
        </p:txBody>
      </p:sp>
      <p:sp>
        <p:nvSpPr>
          <p:cNvPr id="5160" name="Rectangle 40"/>
          <p:cNvSpPr>
            <a:spLocks noGrp="1" noChangeArrowheads="1"/>
          </p:cNvSpPr>
          <p:nvPr>
            <p:ph type="dt" sz="half" idx="2"/>
          </p:nvPr>
        </p:nvSpPr>
        <p:spPr bwMode="auto">
          <a:xfrm>
            <a:off x="914400" y="12487276"/>
            <a:ext cx="4267200" cy="9144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2000">
                <a:effectLst>
                  <a:outerShdw blurRad="38100" dist="38100" dir="2700000" algn="tl">
                    <a:srgbClr val="000000"/>
                  </a:outerShdw>
                </a:effectLst>
              </a:defRPr>
            </a:lvl1pPr>
          </a:lstStyle>
          <a:p>
            <a:pPr defTabSz="1828800" fontAlgn="base">
              <a:spcBef>
                <a:spcPct val="0"/>
              </a:spcBef>
              <a:spcAft>
                <a:spcPct val="0"/>
              </a:spcAft>
              <a:defRPr/>
            </a:pPr>
            <a:endParaRPr lang="pt-BR">
              <a:solidFill>
                <a:srgbClr val="FFFFFF"/>
              </a:solidFill>
            </a:endParaRPr>
          </a:p>
        </p:txBody>
      </p:sp>
      <p:sp>
        <p:nvSpPr>
          <p:cNvPr id="5161" name="Rectangle 41"/>
          <p:cNvSpPr>
            <a:spLocks noGrp="1" noChangeArrowheads="1"/>
          </p:cNvSpPr>
          <p:nvPr>
            <p:ph type="ftr" sz="quarter" idx="3"/>
          </p:nvPr>
        </p:nvSpPr>
        <p:spPr bwMode="auto">
          <a:xfrm>
            <a:off x="6248400" y="12496800"/>
            <a:ext cx="5791200" cy="9144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2000">
                <a:effectLst>
                  <a:outerShdw blurRad="38100" dist="38100" dir="2700000" algn="tl">
                    <a:srgbClr val="000000"/>
                  </a:outerShdw>
                </a:effectLst>
              </a:defRPr>
            </a:lvl1pPr>
          </a:lstStyle>
          <a:p>
            <a:pPr defTabSz="1828800" fontAlgn="base">
              <a:spcBef>
                <a:spcPct val="0"/>
              </a:spcBef>
              <a:spcAft>
                <a:spcPct val="0"/>
              </a:spcAft>
              <a:defRPr/>
            </a:pPr>
            <a:endParaRPr lang="pt-BR">
              <a:solidFill>
                <a:srgbClr val="FFFFFF"/>
              </a:solidFill>
            </a:endParaRPr>
          </a:p>
        </p:txBody>
      </p:sp>
      <p:sp>
        <p:nvSpPr>
          <p:cNvPr id="5162" name="Rectangle 42"/>
          <p:cNvSpPr>
            <a:spLocks noGrp="1" noChangeArrowheads="1"/>
          </p:cNvSpPr>
          <p:nvPr>
            <p:ph type="sldNum" sz="quarter" idx="4"/>
          </p:nvPr>
        </p:nvSpPr>
        <p:spPr bwMode="auto">
          <a:xfrm>
            <a:off x="13106400" y="12487276"/>
            <a:ext cx="4267200" cy="9144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2000">
                <a:effectLst>
                  <a:outerShdw blurRad="38100" dist="38100" dir="2700000" algn="tl">
                    <a:srgbClr val="000000"/>
                  </a:outerShdw>
                </a:effectLst>
              </a:defRPr>
            </a:lvl1pPr>
          </a:lstStyle>
          <a:p>
            <a:pPr defTabSz="1828800" fontAlgn="base">
              <a:spcBef>
                <a:spcPct val="0"/>
              </a:spcBef>
              <a:spcAft>
                <a:spcPct val="0"/>
              </a:spcAft>
            </a:pPr>
            <a:fld id="{8C3CE20D-2886-44AC-B88B-8DD15BB96C3B}" type="slidenum">
              <a:rPr lang="pt-BR" altLang="pt-BR" smtClean="0">
                <a:solidFill>
                  <a:srgbClr val="FFFFFF"/>
                </a:solidFill>
              </a:rPr>
              <a:pPr defTabSz="1828800" fontAlgn="base">
                <a:spcBef>
                  <a:spcPct val="0"/>
                </a:spcBef>
                <a:spcAft>
                  <a:spcPct val="0"/>
                </a:spcAft>
              </a:pPr>
              <a:t>‹nº›</a:t>
            </a:fld>
            <a:endParaRPr lang="pt-BR" altLang="pt-BR">
              <a:solidFill>
                <a:srgbClr val="FFFFFF"/>
              </a:solidFill>
            </a:endParaRPr>
          </a:p>
        </p:txBody>
      </p:sp>
      <p:sp>
        <p:nvSpPr>
          <p:cNvPr id="5163" name="Rectangle 43"/>
          <p:cNvSpPr>
            <a:spLocks noGrp="1" noChangeArrowheads="1"/>
          </p:cNvSpPr>
          <p:nvPr>
            <p:ph type="body" idx="1"/>
          </p:nvPr>
        </p:nvSpPr>
        <p:spPr bwMode="auto">
          <a:xfrm>
            <a:off x="914400" y="3200401"/>
            <a:ext cx="16459200" cy="90614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pt-BR" smtClean="0"/>
              <a:t>Clique para editar os estilos do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p>
        </p:txBody>
      </p:sp>
    </p:spTree>
    <p:extLst>
      <p:ext uri="{BB962C8B-B14F-4D97-AF65-F5344CB8AC3E}">
        <p14:creationId xmlns:p14="http://schemas.microsoft.com/office/powerpoint/2010/main" val="2826617981"/>
      </p:ext>
    </p:extLst>
  </p:cSld>
  <p:clrMap bg1="dk2" tx1="lt1" bg2="dk1" tx2="lt2" accent1="accent1" accent2="accent2" accent3="accent3" accent4="accent4" accent5="accent5" accent6="accent6" hlink="hlink" folHlink="folHlink"/>
  <p:sldLayoutIdLst>
    <p:sldLayoutId id="2147483714" r:id="rId1"/>
    <p:sldLayoutId id="2147483715" r:id="rId2"/>
    <p:sldLayoutId id="2147483716" r:id="rId3"/>
    <p:sldLayoutId id="2147483717" r:id="rId4"/>
    <p:sldLayoutId id="2147483718" r:id="rId5"/>
    <p:sldLayoutId id="2147483719" r:id="rId6"/>
    <p:sldLayoutId id="2147483720" r:id="rId7"/>
    <p:sldLayoutId id="2147483721" r:id="rId8"/>
    <p:sldLayoutId id="2147483722" r:id="rId9"/>
    <p:sldLayoutId id="2147483723" r:id="rId10"/>
    <p:sldLayoutId id="2147483724" r:id="rId11"/>
  </p:sldLayoutIdLst>
  <p:timing>
    <p:tnLst>
      <p:par>
        <p:cTn id="1" dur="indefinite" restart="never" nodeType="tmRoot"/>
      </p:par>
    </p:tnLst>
  </p:timing>
  <p:txStyles>
    <p:titleStyle>
      <a:lvl1pPr algn="ctr" rtl="0" eaLnBrk="0" fontAlgn="base" hangingPunct="0">
        <a:spcBef>
          <a:spcPct val="0"/>
        </a:spcBef>
        <a:spcAft>
          <a:spcPct val="0"/>
        </a:spcAft>
        <a:defRPr sz="8800">
          <a:solidFill>
            <a:schemeClr val="tx2"/>
          </a:solidFill>
          <a:effectLst>
            <a:outerShdw blurRad="38100" dist="38100" dir="2700000" algn="tl">
              <a:srgbClr val="000000"/>
            </a:outerShdw>
          </a:effectLst>
          <a:latin typeface="+mj-lt"/>
          <a:ea typeface="+mj-ea"/>
          <a:cs typeface="+mj-cs"/>
        </a:defRPr>
      </a:lvl1pPr>
      <a:lvl2pPr algn="ctr" rtl="0" eaLnBrk="0" fontAlgn="base" hangingPunct="0">
        <a:spcBef>
          <a:spcPct val="0"/>
        </a:spcBef>
        <a:spcAft>
          <a:spcPct val="0"/>
        </a:spcAft>
        <a:defRPr sz="8800">
          <a:solidFill>
            <a:schemeClr val="tx2"/>
          </a:solidFill>
          <a:effectLst>
            <a:outerShdw blurRad="38100" dist="38100" dir="2700000" algn="tl">
              <a:srgbClr val="000000"/>
            </a:outerShdw>
          </a:effectLst>
          <a:latin typeface="Arial" charset="0"/>
        </a:defRPr>
      </a:lvl2pPr>
      <a:lvl3pPr algn="ctr" rtl="0" eaLnBrk="0" fontAlgn="base" hangingPunct="0">
        <a:spcBef>
          <a:spcPct val="0"/>
        </a:spcBef>
        <a:spcAft>
          <a:spcPct val="0"/>
        </a:spcAft>
        <a:defRPr sz="8800">
          <a:solidFill>
            <a:schemeClr val="tx2"/>
          </a:solidFill>
          <a:effectLst>
            <a:outerShdw blurRad="38100" dist="38100" dir="2700000" algn="tl">
              <a:srgbClr val="000000"/>
            </a:outerShdw>
          </a:effectLst>
          <a:latin typeface="Arial" charset="0"/>
        </a:defRPr>
      </a:lvl3pPr>
      <a:lvl4pPr algn="ctr" rtl="0" eaLnBrk="0" fontAlgn="base" hangingPunct="0">
        <a:spcBef>
          <a:spcPct val="0"/>
        </a:spcBef>
        <a:spcAft>
          <a:spcPct val="0"/>
        </a:spcAft>
        <a:defRPr sz="8800">
          <a:solidFill>
            <a:schemeClr val="tx2"/>
          </a:solidFill>
          <a:effectLst>
            <a:outerShdw blurRad="38100" dist="38100" dir="2700000" algn="tl">
              <a:srgbClr val="000000"/>
            </a:outerShdw>
          </a:effectLst>
          <a:latin typeface="Arial" charset="0"/>
        </a:defRPr>
      </a:lvl4pPr>
      <a:lvl5pPr algn="ctr" rtl="0" eaLnBrk="0" fontAlgn="base" hangingPunct="0">
        <a:spcBef>
          <a:spcPct val="0"/>
        </a:spcBef>
        <a:spcAft>
          <a:spcPct val="0"/>
        </a:spcAft>
        <a:defRPr sz="8800">
          <a:solidFill>
            <a:schemeClr val="tx2"/>
          </a:solidFill>
          <a:effectLst>
            <a:outerShdw blurRad="38100" dist="38100" dir="2700000" algn="tl">
              <a:srgbClr val="000000"/>
            </a:outerShdw>
          </a:effectLst>
          <a:latin typeface="Arial" charset="0"/>
        </a:defRPr>
      </a:lvl5pPr>
      <a:lvl6pPr marL="914400" algn="ctr" rtl="0" fontAlgn="base">
        <a:spcBef>
          <a:spcPct val="0"/>
        </a:spcBef>
        <a:spcAft>
          <a:spcPct val="0"/>
        </a:spcAft>
        <a:defRPr sz="8800">
          <a:solidFill>
            <a:schemeClr val="tx2"/>
          </a:solidFill>
          <a:effectLst>
            <a:outerShdw blurRad="38100" dist="38100" dir="2700000" algn="tl">
              <a:srgbClr val="000000"/>
            </a:outerShdw>
          </a:effectLst>
          <a:latin typeface="Arial" charset="0"/>
        </a:defRPr>
      </a:lvl6pPr>
      <a:lvl7pPr marL="1828800" algn="ctr" rtl="0" fontAlgn="base">
        <a:spcBef>
          <a:spcPct val="0"/>
        </a:spcBef>
        <a:spcAft>
          <a:spcPct val="0"/>
        </a:spcAft>
        <a:defRPr sz="8800">
          <a:solidFill>
            <a:schemeClr val="tx2"/>
          </a:solidFill>
          <a:effectLst>
            <a:outerShdw blurRad="38100" dist="38100" dir="2700000" algn="tl">
              <a:srgbClr val="000000"/>
            </a:outerShdw>
          </a:effectLst>
          <a:latin typeface="Arial" charset="0"/>
        </a:defRPr>
      </a:lvl7pPr>
      <a:lvl8pPr marL="2743200" algn="ctr" rtl="0" fontAlgn="base">
        <a:spcBef>
          <a:spcPct val="0"/>
        </a:spcBef>
        <a:spcAft>
          <a:spcPct val="0"/>
        </a:spcAft>
        <a:defRPr sz="8800">
          <a:solidFill>
            <a:schemeClr val="tx2"/>
          </a:solidFill>
          <a:effectLst>
            <a:outerShdw blurRad="38100" dist="38100" dir="2700000" algn="tl">
              <a:srgbClr val="000000"/>
            </a:outerShdw>
          </a:effectLst>
          <a:latin typeface="Arial" charset="0"/>
        </a:defRPr>
      </a:lvl8pPr>
      <a:lvl9pPr marL="3657600" algn="ctr" rtl="0" fontAlgn="base">
        <a:spcBef>
          <a:spcPct val="0"/>
        </a:spcBef>
        <a:spcAft>
          <a:spcPct val="0"/>
        </a:spcAft>
        <a:defRPr sz="8800">
          <a:solidFill>
            <a:schemeClr val="tx2"/>
          </a:solidFill>
          <a:effectLst>
            <a:outerShdw blurRad="38100" dist="38100" dir="2700000" algn="tl">
              <a:srgbClr val="000000"/>
            </a:outerShdw>
          </a:effectLst>
          <a:latin typeface="Arial" charset="0"/>
        </a:defRPr>
      </a:lvl9pPr>
    </p:titleStyle>
    <p:bodyStyle>
      <a:lvl1pPr marL="685800" indent="-685800" algn="l" rtl="0" eaLnBrk="0" fontAlgn="base" hangingPunct="0">
        <a:spcBef>
          <a:spcPct val="20000"/>
        </a:spcBef>
        <a:spcAft>
          <a:spcPct val="0"/>
        </a:spcAft>
        <a:buClr>
          <a:schemeClr val="hlink"/>
        </a:buClr>
        <a:buSzPct val="60000"/>
        <a:buFont typeface="Wingdings" panose="05000000000000000000" pitchFamily="2" charset="2"/>
        <a:buChar char="n"/>
        <a:defRPr sz="6400">
          <a:solidFill>
            <a:schemeClr val="tx1"/>
          </a:solidFill>
          <a:effectLst>
            <a:outerShdw blurRad="38100" dist="38100" dir="2700000" algn="tl">
              <a:srgbClr val="000000"/>
            </a:outerShdw>
          </a:effectLst>
          <a:latin typeface="+mn-lt"/>
          <a:ea typeface="+mn-ea"/>
          <a:cs typeface="+mn-cs"/>
        </a:defRPr>
      </a:lvl1pPr>
      <a:lvl2pPr marL="1485900" indent="-571500" algn="l" rtl="0" eaLnBrk="0" fontAlgn="base" hangingPunct="0">
        <a:spcBef>
          <a:spcPct val="20000"/>
        </a:spcBef>
        <a:spcAft>
          <a:spcPct val="0"/>
        </a:spcAft>
        <a:buClr>
          <a:schemeClr val="tx1"/>
        </a:buClr>
        <a:buChar char="•"/>
        <a:defRPr sz="5600">
          <a:solidFill>
            <a:schemeClr val="tx1"/>
          </a:solidFill>
          <a:effectLst>
            <a:outerShdw blurRad="38100" dist="38100" dir="2700000" algn="tl">
              <a:srgbClr val="000000"/>
            </a:outerShdw>
          </a:effectLst>
          <a:latin typeface="+mn-lt"/>
        </a:defRPr>
      </a:lvl2pPr>
      <a:lvl3pPr marL="2286000" indent="-457200" algn="l" rtl="0" eaLnBrk="0" fontAlgn="base" hangingPunct="0">
        <a:spcBef>
          <a:spcPct val="20000"/>
        </a:spcBef>
        <a:spcAft>
          <a:spcPct val="0"/>
        </a:spcAft>
        <a:buClr>
          <a:schemeClr val="accent2"/>
        </a:buClr>
        <a:buSzPct val="60000"/>
        <a:buFont typeface="Wingdings" panose="05000000000000000000" pitchFamily="2" charset="2"/>
        <a:buChar char="n"/>
        <a:defRPr sz="4800">
          <a:solidFill>
            <a:schemeClr val="tx1"/>
          </a:solidFill>
          <a:effectLst>
            <a:outerShdw blurRad="38100" dist="38100" dir="2700000" algn="tl">
              <a:srgbClr val="000000"/>
            </a:outerShdw>
          </a:effectLst>
          <a:latin typeface="+mn-lt"/>
        </a:defRPr>
      </a:lvl3pPr>
      <a:lvl4pPr marL="3200400" indent="-457200" algn="l" rtl="0" eaLnBrk="0" fontAlgn="base" hangingPunct="0">
        <a:spcBef>
          <a:spcPct val="20000"/>
        </a:spcBef>
        <a:spcAft>
          <a:spcPct val="0"/>
        </a:spcAft>
        <a:buClr>
          <a:schemeClr val="tx2"/>
        </a:buClr>
        <a:buChar char="•"/>
        <a:defRPr sz="4000">
          <a:solidFill>
            <a:schemeClr val="tx1"/>
          </a:solidFill>
          <a:effectLst>
            <a:outerShdw blurRad="38100" dist="38100" dir="2700000" algn="tl">
              <a:srgbClr val="000000"/>
            </a:outerShdw>
          </a:effectLst>
          <a:latin typeface="+mn-lt"/>
        </a:defRPr>
      </a:lvl4pPr>
      <a:lvl5pPr marL="4114800" indent="-457200" algn="l" rtl="0" eaLnBrk="0" fontAlgn="base" hangingPunct="0">
        <a:spcBef>
          <a:spcPct val="20000"/>
        </a:spcBef>
        <a:spcAft>
          <a:spcPct val="0"/>
        </a:spcAft>
        <a:buClr>
          <a:schemeClr val="folHlink"/>
        </a:buClr>
        <a:buSzPct val="60000"/>
        <a:buFont typeface="Wingdings" panose="05000000000000000000" pitchFamily="2" charset="2"/>
        <a:buChar char="n"/>
        <a:defRPr sz="4000">
          <a:solidFill>
            <a:schemeClr val="tx1"/>
          </a:solidFill>
          <a:effectLst>
            <a:outerShdw blurRad="38100" dist="38100" dir="2700000" algn="tl">
              <a:srgbClr val="000000"/>
            </a:outerShdw>
          </a:effectLst>
          <a:latin typeface="+mn-lt"/>
        </a:defRPr>
      </a:lvl5pPr>
      <a:lvl6pPr marL="5029200" indent="-457200" algn="l" rtl="0" fontAlgn="base">
        <a:spcBef>
          <a:spcPct val="20000"/>
        </a:spcBef>
        <a:spcAft>
          <a:spcPct val="0"/>
        </a:spcAft>
        <a:buClr>
          <a:schemeClr val="folHlink"/>
        </a:buClr>
        <a:buSzPct val="60000"/>
        <a:buFont typeface="Wingdings" pitchFamily="2" charset="2"/>
        <a:buChar char="n"/>
        <a:defRPr sz="4000">
          <a:solidFill>
            <a:schemeClr val="tx1"/>
          </a:solidFill>
          <a:effectLst>
            <a:outerShdw blurRad="38100" dist="38100" dir="2700000" algn="tl">
              <a:srgbClr val="000000"/>
            </a:outerShdw>
          </a:effectLst>
          <a:latin typeface="+mn-lt"/>
        </a:defRPr>
      </a:lvl6pPr>
      <a:lvl7pPr marL="5943600" indent="-457200" algn="l" rtl="0" fontAlgn="base">
        <a:spcBef>
          <a:spcPct val="20000"/>
        </a:spcBef>
        <a:spcAft>
          <a:spcPct val="0"/>
        </a:spcAft>
        <a:buClr>
          <a:schemeClr val="folHlink"/>
        </a:buClr>
        <a:buSzPct val="60000"/>
        <a:buFont typeface="Wingdings" pitchFamily="2" charset="2"/>
        <a:buChar char="n"/>
        <a:defRPr sz="4000">
          <a:solidFill>
            <a:schemeClr val="tx1"/>
          </a:solidFill>
          <a:effectLst>
            <a:outerShdw blurRad="38100" dist="38100" dir="2700000" algn="tl">
              <a:srgbClr val="000000"/>
            </a:outerShdw>
          </a:effectLst>
          <a:latin typeface="+mn-lt"/>
        </a:defRPr>
      </a:lvl7pPr>
      <a:lvl8pPr marL="6858000" indent="-457200" algn="l" rtl="0" fontAlgn="base">
        <a:spcBef>
          <a:spcPct val="20000"/>
        </a:spcBef>
        <a:spcAft>
          <a:spcPct val="0"/>
        </a:spcAft>
        <a:buClr>
          <a:schemeClr val="folHlink"/>
        </a:buClr>
        <a:buSzPct val="60000"/>
        <a:buFont typeface="Wingdings" pitchFamily="2" charset="2"/>
        <a:buChar char="n"/>
        <a:defRPr sz="4000">
          <a:solidFill>
            <a:schemeClr val="tx1"/>
          </a:solidFill>
          <a:effectLst>
            <a:outerShdw blurRad="38100" dist="38100" dir="2700000" algn="tl">
              <a:srgbClr val="000000"/>
            </a:outerShdw>
          </a:effectLst>
          <a:latin typeface="+mn-lt"/>
        </a:defRPr>
      </a:lvl8pPr>
      <a:lvl9pPr marL="7772400" indent="-457200" algn="l" rtl="0" fontAlgn="base">
        <a:spcBef>
          <a:spcPct val="20000"/>
        </a:spcBef>
        <a:spcAft>
          <a:spcPct val="0"/>
        </a:spcAft>
        <a:buClr>
          <a:schemeClr val="folHlink"/>
        </a:buClr>
        <a:buSzPct val="60000"/>
        <a:buFont typeface="Wingdings" pitchFamily="2" charset="2"/>
        <a:buChar char="n"/>
        <a:defRPr sz="4000">
          <a:solidFill>
            <a:schemeClr val="tx1"/>
          </a:solidFill>
          <a:effectLst>
            <a:outerShdw blurRad="38100" dist="38100" dir="2700000" algn="tl">
              <a:srgbClr val="000000"/>
            </a:outerShdw>
          </a:effectLst>
          <a:latin typeface="+mn-lt"/>
        </a:defRPr>
      </a:lvl9pPr>
    </p:bodyStyle>
    <p:otherStyle>
      <a:defPPr>
        <a:defRPr lang="pt-BR"/>
      </a:defPPr>
      <a:lvl1pPr marL="0" algn="l" defTabSz="1828800" rtl="0" eaLnBrk="1" latinLnBrk="0" hangingPunct="1">
        <a:defRPr sz="3600" kern="1200">
          <a:solidFill>
            <a:schemeClr val="tx1"/>
          </a:solidFill>
          <a:latin typeface="+mn-lt"/>
          <a:ea typeface="+mn-ea"/>
          <a:cs typeface="+mn-cs"/>
        </a:defRPr>
      </a:lvl1pPr>
      <a:lvl2pPr marL="914400" algn="l" defTabSz="1828800" rtl="0" eaLnBrk="1" latinLnBrk="0" hangingPunct="1">
        <a:defRPr sz="3600" kern="1200">
          <a:solidFill>
            <a:schemeClr val="tx1"/>
          </a:solidFill>
          <a:latin typeface="+mn-lt"/>
          <a:ea typeface="+mn-ea"/>
          <a:cs typeface="+mn-cs"/>
        </a:defRPr>
      </a:lvl2pPr>
      <a:lvl3pPr marL="1828800" algn="l" defTabSz="1828800" rtl="0" eaLnBrk="1" latinLnBrk="0" hangingPunct="1">
        <a:defRPr sz="3600" kern="1200">
          <a:solidFill>
            <a:schemeClr val="tx1"/>
          </a:solidFill>
          <a:latin typeface="+mn-lt"/>
          <a:ea typeface="+mn-ea"/>
          <a:cs typeface="+mn-cs"/>
        </a:defRPr>
      </a:lvl3pPr>
      <a:lvl4pPr marL="2743200" algn="l" defTabSz="1828800" rtl="0" eaLnBrk="1" latinLnBrk="0" hangingPunct="1">
        <a:defRPr sz="3600" kern="1200">
          <a:solidFill>
            <a:schemeClr val="tx1"/>
          </a:solidFill>
          <a:latin typeface="+mn-lt"/>
          <a:ea typeface="+mn-ea"/>
          <a:cs typeface="+mn-cs"/>
        </a:defRPr>
      </a:lvl4pPr>
      <a:lvl5pPr marL="3657600" algn="l" defTabSz="1828800" rtl="0" eaLnBrk="1" latinLnBrk="0" hangingPunct="1">
        <a:defRPr sz="3600" kern="1200">
          <a:solidFill>
            <a:schemeClr val="tx1"/>
          </a:solidFill>
          <a:latin typeface="+mn-lt"/>
          <a:ea typeface="+mn-ea"/>
          <a:cs typeface="+mn-cs"/>
        </a:defRPr>
      </a:lvl5pPr>
      <a:lvl6pPr marL="4572000" algn="l" defTabSz="1828800" rtl="0" eaLnBrk="1" latinLnBrk="0" hangingPunct="1">
        <a:defRPr sz="3600" kern="1200">
          <a:solidFill>
            <a:schemeClr val="tx1"/>
          </a:solidFill>
          <a:latin typeface="+mn-lt"/>
          <a:ea typeface="+mn-ea"/>
          <a:cs typeface="+mn-cs"/>
        </a:defRPr>
      </a:lvl6pPr>
      <a:lvl7pPr marL="5486400" algn="l" defTabSz="1828800" rtl="0" eaLnBrk="1" latinLnBrk="0" hangingPunct="1">
        <a:defRPr sz="3600" kern="1200">
          <a:solidFill>
            <a:schemeClr val="tx1"/>
          </a:solidFill>
          <a:latin typeface="+mn-lt"/>
          <a:ea typeface="+mn-ea"/>
          <a:cs typeface="+mn-cs"/>
        </a:defRPr>
      </a:lvl7pPr>
      <a:lvl8pPr marL="6400800" algn="l" defTabSz="1828800" rtl="0" eaLnBrk="1" latinLnBrk="0" hangingPunct="1">
        <a:defRPr sz="3600" kern="1200">
          <a:solidFill>
            <a:schemeClr val="tx1"/>
          </a:solidFill>
          <a:latin typeface="+mn-lt"/>
          <a:ea typeface="+mn-ea"/>
          <a:cs typeface="+mn-cs"/>
        </a:defRPr>
      </a:lvl8pPr>
      <a:lvl9pPr marL="7315200" algn="l" defTabSz="1828800" rtl="0" eaLnBrk="1" latinLnBrk="0" hangingPunct="1">
        <a:defRPr sz="36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7" Type="http://schemas.openxmlformats.org/officeDocument/2006/relationships/image" Target="../media/image7.svg"/><Relationship Id="rId2" Type="http://schemas.openxmlformats.org/officeDocument/2006/relationships/notesSlide" Target="../notesSlides/notesSlide1.xml"/><Relationship Id="rId1" Type="http://schemas.openxmlformats.org/officeDocument/2006/relationships/slideLayout" Target="../slideLayouts/slideLayout12.xml"/><Relationship Id="rId6" Type="http://schemas.openxmlformats.org/officeDocument/2006/relationships/image" Target="../media/image6.png"/><Relationship Id="rId5" Type="http://schemas.openxmlformats.org/officeDocument/2006/relationships/image" Target="../media/image5.png"/><Relationship Id="rId4" Type="http://schemas.openxmlformats.org/officeDocument/2006/relationships/image" Target="../media/image4.png"/></Relationships>
</file>

<file path=ppt/slides/_rels/slide3.xml.rels><?xml version="1.0" encoding="UTF-8" standalone="yes"?>
<Relationships xmlns="http://schemas.openxmlformats.org/package/2006/relationships"><Relationship Id="rId3" Type="http://schemas.openxmlformats.org/officeDocument/2006/relationships/image" Target="../media/image7.jpg"/><Relationship Id="rId7" Type="http://schemas.openxmlformats.org/officeDocument/2006/relationships/image" Target="../media/image7.svg"/><Relationship Id="rId2" Type="http://schemas.openxmlformats.org/officeDocument/2006/relationships/notesSlide" Target="../notesSlides/notesSlide2.xml"/><Relationship Id="rId1" Type="http://schemas.openxmlformats.org/officeDocument/2006/relationships/slideLayout" Target="../slideLayouts/slideLayout12.xml"/><Relationship Id="rId6" Type="http://schemas.openxmlformats.org/officeDocument/2006/relationships/image" Target="../media/image6.png"/><Relationship Id="rId5" Type="http://schemas.openxmlformats.org/officeDocument/2006/relationships/image" Target="../media/image4.png"/><Relationship Id="rId4" Type="http://schemas.openxmlformats.org/officeDocument/2006/relationships/image" Target="../media/image5.png"/></Relationships>
</file>

<file path=ppt/slides/_rels/slide4.xml.rels><?xml version="1.0" encoding="UTF-8" standalone="yes"?>
<Relationships xmlns="http://schemas.openxmlformats.org/package/2006/relationships"><Relationship Id="rId3" Type="http://schemas.openxmlformats.org/officeDocument/2006/relationships/image" Target="../media/image5.png"/><Relationship Id="rId7" Type="http://schemas.openxmlformats.org/officeDocument/2006/relationships/image" Target="../media/image7.svg"/><Relationship Id="rId2" Type="http://schemas.openxmlformats.org/officeDocument/2006/relationships/notesSlide" Target="../notesSlides/notesSlide3.xml"/><Relationship Id="rId1" Type="http://schemas.openxmlformats.org/officeDocument/2006/relationships/slideLayout" Target="../slideLayouts/slideLayout12.xml"/><Relationship Id="rId6" Type="http://schemas.openxmlformats.org/officeDocument/2006/relationships/image" Target="../media/image6.png"/><Relationship Id="rId5" Type="http://schemas.openxmlformats.org/officeDocument/2006/relationships/image" Target="../media/image4.png"/><Relationship Id="rId4" Type="http://schemas.openxmlformats.org/officeDocument/2006/relationships/image" Target="../media/image8.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10.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16.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16.xml.rels><?xml version="1.0" encoding="UTF-8" standalone="yes"?>
<Relationships xmlns="http://schemas.openxmlformats.org/package/2006/relationships"><Relationship Id="rId2" Type="http://schemas.openxmlformats.org/officeDocument/2006/relationships/image" Target="../media/image10.wmf"/><Relationship Id="rId1" Type="http://schemas.openxmlformats.org/officeDocument/2006/relationships/slideLayout" Target="../slideLayouts/slideLayout16.xml"/></Relationships>
</file>

<file path=ppt/slides/_rels/slide17.xml.rels><?xml version="1.0" encoding="UTF-8" standalone="yes"?>
<Relationships xmlns="http://schemas.openxmlformats.org/package/2006/relationships"><Relationship Id="rId3" Type="http://schemas.openxmlformats.org/officeDocument/2006/relationships/image" Target="../media/image10.wmf"/><Relationship Id="rId2" Type="http://schemas.openxmlformats.org/officeDocument/2006/relationships/notesSlide" Target="../notesSlides/notesSlide4.xml"/><Relationship Id="rId1" Type="http://schemas.openxmlformats.org/officeDocument/2006/relationships/slideLayout" Target="../slideLayouts/slideLayout16.xml"/></Relationships>
</file>

<file path=ppt/slides/_rels/slide18.xml.rels><?xml version="1.0" encoding="UTF-8" standalone="yes"?>
<Relationships xmlns="http://schemas.openxmlformats.org/package/2006/relationships"><Relationship Id="rId3" Type="http://schemas.openxmlformats.org/officeDocument/2006/relationships/image" Target="../media/image11.png"/><Relationship Id="rId7" Type="http://schemas.openxmlformats.org/officeDocument/2006/relationships/image" Target="../media/image7.svg"/><Relationship Id="rId2" Type="http://schemas.openxmlformats.org/officeDocument/2006/relationships/notesSlide" Target="../notesSlides/notesSlide5.xml"/><Relationship Id="rId1" Type="http://schemas.openxmlformats.org/officeDocument/2006/relationships/slideLayout" Target="../slideLayouts/slideLayout12.xml"/><Relationship Id="rId6" Type="http://schemas.openxmlformats.org/officeDocument/2006/relationships/image" Target="../media/image6.png"/><Relationship Id="rId5" Type="http://schemas.openxmlformats.org/officeDocument/2006/relationships/image" Target="../media/image4.png"/><Relationship Id="rId4" Type="http://schemas.openxmlformats.org/officeDocument/2006/relationships/image" Target="../media/image5.png"/></Relationships>
</file>

<file path=ppt/slides/_rels/slide19.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Layout" Target="../slideLayouts/slideLayout7.xml"/><Relationship Id="rId4" Type="http://schemas.openxmlformats.org/officeDocument/2006/relationships/image" Target="../media/image14.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 name="Line 5"/>
          <p:cNvSpPr>
            <a:spLocks noChangeShapeType="1"/>
          </p:cNvSpPr>
          <p:nvPr/>
        </p:nvSpPr>
        <p:spPr bwMode="auto">
          <a:xfrm>
            <a:off x="1123910" y="-1311105"/>
            <a:ext cx="0" cy="0"/>
          </a:xfrm>
          <a:prstGeom prst="line">
            <a:avLst/>
          </a:prstGeom>
          <a:noFill/>
          <a:ln>
            <a:noFill/>
          </a:ln>
          <a:extLst>
            <a:ext uri="{909E8E84-426E-40dd-AFC4-6F175D3DCCD1}">
              <a14:hiddenFill xmlns:a14="http://schemas.microsoft.com/office/drawing/2010/main" xmlns="">
                <a:noFill/>
              </a14:hiddenFill>
            </a:ext>
            <a:ext uri="{91240B29-F687-4f45-9708-019B960494DF}">
              <a14:hiddenLine xmlns:a14="http://schemas.microsoft.com/office/drawing/2010/main" xmlns="" w="9525">
                <a:solidFill>
                  <a:srgbClr val="000000"/>
                </a:solidFill>
                <a:round/>
                <a:headEnd/>
                <a:tailEnd/>
              </a14:hiddenLine>
            </a:ext>
          </a:extLst>
        </p:spPr>
        <p:txBody>
          <a:bodyPr vert="horz" wrap="square" lIns="182824" tIns="91412" rIns="182824" bIns="91412" numCol="1" anchor="t" anchorCtr="0" compatLnSpc="1">
            <a:prstTxWarp prst="textNoShape">
              <a:avLst/>
            </a:prstTxWarp>
          </a:bodyPr>
          <a:lstStyle/>
          <a:p>
            <a:endParaRPr lang="en-US" sz="2700"/>
          </a:p>
        </p:txBody>
      </p:sp>
      <p:sp>
        <p:nvSpPr>
          <p:cNvPr id="45" name="Line 6"/>
          <p:cNvSpPr>
            <a:spLocks noChangeShapeType="1"/>
          </p:cNvSpPr>
          <p:nvPr/>
        </p:nvSpPr>
        <p:spPr bwMode="auto">
          <a:xfrm>
            <a:off x="1123910" y="-1311105"/>
            <a:ext cx="0" cy="0"/>
          </a:xfrm>
          <a:prstGeom prst="line">
            <a:avLst/>
          </a:prstGeom>
          <a:noFill/>
          <a:ln>
            <a:noFill/>
          </a:ln>
          <a:extLst>
            <a:ext uri="{909E8E84-426E-40dd-AFC4-6F175D3DCCD1}">
              <a14:hiddenFill xmlns:a14="http://schemas.microsoft.com/office/drawing/2010/main" xmlns="">
                <a:noFill/>
              </a14:hiddenFill>
            </a:ext>
            <a:ext uri="{91240B29-F687-4f45-9708-019B960494DF}">
              <a14:hiddenLine xmlns:a14="http://schemas.microsoft.com/office/drawing/2010/main" xmlns="" w="9525">
                <a:solidFill>
                  <a:srgbClr val="000000"/>
                </a:solidFill>
                <a:round/>
                <a:headEnd/>
                <a:tailEnd/>
              </a14:hiddenLine>
            </a:ext>
          </a:extLst>
        </p:spPr>
        <p:txBody>
          <a:bodyPr vert="horz" wrap="square" lIns="182824" tIns="91412" rIns="182824" bIns="91412" numCol="1" anchor="t" anchorCtr="0" compatLnSpc="1">
            <a:prstTxWarp prst="textNoShape">
              <a:avLst/>
            </a:prstTxWarp>
          </a:bodyPr>
          <a:lstStyle/>
          <a:p>
            <a:endParaRPr lang="en-US" sz="2700"/>
          </a:p>
        </p:txBody>
      </p:sp>
      <p:pic>
        <p:nvPicPr>
          <p:cNvPr id="3" name="Imagem 2" descr="Uma imagem contendo comida&#10;&#10;Descrição gerada automaticamente">
            <a:extLst>
              <a:ext uri="{FF2B5EF4-FFF2-40B4-BE49-F238E27FC236}">
                <a16:creationId xmlns:a16="http://schemas.microsoft.com/office/drawing/2014/main" xmlns="" id="{C37C9A62-6D9D-4599-AE64-1776FC9436CD}"/>
              </a:ext>
            </a:extLst>
          </p:cNvPr>
          <p:cNvPicPr>
            <a:picLocks noChangeAspect="1"/>
          </p:cNvPicPr>
          <p:nvPr/>
        </p:nvPicPr>
        <p:blipFill>
          <a:blip r:embed="rId2"/>
          <a:stretch>
            <a:fillRect/>
          </a:stretch>
        </p:blipFill>
        <p:spPr>
          <a:xfrm>
            <a:off x="-228600" y="-85726"/>
            <a:ext cx="18516600" cy="13887451"/>
          </a:xfrm>
          <a:prstGeom prst="rect">
            <a:avLst/>
          </a:prstGeom>
        </p:spPr>
      </p:pic>
    </p:spTree>
    <p:extLst>
      <p:ext uri="{BB962C8B-B14F-4D97-AF65-F5344CB8AC3E}">
        <p14:creationId xmlns:p14="http://schemas.microsoft.com/office/powerpoint/2010/main" val="580727059"/>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Imagem 5"/>
          <p:cNvPicPr preferRelativeResize="0">
            <a:picLocks noChangeAspect="1"/>
          </p:cNvPicPr>
          <p:nvPr/>
        </p:nvPicPr>
        <p:blipFill>
          <a:blip r:embed="rId3">
            <a:extLst>
              <a:ext uri="{28A0092B-C50C-407E-A947-70E740481C1C}">
                <a14:useLocalDpi xmlns:a14="http://schemas.microsoft.com/office/drawing/2010/main" val="0"/>
              </a:ext>
            </a:extLst>
          </a:blip>
          <a:stretch>
            <a:fillRect/>
          </a:stretch>
        </p:blipFill>
        <p:spPr>
          <a:xfrm>
            <a:off x="-110968" y="-86400"/>
            <a:ext cx="18509937" cy="13888800"/>
          </a:xfrm>
          <a:prstGeom prst="rect">
            <a:avLst/>
          </a:prstGeom>
        </p:spPr>
      </p:pic>
      <p:pic>
        <p:nvPicPr>
          <p:cNvPr id="3" name="Imagem 2" descr="Uma imagem contendo placar, computador, placa&#10;&#10;Descrição gerada automaticamente">
            <a:extLst>
              <a:ext uri="{FF2B5EF4-FFF2-40B4-BE49-F238E27FC236}">
                <a16:creationId xmlns:a16="http://schemas.microsoft.com/office/drawing/2014/main" xmlns="" id="{88660E94-D7D0-4AC8-9259-B4FA4A280A60}"/>
              </a:ext>
            </a:extLst>
          </p:cNvPr>
          <p:cNvPicPr>
            <a:picLocks noChangeAspect="1"/>
          </p:cNvPicPr>
          <p:nvPr/>
        </p:nvPicPr>
        <p:blipFill>
          <a:blip r:embed="rId4"/>
          <a:stretch>
            <a:fillRect/>
          </a:stretch>
        </p:blipFill>
        <p:spPr>
          <a:xfrm>
            <a:off x="13117321" y="3420857"/>
            <a:ext cx="4947943" cy="6987654"/>
          </a:xfrm>
          <a:prstGeom prst="rect">
            <a:avLst/>
          </a:prstGeom>
        </p:spPr>
      </p:pic>
      <p:pic>
        <p:nvPicPr>
          <p:cNvPr id="2" name="Imagem 1"/>
          <p:cNvPicPr preferRelativeResize="0">
            <a:picLocks noChangeAspect="1"/>
          </p:cNvPicPr>
          <p:nvPr/>
        </p:nvPicPr>
        <p:blipFill>
          <a:blip r:embed="rId5">
            <a:extLst>
              <a:ext uri="{28A0092B-C50C-407E-A947-70E740481C1C}">
                <a14:useLocalDpi xmlns:a14="http://schemas.microsoft.com/office/drawing/2010/main" val="0"/>
              </a:ext>
            </a:extLst>
          </a:blip>
          <a:stretch>
            <a:fillRect/>
          </a:stretch>
        </p:blipFill>
        <p:spPr>
          <a:xfrm>
            <a:off x="-115200" y="-89575"/>
            <a:ext cx="18518400" cy="13895150"/>
          </a:xfrm>
          <a:prstGeom prst="rect">
            <a:avLst/>
          </a:prstGeom>
        </p:spPr>
      </p:pic>
      <p:pic>
        <p:nvPicPr>
          <p:cNvPr id="8" name="Gráfico 7">
            <a:extLst>
              <a:ext uri="{FF2B5EF4-FFF2-40B4-BE49-F238E27FC236}">
                <a16:creationId xmlns:a16="http://schemas.microsoft.com/office/drawing/2014/main" xmlns="" id="{A22AE52C-C604-41FA-934F-E3ACBF9BA884}"/>
              </a:ext>
            </a:extLst>
          </p:cNvPr>
          <p:cNvPicPr>
            <a:picLocks noChangeAspect="1"/>
          </p:cNvPicPr>
          <p:nvPr/>
        </p:nvPicPr>
        <p:blipFill>
          <a:blip r:embed="rId6">
            <a:extLst>
              <a:ext uri="{96DAC541-7B7A-43D3-8B79-37D633B846F1}">
                <asvg:svgBlip xmlns:asvg="http://schemas.microsoft.com/office/drawing/2016/SVG/main" xmlns="" r:embed="rId7"/>
              </a:ext>
            </a:extLst>
          </a:blip>
          <a:stretch>
            <a:fillRect/>
          </a:stretch>
        </p:blipFill>
        <p:spPr>
          <a:xfrm>
            <a:off x="14075229" y="12006000"/>
            <a:ext cx="3368348" cy="1322541"/>
          </a:xfrm>
          <a:prstGeom prst="rect">
            <a:avLst/>
          </a:prstGeom>
        </p:spPr>
      </p:pic>
    </p:spTree>
    <p:extLst>
      <p:ext uri="{BB962C8B-B14F-4D97-AF65-F5344CB8AC3E}">
        <p14:creationId xmlns:p14="http://schemas.microsoft.com/office/powerpoint/2010/main" val="1178875950"/>
      </p:ext>
    </p:extLst>
  </p:cSld>
  <p:clrMapOvr>
    <a:masterClrMapping/>
  </p:clrMapOvr>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m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5200" y="-170999"/>
            <a:ext cx="18518400" cy="14057999"/>
          </a:xfrm>
          <a:prstGeom prst="rect">
            <a:avLst/>
          </a:prstGeom>
        </p:spPr>
      </p:pic>
      <p:pic>
        <p:nvPicPr>
          <p:cNvPr id="9" name="Imagem 8"/>
          <p:cNvPicPr preferRelativeResize="0">
            <a:picLocks noChangeAspect="1"/>
          </p:cNvPicPr>
          <p:nvPr/>
        </p:nvPicPr>
        <p:blipFill>
          <a:blip r:embed="rId4">
            <a:extLst>
              <a:ext uri="{28A0092B-C50C-407E-A947-70E740481C1C}">
                <a14:useLocalDpi xmlns:a14="http://schemas.microsoft.com/office/drawing/2010/main" val="0"/>
              </a:ext>
            </a:extLst>
          </a:blip>
          <a:stretch>
            <a:fillRect/>
          </a:stretch>
        </p:blipFill>
        <p:spPr>
          <a:xfrm>
            <a:off x="-115200" y="-89576"/>
            <a:ext cx="18518400" cy="13976575"/>
          </a:xfrm>
          <a:prstGeom prst="rect">
            <a:avLst/>
          </a:prstGeom>
        </p:spPr>
      </p:pic>
      <p:sp>
        <p:nvSpPr>
          <p:cNvPr id="18" name="CaixaDeTexto 17"/>
          <p:cNvSpPr txBox="1"/>
          <p:nvPr/>
        </p:nvSpPr>
        <p:spPr>
          <a:xfrm>
            <a:off x="1686543" y="6582299"/>
            <a:ext cx="11315578" cy="131704"/>
          </a:xfrm>
          <a:prstGeom prst="rect">
            <a:avLst/>
          </a:prstGeom>
          <a:noFill/>
        </p:spPr>
        <p:txBody>
          <a:bodyPr wrap="square" rtlCol="0">
            <a:spAutoFit/>
          </a:bodyPr>
          <a:lstStyle/>
          <a:p>
            <a:r>
              <a:rPr lang="pt-BR" sz="9600" b="1" spc="-112" dirty="0">
                <a:solidFill>
                  <a:schemeClr val="accent1">
                    <a:lumMod val="50000"/>
                  </a:schemeClr>
                </a:solidFill>
              </a:rPr>
              <a:t>CURSO DA EBD</a:t>
            </a:r>
          </a:p>
        </p:txBody>
      </p:sp>
      <p:sp>
        <p:nvSpPr>
          <p:cNvPr id="19" name="CaixaDeTexto 18"/>
          <p:cNvSpPr txBox="1"/>
          <p:nvPr/>
        </p:nvSpPr>
        <p:spPr>
          <a:xfrm>
            <a:off x="1604481" y="9521665"/>
            <a:ext cx="10359792" cy="1961691"/>
          </a:xfrm>
          <a:prstGeom prst="rect">
            <a:avLst/>
          </a:prstGeom>
          <a:noFill/>
        </p:spPr>
        <p:txBody>
          <a:bodyPr wrap="square" rtlCol="0">
            <a:spAutoFit/>
          </a:bodyPr>
          <a:lstStyle/>
          <a:p>
            <a:r>
              <a:rPr lang="pt-BR" sz="4049" dirty="0">
                <a:solidFill>
                  <a:schemeClr val="accent5">
                    <a:lumMod val="75000"/>
                  </a:schemeClr>
                </a:solidFill>
                <a:latin typeface="Arial" panose="020B0604020202020204" pitchFamily="34" charset="0"/>
                <a:cs typeface="Arial" panose="020B0604020202020204" pitchFamily="34" charset="0"/>
              </a:rPr>
              <a:t>Professores:</a:t>
            </a:r>
            <a:br>
              <a:rPr lang="pt-BR" sz="4049" dirty="0">
                <a:solidFill>
                  <a:schemeClr val="accent5">
                    <a:lumMod val="75000"/>
                  </a:schemeClr>
                </a:solidFill>
                <a:latin typeface="Arial" panose="020B0604020202020204" pitchFamily="34" charset="0"/>
                <a:cs typeface="Arial" panose="020B0604020202020204" pitchFamily="34" charset="0"/>
              </a:rPr>
            </a:br>
            <a:r>
              <a:rPr lang="pt-BR" sz="4049" dirty="0" smtClean="0">
                <a:solidFill>
                  <a:schemeClr val="accent5">
                    <a:lumMod val="75000"/>
                  </a:schemeClr>
                </a:solidFill>
                <a:latin typeface="Arial" panose="020B0604020202020204" pitchFamily="34" charset="0"/>
                <a:cs typeface="Arial" panose="020B0604020202020204" pitchFamily="34" charset="0"/>
              </a:rPr>
              <a:t>Dc. Denis do Prado Netto</a:t>
            </a:r>
            <a:endParaRPr lang="pt-BR" sz="4049" dirty="0">
              <a:solidFill>
                <a:schemeClr val="accent5">
                  <a:lumMod val="75000"/>
                </a:schemeClr>
              </a:solidFill>
              <a:latin typeface="Arial" panose="020B0604020202020204" pitchFamily="34" charset="0"/>
              <a:cs typeface="Arial" panose="020B0604020202020204" pitchFamily="34" charset="0"/>
            </a:endParaRPr>
          </a:p>
          <a:p>
            <a:r>
              <a:rPr lang="pt-BR" sz="4049" dirty="0" smtClean="0">
                <a:solidFill>
                  <a:schemeClr val="accent5">
                    <a:lumMod val="75000"/>
                  </a:schemeClr>
                </a:solidFill>
                <a:latin typeface="Arial" panose="020B0604020202020204" pitchFamily="34" charset="0"/>
                <a:cs typeface="Arial" panose="020B0604020202020204" pitchFamily="34" charset="0"/>
              </a:rPr>
              <a:t>Pb. Wallace Tesch Sabaini</a:t>
            </a:r>
            <a:endParaRPr lang="pt-BR" sz="4049" dirty="0">
              <a:solidFill>
                <a:schemeClr val="accent5">
                  <a:lumMod val="75000"/>
                </a:schemeClr>
              </a:solidFill>
              <a:latin typeface="Arial" panose="020B0604020202020204" pitchFamily="34" charset="0"/>
              <a:cs typeface="Arial" panose="020B0604020202020204" pitchFamily="34" charset="0"/>
            </a:endParaRPr>
          </a:p>
        </p:txBody>
      </p:sp>
      <p:pic>
        <p:nvPicPr>
          <p:cNvPr id="3" name="Imagem 2" descr="Uma imagem contendo placar, computador, placa&#10;&#10;Descrição gerada automaticamente">
            <a:extLst>
              <a:ext uri="{FF2B5EF4-FFF2-40B4-BE49-F238E27FC236}">
                <a16:creationId xmlns:a16="http://schemas.microsoft.com/office/drawing/2014/main" xmlns="" id="{88660E94-D7D0-4AC8-9259-B4FA4A280A60}"/>
              </a:ext>
            </a:extLst>
          </p:cNvPr>
          <p:cNvPicPr>
            <a:picLocks noChangeAspect="1"/>
          </p:cNvPicPr>
          <p:nvPr/>
        </p:nvPicPr>
        <p:blipFill>
          <a:blip r:embed="rId5"/>
          <a:stretch>
            <a:fillRect/>
          </a:stretch>
        </p:blipFill>
        <p:spPr>
          <a:xfrm>
            <a:off x="13117321" y="3420857"/>
            <a:ext cx="4947943" cy="6987654"/>
          </a:xfrm>
          <a:prstGeom prst="rect">
            <a:avLst/>
          </a:prstGeom>
        </p:spPr>
      </p:pic>
      <p:sp>
        <p:nvSpPr>
          <p:cNvPr id="7" name="CaixaDeTexto 6">
            <a:extLst>
              <a:ext uri="{FF2B5EF4-FFF2-40B4-BE49-F238E27FC236}">
                <a16:creationId xmlns:a16="http://schemas.microsoft.com/office/drawing/2014/main" xmlns="" id="{95278946-D95A-4892-AE10-9D23F8068BDF}"/>
              </a:ext>
            </a:extLst>
          </p:cNvPr>
          <p:cNvSpPr txBox="1"/>
          <p:nvPr/>
        </p:nvSpPr>
        <p:spPr>
          <a:xfrm>
            <a:off x="1645512" y="7770154"/>
            <a:ext cx="11315578" cy="1446550"/>
          </a:xfrm>
          <a:prstGeom prst="rect">
            <a:avLst/>
          </a:prstGeom>
          <a:noFill/>
        </p:spPr>
        <p:txBody>
          <a:bodyPr wrap="square" rtlCol="0">
            <a:spAutoFit/>
          </a:bodyPr>
          <a:lstStyle/>
          <a:p>
            <a:r>
              <a:rPr lang="pt-BR" sz="8800" spc="-112" dirty="0" smtClean="0">
                <a:solidFill>
                  <a:schemeClr val="accent1">
                    <a:lumMod val="50000"/>
                  </a:schemeClr>
                </a:solidFill>
              </a:rPr>
              <a:t>Finanças e fé Cristã</a:t>
            </a:r>
            <a:endParaRPr lang="pt-BR" sz="8800" spc="-112" dirty="0">
              <a:solidFill>
                <a:schemeClr val="accent1">
                  <a:lumMod val="50000"/>
                </a:schemeClr>
              </a:solidFill>
            </a:endParaRPr>
          </a:p>
        </p:txBody>
      </p:sp>
      <p:pic>
        <p:nvPicPr>
          <p:cNvPr id="10" name="Gráfico 7">
            <a:extLst>
              <a:ext uri="{FF2B5EF4-FFF2-40B4-BE49-F238E27FC236}">
                <a16:creationId xmlns:a16="http://schemas.microsoft.com/office/drawing/2014/main" xmlns="" id="{A22AE52C-C604-41FA-934F-E3ACBF9BA884}"/>
              </a:ext>
            </a:extLst>
          </p:cNvPr>
          <p:cNvPicPr>
            <a:picLocks noChangeAspect="1"/>
          </p:cNvPicPr>
          <p:nvPr/>
        </p:nvPicPr>
        <p:blipFill>
          <a:blip r:embed="rId6">
            <a:extLst>
              <a:ext uri="{96DAC541-7B7A-43D3-8B79-37D633B846F1}">
                <asvg:svgBlip xmlns:asvg="http://schemas.microsoft.com/office/drawing/2016/SVG/main" xmlns="" r:embed="rId7"/>
              </a:ext>
            </a:extLst>
          </a:blip>
          <a:stretch>
            <a:fillRect/>
          </a:stretch>
        </p:blipFill>
        <p:spPr>
          <a:xfrm>
            <a:off x="14075229" y="12006000"/>
            <a:ext cx="3368348" cy="1322541"/>
          </a:xfrm>
          <a:prstGeom prst="rect">
            <a:avLst/>
          </a:prstGeom>
        </p:spPr>
      </p:pic>
    </p:spTree>
    <p:extLst>
      <p:ext uri="{BB962C8B-B14F-4D97-AF65-F5344CB8AC3E}">
        <p14:creationId xmlns:p14="http://schemas.microsoft.com/office/powerpoint/2010/main" val="2674969749"/>
      </p:ext>
    </p:extLst>
  </p:cSld>
  <p:clrMapOvr>
    <a:masterClrMapping/>
  </p:clrMapOvr>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Imagem 8"/>
          <p:cNvPicPr preferRelativeResize="0">
            <a:picLocks noChangeAspect="1"/>
          </p:cNvPicPr>
          <p:nvPr/>
        </p:nvPicPr>
        <p:blipFill>
          <a:blip r:embed="rId3">
            <a:extLst>
              <a:ext uri="{28A0092B-C50C-407E-A947-70E740481C1C}">
                <a14:useLocalDpi xmlns:a14="http://schemas.microsoft.com/office/drawing/2010/main" val="0"/>
              </a:ext>
            </a:extLst>
          </a:blip>
          <a:stretch>
            <a:fillRect/>
          </a:stretch>
        </p:blipFill>
        <p:spPr>
          <a:xfrm>
            <a:off x="-115200" y="-89575"/>
            <a:ext cx="18518400" cy="13805575"/>
          </a:xfrm>
          <a:prstGeom prst="rect">
            <a:avLst/>
          </a:prstGeom>
        </p:spPr>
      </p:pic>
      <p:pic>
        <p:nvPicPr>
          <p:cNvPr id="3" name="Imagem 2"/>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 y="0"/>
            <a:ext cx="18287999" cy="13716000"/>
          </a:xfrm>
          <a:prstGeom prst="rect">
            <a:avLst/>
          </a:prstGeom>
        </p:spPr>
      </p:pic>
      <p:sp>
        <p:nvSpPr>
          <p:cNvPr id="18" name="CaixaDeTexto 17"/>
          <p:cNvSpPr txBox="1"/>
          <p:nvPr/>
        </p:nvSpPr>
        <p:spPr>
          <a:xfrm>
            <a:off x="694944" y="5174766"/>
            <a:ext cx="12765024" cy="1107996"/>
          </a:xfrm>
          <a:prstGeom prst="rect">
            <a:avLst/>
          </a:prstGeom>
          <a:noFill/>
        </p:spPr>
        <p:txBody>
          <a:bodyPr wrap="square" rtlCol="0">
            <a:spAutoFit/>
          </a:bodyPr>
          <a:lstStyle/>
          <a:p>
            <a:r>
              <a:rPr lang="pt-BR" sz="6600" b="1" spc="-112" dirty="0" smtClean="0">
                <a:solidFill>
                  <a:schemeClr val="accent1">
                    <a:lumMod val="50000"/>
                  </a:schemeClr>
                </a:solidFill>
              </a:rPr>
              <a:t>AULA 6: A liberalidade Cristã</a:t>
            </a:r>
            <a:endParaRPr lang="pt-BR" sz="6600" b="1" spc="-112" dirty="0">
              <a:solidFill>
                <a:schemeClr val="accent1">
                  <a:lumMod val="50000"/>
                </a:schemeClr>
              </a:solidFill>
            </a:endParaRPr>
          </a:p>
        </p:txBody>
      </p:sp>
      <p:sp>
        <p:nvSpPr>
          <p:cNvPr id="19" name="CaixaDeTexto 18"/>
          <p:cNvSpPr txBox="1"/>
          <p:nvPr/>
        </p:nvSpPr>
        <p:spPr>
          <a:xfrm>
            <a:off x="2119073" y="6751092"/>
            <a:ext cx="10359792" cy="1338572"/>
          </a:xfrm>
          <a:prstGeom prst="rect">
            <a:avLst/>
          </a:prstGeom>
          <a:noFill/>
        </p:spPr>
        <p:txBody>
          <a:bodyPr wrap="square" rtlCol="0">
            <a:spAutoFit/>
          </a:bodyPr>
          <a:lstStyle/>
          <a:p>
            <a:r>
              <a:rPr lang="pt-BR" sz="4049" dirty="0" smtClean="0">
                <a:solidFill>
                  <a:schemeClr val="accent5">
                    <a:lumMod val="75000"/>
                  </a:schemeClr>
                </a:solidFill>
                <a:latin typeface="Arial" panose="020B0604020202020204" pitchFamily="34" charset="0"/>
                <a:cs typeface="Arial" panose="020B0604020202020204" pitchFamily="34" charset="0"/>
              </a:rPr>
              <a:t>Pb. WALLACE TESCH SABAINI</a:t>
            </a:r>
            <a:endParaRPr lang="pt-BR" sz="4049" dirty="0">
              <a:solidFill>
                <a:schemeClr val="accent5">
                  <a:lumMod val="75000"/>
                </a:schemeClr>
              </a:solidFill>
              <a:latin typeface="Arial" panose="020B0604020202020204" pitchFamily="34" charset="0"/>
              <a:cs typeface="Arial" panose="020B0604020202020204" pitchFamily="34" charset="0"/>
            </a:endParaRPr>
          </a:p>
          <a:p>
            <a:endParaRPr lang="pt-BR" sz="4049" dirty="0">
              <a:solidFill>
                <a:schemeClr val="accent5">
                  <a:lumMod val="75000"/>
                </a:schemeClr>
              </a:solidFill>
              <a:latin typeface="Arial" panose="020B0604020202020204" pitchFamily="34" charset="0"/>
              <a:cs typeface="Arial" panose="020B0604020202020204" pitchFamily="34" charset="0"/>
            </a:endParaRPr>
          </a:p>
        </p:txBody>
      </p:sp>
      <p:pic>
        <p:nvPicPr>
          <p:cNvPr id="8" name="Imagem 7" descr="Uma imagem contendo placar, computador, placa&#10;&#10;Descrição gerada automaticamente">
            <a:extLst>
              <a:ext uri="{FF2B5EF4-FFF2-40B4-BE49-F238E27FC236}">
                <a16:creationId xmlns:a16="http://schemas.microsoft.com/office/drawing/2014/main" xmlns="" id="{9542F524-3AB4-4378-A261-28797A20E432}"/>
              </a:ext>
            </a:extLst>
          </p:cNvPr>
          <p:cNvPicPr>
            <a:picLocks noChangeAspect="1"/>
          </p:cNvPicPr>
          <p:nvPr/>
        </p:nvPicPr>
        <p:blipFill>
          <a:blip r:embed="rId5"/>
          <a:stretch>
            <a:fillRect/>
          </a:stretch>
        </p:blipFill>
        <p:spPr>
          <a:xfrm>
            <a:off x="13117321" y="3420857"/>
            <a:ext cx="4947943" cy="6987654"/>
          </a:xfrm>
          <a:prstGeom prst="rect">
            <a:avLst/>
          </a:prstGeom>
        </p:spPr>
      </p:pic>
      <p:pic>
        <p:nvPicPr>
          <p:cNvPr id="10" name="Gráfico 7">
            <a:extLst>
              <a:ext uri="{FF2B5EF4-FFF2-40B4-BE49-F238E27FC236}">
                <a16:creationId xmlns:a16="http://schemas.microsoft.com/office/drawing/2014/main" xmlns="" id="{A22AE52C-C604-41FA-934F-E3ACBF9BA884}"/>
              </a:ext>
            </a:extLst>
          </p:cNvPr>
          <p:cNvPicPr>
            <a:picLocks noChangeAspect="1"/>
          </p:cNvPicPr>
          <p:nvPr/>
        </p:nvPicPr>
        <p:blipFill>
          <a:blip r:embed="rId6">
            <a:extLst>
              <a:ext uri="{96DAC541-7B7A-43D3-8B79-37D633B846F1}">
                <asvg:svgBlip xmlns:asvg="http://schemas.microsoft.com/office/drawing/2016/SVG/main" xmlns="" r:embed="rId7"/>
              </a:ext>
            </a:extLst>
          </a:blip>
          <a:stretch>
            <a:fillRect/>
          </a:stretch>
        </p:blipFill>
        <p:spPr>
          <a:xfrm>
            <a:off x="14075229" y="12006000"/>
            <a:ext cx="3368348" cy="1322541"/>
          </a:xfrm>
          <a:prstGeom prst="rect">
            <a:avLst/>
          </a:prstGeom>
        </p:spPr>
      </p:pic>
    </p:spTree>
    <p:extLst>
      <p:ext uri="{BB962C8B-B14F-4D97-AF65-F5344CB8AC3E}">
        <p14:creationId xmlns:p14="http://schemas.microsoft.com/office/powerpoint/2010/main" val="1885423964"/>
      </p:ext>
    </p:extLst>
  </p:cSld>
  <p:clrMapOvr>
    <a:masterClrMapping/>
  </p:clrMapOvr>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ço Reservado para Conteúdo 2"/>
          <p:cNvSpPr>
            <a:spLocks noGrp="1"/>
          </p:cNvSpPr>
          <p:nvPr>
            <p:ph idx="1"/>
          </p:nvPr>
        </p:nvSpPr>
        <p:spPr>
          <a:xfrm>
            <a:off x="714376" y="3401617"/>
            <a:ext cx="17214600" cy="9061450"/>
          </a:xfrm>
        </p:spPr>
        <p:txBody>
          <a:bodyPr/>
          <a:lstStyle/>
          <a:p>
            <a:pPr marL="0" indent="0">
              <a:buNone/>
            </a:pPr>
            <a:r>
              <a:rPr lang="pt-BR" sz="5600" b="1" dirty="0" smtClean="0">
                <a:effectLst/>
              </a:rPr>
              <a:t>Os cristãos se referem às posses como “mordomia” para se lembrarem de que não possuem nada de modo absoluto, mas agem como mordomos, ou seja, tomamos conta do que na verdade pertence a Deus, pois “</a:t>
            </a:r>
            <a:r>
              <a:rPr lang="pt-BR" sz="5600" b="1" dirty="0" smtClean="0">
                <a:solidFill>
                  <a:srgbClr val="FFFF00"/>
                </a:solidFill>
                <a:effectLst/>
              </a:rPr>
              <a:t>ao Senhor pertence a terra e tudo o que nela se contém, o mundo e os que nele habitam</a:t>
            </a:r>
            <a:r>
              <a:rPr lang="pt-BR" sz="5600" b="1" dirty="0" smtClean="0">
                <a:effectLst/>
              </a:rPr>
              <a:t>” (</a:t>
            </a:r>
            <a:r>
              <a:rPr lang="pt-BR" sz="5600" b="1" dirty="0" smtClean="0">
                <a:effectLst/>
              </a:rPr>
              <a:t>Salmo </a:t>
            </a:r>
            <a:r>
              <a:rPr lang="pt-BR" sz="5600" b="1" dirty="0" smtClean="0">
                <a:effectLst/>
              </a:rPr>
              <a:t>24.1).</a:t>
            </a:r>
            <a:endParaRPr lang="pt-BR" sz="5600" b="1" dirty="0">
              <a:effectLst/>
            </a:endParaRPr>
          </a:p>
        </p:txBody>
      </p:sp>
      <p:sp>
        <p:nvSpPr>
          <p:cNvPr id="5" name="Rectangle 2"/>
          <p:cNvSpPr>
            <a:spLocks noGrp="1" noChangeArrowheads="1"/>
          </p:cNvSpPr>
          <p:nvPr>
            <p:ph type="title"/>
          </p:nvPr>
        </p:nvSpPr>
        <p:spPr>
          <a:xfrm>
            <a:off x="714377" y="428626"/>
            <a:ext cx="16859250" cy="1838324"/>
          </a:xfrm>
        </p:spPr>
        <p:txBody>
          <a:bodyPr/>
          <a:lstStyle/>
          <a:p>
            <a:pPr eaLnBrk="1" hangingPunct="1">
              <a:defRPr/>
            </a:pPr>
            <a:r>
              <a:rPr lang="pt-BR" sz="6800" b="1" dirty="0" smtClean="0">
                <a:solidFill>
                  <a:srgbClr val="FFFF00"/>
                </a:solidFill>
              </a:rPr>
              <a:t>PRINCÍPIO FUNDAMENTAL</a:t>
            </a:r>
            <a:endParaRPr lang="pt-BR" sz="6800" b="1" dirty="0">
              <a:solidFill>
                <a:srgbClr val="FFFF00"/>
              </a:solidFill>
            </a:endParaRPr>
          </a:p>
        </p:txBody>
      </p:sp>
    </p:spTree>
    <p:extLst>
      <p:ext uri="{BB962C8B-B14F-4D97-AF65-F5344CB8AC3E}">
        <p14:creationId xmlns:p14="http://schemas.microsoft.com/office/powerpoint/2010/main" val="927061764"/>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ço Reservado para Conteúdo 2"/>
          <p:cNvSpPr>
            <a:spLocks noGrp="1"/>
          </p:cNvSpPr>
          <p:nvPr>
            <p:ph idx="1"/>
          </p:nvPr>
        </p:nvSpPr>
        <p:spPr>
          <a:xfrm>
            <a:off x="714376" y="3401617"/>
            <a:ext cx="17214600" cy="9061450"/>
          </a:xfrm>
        </p:spPr>
        <p:txBody>
          <a:bodyPr/>
          <a:lstStyle/>
          <a:p>
            <a:pPr marL="0" indent="0">
              <a:buNone/>
            </a:pPr>
            <a:r>
              <a:rPr lang="pt-BR" sz="5600" b="1" dirty="0" smtClean="0">
                <a:solidFill>
                  <a:srgbClr val="FFFF00"/>
                </a:solidFill>
                <a:effectLst/>
              </a:rPr>
              <a:t>Conclusão:</a:t>
            </a:r>
            <a:r>
              <a:rPr lang="pt-BR" sz="5600" b="1" dirty="0" smtClean="0">
                <a:effectLst/>
              </a:rPr>
              <a:t> No final das contas, tudo pertence a Deus (Vide também </a:t>
            </a:r>
            <a:r>
              <a:rPr lang="pt-BR" sz="5600" b="1" dirty="0" err="1" smtClean="0">
                <a:effectLst/>
              </a:rPr>
              <a:t>Gn</a:t>
            </a:r>
            <a:r>
              <a:rPr lang="pt-BR" sz="5600" b="1" dirty="0" smtClean="0">
                <a:effectLst/>
              </a:rPr>
              <a:t> 14.19, </a:t>
            </a:r>
            <a:r>
              <a:rPr lang="pt-BR" sz="5600" b="1" dirty="0" err="1" smtClean="0">
                <a:effectLst/>
              </a:rPr>
              <a:t>Lv</a:t>
            </a:r>
            <a:r>
              <a:rPr lang="pt-BR" sz="5600" b="1" dirty="0" smtClean="0">
                <a:effectLst/>
              </a:rPr>
              <a:t> 25.23, </a:t>
            </a:r>
            <a:r>
              <a:rPr lang="pt-BR" sz="5600" b="1" dirty="0" err="1" smtClean="0">
                <a:effectLst/>
              </a:rPr>
              <a:t>Sl</a:t>
            </a:r>
            <a:r>
              <a:rPr lang="pt-BR" sz="5600" b="1" dirty="0" smtClean="0">
                <a:effectLst/>
              </a:rPr>
              <a:t> 50.10-12 e Ag 2.8) </a:t>
            </a:r>
          </a:p>
          <a:p>
            <a:pPr marL="0" indent="0">
              <a:buNone/>
            </a:pPr>
            <a:endParaRPr lang="pt-BR" sz="5600" b="1" dirty="0" smtClean="0">
              <a:effectLst/>
            </a:endParaRPr>
          </a:p>
          <a:p>
            <a:pPr marL="0" indent="0">
              <a:buNone/>
            </a:pPr>
            <a:r>
              <a:rPr lang="pt-BR" sz="5600" b="1" dirty="0" smtClean="0">
                <a:solidFill>
                  <a:srgbClr val="FFFF00"/>
                </a:solidFill>
                <a:effectLst/>
              </a:rPr>
              <a:t>Responsabilidade humana: </a:t>
            </a:r>
            <a:r>
              <a:rPr lang="pt-BR" sz="5600" b="1" dirty="0" smtClean="0">
                <a:effectLst/>
              </a:rPr>
              <a:t>administrar os recursos do planeta, na qualidade de mordomos, conforme delegação em Gn. 1.28-30 (mandato cultural de governar sobre a criação)</a:t>
            </a:r>
            <a:endParaRPr lang="pt-BR" sz="5600" b="1" dirty="0">
              <a:effectLst/>
            </a:endParaRPr>
          </a:p>
        </p:txBody>
      </p:sp>
      <p:sp>
        <p:nvSpPr>
          <p:cNvPr id="5" name="Rectangle 2"/>
          <p:cNvSpPr>
            <a:spLocks noGrp="1" noChangeArrowheads="1"/>
          </p:cNvSpPr>
          <p:nvPr>
            <p:ph type="title"/>
          </p:nvPr>
        </p:nvSpPr>
        <p:spPr>
          <a:xfrm>
            <a:off x="714377" y="428626"/>
            <a:ext cx="16859250" cy="1838324"/>
          </a:xfrm>
        </p:spPr>
        <p:txBody>
          <a:bodyPr/>
          <a:lstStyle/>
          <a:p>
            <a:pPr eaLnBrk="1" hangingPunct="1">
              <a:defRPr/>
            </a:pPr>
            <a:r>
              <a:rPr lang="pt-BR" sz="6800" b="1" dirty="0" smtClean="0">
                <a:solidFill>
                  <a:srgbClr val="FFFF00"/>
                </a:solidFill>
              </a:rPr>
              <a:t>PRINCÍPIO FUNDAMENTAL</a:t>
            </a:r>
            <a:endParaRPr lang="pt-BR" sz="6800" b="1" dirty="0">
              <a:solidFill>
                <a:srgbClr val="FFFF00"/>
              </a:solidFill>
            </a:endParaRPr>
          </a:p>
        </p:txBody>
      </p:sp>
    </p:spTree>
    <p:extLst>
      <p:ext uri="{BB962C8B-B14F-4D97-AF65-F5344CB8AC3E}">
        <p14:creationId xmlns:p14="http://schemas.microsoft.com/office/powerpoint/2010/main" val="35247762"/>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Rectangle 2"/>
          <p:cNvSpPr>
            <a:spLocks noGrp="1" noChangeArrowheads="1"/>
          </p:cNvSpPr>
          <p:nvPr>
            <p:ph type="title"/>
          </p:nvPr>
        </p:nvSpPr>
        <p:spPr>
          <a:xfrm>
            <a:off x="714377" y="980695"/>
            <a:ext cx="16859250" cy="1838326"/>
          </a:xfrm>
        </p:spPr>
        <p:txBody>
          <a:bodyPr/>
          <a:lstStyle/>
          <a:p>
            <a:pPr eaLnBrk="1" hangingPunct="1">
              <a:defRPr/>
            </a:pPr>
            <a:r>
              <a:rPr lang="pt-BR" sz="6800" b="1" dirty="0">
                <a:solidFill>
                  <a:srgbClr val="FFFF00"/>
                </a:solidFill>
              </a:rPr>
              <a:t>ALGUNS ENSINAMENTOS BÍBLICOS SOBRE </a:t>
            </a:r>
            <a:r>
              <a:rPr lang="pt-BR" sz="6800" b="1" dirty="0" smtClean="0">
                <a:solidFill>
                  <a:srgbClr val="FFFF00"/>
                </a:solidFill>
              </a:rPr>
              <a:t>LIBERALIDADE DOS RECURSOS</a:t>
            </a:r>
            <a:endParaRPr lang="pt-BR" sz="6800" b="1" dirty="0">
              <a:solidFill>
                <a:srgbClr val="FFFF00"/>
              </a:solidFill>
            </a:endParaRPr>
          </a:p>
        </p:txBody>
      </p:sp>
      <p:sp>
        <p:nvSpPr>
          <p:cNvPr id="20483" name="CaixaDeTexto 4"/>
          <p:cNvSpPr txBox="1">
            <a:spLocks noChangeArrowheads="1"/>
          </p:cNvSpPr>
          <p:nvPr/>
        </p:nvSpPr>
        <p:spPr bwMode="auto">
          <a:xfrm>
            <a:off x="571500" y="3947922"/>
            <a:ext cx="17145000" cy="9725739"/>
          </a:xfrm>
          <a:prstGeom prst="rect">
            <a:avLst/>
          </a:prstGeom>
          <a:noFill/>
          <a:ln w="9525">
            <a:noFill/>
            <a:miter lim="800000"/>
            <a:headEnd/>
            <a:tailEnd/>
          </a:ln>
        </p:spPr>
        <p:txBody>
          <a:bodyPr>
            <a:spAutoFit/>
          </a:bodyPr>
          <a:lstStyle/>
          <a:p>
            <a:pPr defTabSz="1828800" fontAlgn="base">
              <a:spcBef>
                <a:spcPct val="0"/>
              </a:spcBef>
              <a:spcAft>
                <a:spcPct val="0"/>
              </a:spcAft>
              <a:buFontTx/>
              <a:buChar char="-"/>
              <a:defRPr/>
            </a:pPr>
            <a:r>
              <a:rPr lang="pt-BR" sz="5200" dirty="0">
                <a:solidFill>
                  <a:srgbClr val="FFFF00"/>
                </a:solidFill>
                <a:effectLst>
                  <a:outerShdw blurRad="38100" dist="38100" dir="2700000" algn="tl">
                    <a:srgbClr val="000000">
                      <a:alpha val="43137"/>
                    </a:srgbClr>
                  </a:outerShdw>
                </a:effectLst>
              </a:rPr>
              <a:t> Provérbios 11:24 e 25 – </a:t>
            </a:r>
            <a:r>
              <a:rPr lang="pt-BR" sz="5200" dirty="0">
                <a:solidFill>
                  <a:srgbClr val="FFFFFF"/>
                </a:solidFill>
                <a:effectLst>
                  <a:outerShdw blurRad="38100" dist="38100" dir="2700000" algn="tl">
                    <a:srgbClr val="000000">
                      <a:alpha val="43137"/>
                    </a:srgbClr>
                  </a:outerShdw>
                </a:effectLst>
              </a:rPr>
              <a:t>Promessa para quem é liberal/generoso. </a:t>
            </a:r>
            <a:endParaRPr lang="pt-BR" sz="5200" dirty="0" smtClean="0">
              <a:solidFill>
                <a:srgbClr val="FFFFFF"/>
              </a:solidFill>
              <a:effectLst>
                <a:outerShdw blurRad="38100" dist="38100" dir="2700000" algn="tl">
                  <a:srgbClr val="000000">
                    <a:alpha val="43137"/>
                  </a:srgbClr>
                </a:outerShdw>
              </a:effectLst>
            </a:endParaRPr>
          </a:p>
          <a:p>
            <a:pPr defTabSz="1828800" fontAlgn="base">
              <a:spcBef>
                <a:spcPct val="0"/>
              </a:spcBef>
              <a:spcAft>
                <a:spcPct val="0"/>
              </a:spcAft>
              <a:buFontTx/>
              <a:buChar char="-"/>
              <a:defRPr/>
            </a:pPr>
            <a:endParaRPr lang="pt-BR" sz="5200" dirty="0">
              <a:solidFill>
                <a:srgbClr val="FFFFFF"/>
              </a:solidFill>
              <a:effectLst>
                <a:outerShdw blurRad="38100" dist="38100" dir="2700000" algn="tl">
                  <a:srgbClr val="000000">
                    <a:alpha val="43137"/>
                  </a:srgbClr>
                </a:outerShdw>
              </a:effectLst>
            </a:endParaRPr>
          </a:p>
          <a:p>
            <a:pPr lvl="0" defTabSz="1828800" fontAlgn="base">
              <a:spcBef>
                <a:spcPct val="0"/>
              </a:spcBef>
              <a:spcAft>
                <a:spcPct val="0"/>
              </a:spcAft>
              <a:buFontTx/>
              <a:buChar char="-"/>
              <a:defRPr/>
            </a:pPr>
            <a:r>
              <a:rPr lang="pt-BR" sz="5200" dirty="0" smtClean="0">
                <a:solidFill>
                  <a:srgbClr val="FFFF00"/>
                </a:solidFill>
                <a:effectLst>
                  <a:outerShdw blurRad="38100" dist="38100" dir="2700000" algn="tl">
                    <a:srgbClr val="000000">
                      <a:alpha val="43137"/>
                    </a:srgbClr>
                  </a:outerShdw>
                </a:effectLst>
              </a:rPr>
              <a:t> Atos 20.35 </a:t>
            </a:r>
            <a:r>
              <a:rPr lang="pt-BR" sz="5200" dirty="0">
                <a:solidFill>
                  <a:srgbClr val="FFFF00"/>
                </a:solidFill>
                <a:effectLst>
                  <a:outerShdw blurRad="38100" dist="38100" dir="2700000" algn="tl">
                    <a:srgbClr val="000000">
                      <a:alpha val="43137"/>
                    </a:srgbClr>
                  </a:outerShdw>
                </a:effectLst>
              </a:rPr>
              <a:t>– </a:t>
            </a:r>
            <a:r>
              <a:rPr lang="pt-BR" sz="5200" dirty="0" smtClean="0">
                <a:solidFill>
                  <a:srgbClr val="FFFFFF"/>
                </a:solidFill>
                <a:effectLst>
                  <a:outerShdw blurRad="38100" dist="38100" dir="2700000" algn="tl">
                    <a:srgbClr val="000000">
                      <a:alpha val="43137"/>
                    </a:srgbClr>
                  </a:outerShdw>
                </a:effectLst>
              </a:rPr>
              <a:t>Palavras de Jesus: Mais bem aventurado é dar do que receber.</a:t>
            </a:r>
          </a:p>
          <a:p>
            <a:pPr lvl="0" defTabSz="1828800" fontAlgn="base">
              <a:spcBef>
                <a:spcPct val="0"/>
              </a:spcBef>
              <a:spcAft>
                <a:spcPct val="0"/>
              </a:spcAft>
              <a:buFontTx/>
              <a:buChar char="-"/>
              <a:defRPr/>
            </a:pPr>
            <a:endParaRPr lang="pt-BR" sz="5200" dirty="0" smtClean="0">
              <a:solidFill>
                <a:srgbClr val="FFFFFF"/>
              </a:solidFill>
              <a:effectLst>
                <a:outerShdw blurRad="38100" dist="38100" dir="2700000" algn="tl">
                  <a:srgbClr val="000000">
                    <a:alpha val="43137"/>
                  </a:srgbClr>
                </a:outerShdw>
              </a:effectLst>
            </a:endParaRPr>
          </a:p>
          <a:p>
            <a:pPr lvl="0" defTabSz="1828800" fontAlgn="base">
              <a:spcBef>
                <a:spcPct val="0"/>
              </a:spcBef>
              <a:spcAft>
                <a:spcPct val="0"/>
              </a:spcAft>
              <a:buFontTx/>
              <a:buChar char="-"/>
              <a:defRPr/>
            </a:pPr>
            <a:r>
              <a:rPr lang="pt-BR" sz="5200" dirty="0" smtClean="0">
                <a:solidFill>
                  <a:srgbClr val="FFFFFF"/>
                </a:solidFill>
                <a:effectLst>
                  <a:outerShdw blurRad="38100" dist="38100" dir="2700000" algn="tl">
                    <a:srgbClr val="000000">
                      <a:alpha val="43137"/>
                    </a:srgbClr>
                  </a:outerShdw>
                </a:effectLst>
              </a:rPr>
              <a:t> </a:t>
            </a:r>
            <a:r>
              <a:rPr lang="pt-BR" sz="5400" dirty="0" smtClean="0">
                <a:solidFill>
                  <a:srgbClr val="FFFF00"/>
                </a:solidFill>
                <a:effectLst>
                  <a:outerShdw blurRad="38100" dist="38100" dir="2700000" algn="tl">
                    <a:srgbClr val="000000">
                      <a:alpha val="43137"/>
                    </a:srgbClr>
                  </a:outerShdw>
                </a:effectLst>
              </a:rPr>
              <a:t>1ª Timóteo 6.18 </a:t>
            </a:r>
            <a:r>
              <a:rPr lang="pt-BR" sz="5200" dirty="0" smtClean="0">
                <a:solidFill>
                  <a:srgbClr val="FFFF00"/>
                </a:solidFill>
                <a:effectLst>
                  <a:outerShdw blurRad="38100" dist="38100" dir="2700000" algn="tl">
                    <a:srgbClr val="000000">
                      <a:alpha val="43137"/>
                    </a:srgbClr>
                  </a:outerShdw>
                </a:effectLst>
              </a:rPr>
              <a:t>– </a:t>
            </a:r>
            <a:r>
              <a:rPr lang="pt-BR" sz="5200" dirty="0" smtClean="0">
                <a:solidFill>
                  <a:srgbClr val="FFFFFF"/>
                </a:solidFill>
                <a:effectLst>
                  <a:outerShdw blurRad="38100" dist="38100" dir="2700000" algn="tl">
                    <a:srgbClr val="000000">
                      <a:alpha val="43137"/>
                    </a:srgbClr>
                  </a:outerShdw>
                </a:effectLst>
              </a:rPr>
              <a:t>Generosos em dar. </a:t>
            </a:r>
            <a:endParaRPr lang="pt-BR" sz="5200" dirty="0">
              <a:solidFill>
                <a:srgbClr val="FFFFFF"/>
              </a:solidFill>
              <a:effectLst>
                <a:outerShdw blurRad="38100" dist="38100" dir="2700000" algn="tl">
                  <a:srgbClr val="000000">
                    <a:alpha val="43137"/>
                  </a:srgbClr>
                </a:outerShdw>
              </a:effectLst>
            </a:endParaRPr>
          </a:p>
          <a:p>
            <a:pPr lvl="0" defTabSz="1828800" fontAlgn="base">
              <a:spcBef>
                <a:spcPct val="0"/>
              </a:spcBef>
              <a:spcAft>
                <a:spcPct val="0"/>
              </a:spcAft>
              <a:buFontTx/>
              <a:buChar char="-"/>
              <a:defRPr/>
            </a:pPr>
            <a:endParaRPr lang="pt-BR" sz="5200" dirty="0" smtClean="0">
              <a:solidFill>
                <a:srgbClr val="FFFFFF"/>
              </a:solidFill>
              <a:effectLst>
                <a:outerShdw blurRad="38100" dist="38100" dir="2700000" algn="tl">
                  <a:srgbClr val="000000">
                    <a:alpha val="43137"/>
                  </a:srgbClr>
                </a:outerShdw>
              </a:effectLst>
            </a:endParaRPr>
          </a:p>
          <a:p>
            <a:pPr lvl="0" defTabSz="1828800" fontAlgn="base">
              <a:spcBef>
                <a:spcPct val="0"/>
              </a:spcBef>
              <a:spcAft>
                <a:spcPct val="0"/>
              </a:spcAft>
              <a:buFontTx/>
              <a:buChar char="-"/>
              <a:defRPr/>
            </a:pPr>
            <a:r>
              <a:rPr lang="pt-BR" sz="5200" dirty="0" smtClean="0">
                <a:solidFill>
                  <a:srgbClr val="FFFF00"/>
                </a:solidFill>
                <a:effectLst>
                  <a:outerShdw blurRad="38100" dist="38100" dir="2700000" algn="tl">
                    <a:srgbClr val="000000">
                      <a:alpha val="43137"/>
                    </a:srgbClr>
                  </a:outerShdw>
                </a:effectLst>
              </a:rPr>
              <a:t> 2 </a:t>
            </a:r>
            <a:r>
              <a:rPr lang="pt-BR" sz="5200" dirty="0" err="1" smtClean="0">
                <a:solidFill>
                  <a:srgbClr val="FFFF00"/>
                </a:solidFill>
                <a:effectLst>
                  <a:outerShdw blurRad="38100" dist="38100" dir="2700000" algn="tl">
                    <a:srgbClr val="000000">
                      <a:alpha val="43137"/>
                    </a:srgbClr>
                  </a:outerShdw>
                </a:effectLst>
              </a:rPr>
              <a:t>Corintios</a:t>
            </a:r>
            <a:r>
              <a:rPr lang="pt-BR" sz="5200" dirty="0" smtClean="0">
                <a:solidFill>
                  <a:srgbClr val="FFFF00"/>
                </a:solidFill>
                <a:effectLst>
                  <a:outerShdw blurRad="38100" dist="38100" dir="2700000" algn="tl">
                    <a:srgbClr val="000000">
                      <a:alpha val="43137"/>
                    </a:srgbClr>
                  </a:outerShdw>
                </a:effectLst>
              </a:rPr>
              <a:t> 9.7 </a:t>
            </a:r>
            <a:r>
              <a:rPr lang="pt-BR" sz="5200" dirty="0">
                <a:solidFill>
                  <a:srgbClr val="FFFF00"/>
                </a:solidFill>
                <a:effectLst>
                  <a:outerShdw blurRad="38100" dist="38100" dir="2700000" algn="tl">
                    <a:srgbClr val="000000">
                      <a:alpha val="43137"/>
                    </a:srgbClr>
                  </a:outerShdw>
                </a:effectLst>
              </a:rPr>
              <a:t>– </a:t>
            </a:r>
            <a:r>
              <a:rPr lang="pt-BR" sz="5200" dirty="0" smtClean="0">
                <a:solidFill>
                  <a:srgbClr val="FFFFFF"/>
                </a:solidFill>
                <a:effectLst>
                  <a:outerShdw blurRad="38100" dist="38100" dir="2700000" algn="tl">
                    <a:srgbClr val="000000">
                      <a:alpha val="43137"/>
                    </a:srgbClr>
                  </a:outerShdw>
                </a:effectLst>
              </a:rPr>
              <a:t>Deus ama a quem dá com alegria. </a:t>
            </a:r>
            <a:endParaRPr lang="pt-BR" sz="5200" dirty="0">
              <a:solidFill>
                <a:srgbClr val="FFFFFF"/>
              </a:solidFill>
              <a:effectLst>
                <a:outerShdw blurRad="38100" dist="38100" dir="2700000" algn="tl">
                  <a:srgbClr val="000000">
                    <a:alpha val="43137"/>
                  </a:srgbClr>
                </a:outerShdw>
              </a:effectLst>
            </a:endParaRPr>
          </a:p>
          <a:p>
            <a:pPr lvl="0" defTabSz="1828800" fontAlgn="base">
              <a:spcBef>
                <a:spcPct val="0"/>
              </a:spcBef>
              <a:spcAft>
                <a:spcPct val="0"/>
              </a:spcAft>
              <a:buFontTx/>
              <a:buChar char="-"/>
              <a:defRPr/>
            </a:pPr>
            <a:endParaRPr lang="pt-BR" sz="5200" dirty="0">
              <a:solidFill>
                <a:srgbClr val="FFFFFF"/>
              </a:solidFill>
              <a:effectLst>
                <a:outerShdw blurRad="38100" dist="38100" dir="2700000" algn="tl">
                  <a:srgbClr val="000000">
                    <a:alpha val="43137"/>
                  </a:srgbClr>
                </a:outerShdw>
              </a:effectLst>
            </a:endParaRPr>
          </a:p>
          <a:p>
            <a:pPr defTabSz="1828800" fontAlgn="base">
              <a:spcBef>
                <a:spcPct val="0"/>
              </a:spcBef>
              <a:spcAft>
                <a:spcPct val="0"/>
              </a:spcAft>
              <a:buFontTx/>
              <a:buChar char="-"/>
              <a:defRPr/>
            </a:pPr>
            <a:endParaRPr lang="pt-BR" sz="5200" dirty="0">
              <a:solidFill>
                <a:srgbClr val="FFFFFF"/>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4193063379"/>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ço Reservado para Conteúdo 2"/>
          <p:cNvSpPr>
            <a:spLocks noGrp="1"/>
          </p:cNvSpPr>
          <p:nvPr>
            <p:ph idx="1"/>
          </p:nvPr>
        </p:nvSpPr>
        <p:spPr>
          <a:xfrm>
            <a:off x="714376" y="3401617"/>
            <a:ext cx="17214600" cy="9061450"/>
          </a:xfrm>
        </p:spPr>
        <p:txBody>
          <a:bodyPr/>
          <a:lstStyle/>
          <a:p>
            <a:pPr marL="0" indent="0">
              <a:buNone/>
            </a:pPr>
            <a:r>
              <a:rPr lang="pt-BR" sz="5600" b="1" dirty="0" smtClean="0">
                <a:solidFill>
                  <a:srgbClr val="FFFF00"/>
                </a:solidFill>
                <a:effectLst/>
              </a:rPr>
              <a:t>Exemplo</a:t>
            </a:r>
            <a:r>
              <a:rPr lang="pt-BR" sz="5600" dirty="0" smtClean="0">
                <a:solidFill>
                  <a:srgbClr val="FFFF00"/>
                </a:solidFill>
                <a:effectLst/>
              </a:rPr>
              <a:t>:</a:t>
            </a:r>
            <a:r>
              <a:rPr lang="pt-BR" sz="5600" dirty="0" smtClean="0">
                <a:effectLst/>
              </a:rPr>
              <a:t> Quando doamos R$ 500,00, implicitamente dizemos: “Senhor Deus, confio na sua providência em dar R$ 500,00 para suprir minhas necessidades futuras, porque não posso mais depender desse dinheiro”</a:t>
            </a:r>
          </a:p>
          <a:p>
            <a:pPr marL="0" indent="0">
              <a:buNone/>
            </a:pPr>
            <a:endParaRPr lang="pt-BR" sz="5600" dirty="0" smtClean="0">
              <a:effectLst/>
            </a:endParaRPr>
          </a:p>
          <a:p>
            <a:pPr marL="0" indent="0">
              <a:buNone/>
            </a:pPr>
            <a:r>
              <a:rPr lang="pt-BR" sz="5600" dirty="0" smtClean="0">
                <a:effectLst/>
              </a:rPr>
              <a:t>Dessa forma, ao dar o recurso, transferimos nossa confiança no dinheiro para Deus. É um ato de fé.</a:t>
            </a:r>
            <a:endParaRPr lang="pt-BR" sz="5600" dirty="0"/>
          </a:p>
        </p:txBody>
      </p:sp>
      <p:sp>
        <p:nvSpPr>
          <p:cNvPr id="5" name="Rectangle 2"/>
          <p:cNvSpPr>
            <a:spLocks noGrp="1" noChangeArrowheads="1"/>
          </p:cNvSpPr>
          <p:nvPr>
            <p:ph type="title"/>
          </p:nvPr>
        </p:nvSpPr>
        <p:spPr>
          <a:xfrm>
            <a:off x="714377" y="428626"/>
            <a:ext cx="16859250" cy="1838324"/>
          </a:xfrm>
        </p:spPr>
        <p:txBody>
          <a:bodyPr/>
          <a:lstStyle/>
          <a:p>
            <a:pPr eaLnBrk="1" hangingPunct="1">
              <a:defRPr/>
            </a:pPr>
            <a:r>
              <a:rPr lang="pt-BR" sz="6800" b="1" dirty="0" smtClean="0">
                <a:solidFill>
                  <a:srgbClr val="FFFF00"/>
                </a:solidFill>
              </a:rPr>
              <a:t>DAR É IMPORTANTE PORQUE DEMONSTRA CONFIANÇA EM DEUS</a:t>
            </a:r>
            <a:endParaRPr lang="pt-BR" sz="6800" b="1" dirty="0">
              <a:solidFill>
                <a:srgbClr val="FFFF00"/>
              </a:solidFill>
            </a:endParaRPr>
          </a:p>
        </p:txBody>
      </p:sp>
    </p:spTree>
    <p:extLst>
      <p:ext uri="{BB962C8B-B14F-4D97-AF65-F5344CB8AC3E}">
        <p14:creationId xmlns:p14="http://schemas.microsoft.com/office/powerpoint/2010/main" val="243462092"/>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ço Reservado para Conteúdo 2"/>
          <p:cNvSpPr>
            <a:spLocks noGrp="1"/>
          </p:cNvSpPr>
          <p:nvPr>
            <p:ph idx="1"/>
          </p:nvPr>
        </p:nvSpPr>
        <p:spPr>
          <a:xfrm>
            <a:off x="714376" y="3401617"/>
            <a:ext cx="17214600" cy="9061450"/>
          </a:xfrm>
        </p:spPr>
        <p:txBody>
          <a:bodyPr/>
          <a:lstStyle/>
          <a:p>
            <a:pPr marL="0" indent="0">
              <a:buNone/>
            </a:pPr>
            <a:r>
              <a:rPr lang="pt-BR" sz="5600" b="1" dirty="0">
                <a:effectLst/>
              </a:rPr>
              <a:t>O dinheiro não é uma coisa má: é neutra, ou seja, com ele podemos fazer coisas boas ou más. Se nós amamos o dinheiro, certamente não amamos a Deus. Assim, quando somos capazes de entregar para Deus parte do nosso </a:t>
            </a:r>
            <a:r>
              <a:rPr lang="pt-BR" sz="5600" b="1" dirty="0" smtClean="0">
                <a:effectLst/>
              </a:rPr>
              <a:t>dinheiro ou ajudar o próximo, </a:t>
            </a:r>
            <a:r>
              <a:rPr lang="pt-BR" sz="5600" b="1" dirty="0">
                <a:effectLst/>
              </a:rPr>
              <a:t>estamos confiando n'Ele e </a:t>
            </a:r>
            <a:r>
              <a:rPr lang="pt-BR" sz="5600" b="1" dirty="0">
                <a:solidFill>
                  <a:srgbClr val="FFFF00"/>
                </a:solidFill>
                <a:effectLst/>
              </a:rPr>
              <a:t>quebrando o poder do dinheiro nas nossas vidas</a:t>
            </a:r>
            <a:r>
              <a:rPr lang="pt-BR" sz="5600" b="1" dirty="0">
                <a:effectLst/>
              </a:rPr>
              <a:t>.</a:t>
            </a:r>
          </a:p>
        </p:txBody>
      </p:sp>
      <p:sp>
        <p:nvSpPr>
          <p:cNvPr id="5" name="Rectangle 2"/>
          <p:cNvSpPr>
            <a:spLocks noGrp="1" noChangeArrowheads="1"/>
          </p:cNvSpPr>
          <p:nvPr>
            <p:ph type="title"/>
          </p:nvPr>
        </p:nvSpPr>
        <p:spPr>
          <a:xfrm>
            <a:off x="714377" y="428626"/>
            <a:ext cx="16859250" cy="1838324"/>
          </a:xfrm>
        </p:spPr>
        <p:txBody>
          <a:bodyPr/>
          <a:lstStyle/>
          <a:p>
            <a:pPr eaLnBrk="1" hangingPunct="1">
              <a:defRPr/>
            </a:pPr>
            <a:r>
              <a:rPr lang="pt-BR" sz="6800" b="1" dirty="0" smtClean="0">
                <a:solidFill>
                  <a:srgbClr val="FFFF00"/>
                </a:solidFill>
              </a:rPr>
              <a:t>CONCLUSÃO </a:t>
            </a:r>
            <a:endParaRPr lang="pt-BR" sz="6800" b="1" dirty="0">
              <a:solidFill>
                <a:srgbClr val="FFFF00"/>
              </a:solidFill>
            </a:endParaRPr>
          </a:p>
        </p:txBody>
      </p:sp>
    </p:spTree>
    <p:extLst>
      <p:ext uri="{BB962C8B-B14F-4D97-AF65-F5344CB8AC3E}">
        <p14:creationId xmlns:p14="http://schemas.microsoft.com/office/powerpoint/2010/main" val="3123630151"/>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endParaRPr lang="pt-BR"/>
          </a:p>
        </p:txBody>
      </p:sp>
      <p:pic>
        <p:nvPicPr>
          <p:cNvPr id="4" name="Espaço Reservado para Conteúdo 3"/>
          <p:cNvPicPr>
            <a:picLocks noGrp="1" noChangeAspect="1"/>
          </p:cNvPicPr>
          <p:nvPr>
            <p:ph idx="1"/>
          </p:nvPr>
        </p:nvPicPr>
        <p:blipFill>
          <a:blip r:embed="rId2"/>
          <a:stretch>
            <a:fillRect/>
          </a:stretch>
        </p:blipFill>
        <p:spPr>
          <a:xfrm>
            <a:off x="0" y="0"/>
            <a:ext cx="18288000" cy="13766165"/>
          </a:xfrm>
          <a:prstGeom prst="rect">
            <a:avLst/>
          </a:prstGeom>
        </p:spPr>
      </p:pic>
      <p:sp>
        <p:nvSpPr>
          <p:cNvPr id="5" name="CaixaDeTexto 4"/>
          <p:cNvSpPr txBox="1"/>
          <p:nvPr/>
        </p:nvSpPr>
        <p:spPr>
          <a:xfrm>
            <a:off x="5486400" y="13021056"/>
            <a:ext cx="8156448" cy="584775"/>
          </a:xfrm>
          <a:prstGeom prst="rect">
            <a:avLst/>
          </a:prstGeom>
          <a:solidFill>
            <a:schemeClr val="tx1">
              <a:lumMod val="65000"/>
            </a:schemeClr>
          </a:solidFill>
        </p:spPr>
        <p:txBody>
          <a:bodyPr wrap="square" rtlCol="0">
            <a:spAutoFit/>
          </a:bodyPr>
          <a:lstStyle/>
          <a:p>
            <a:pPr algn="ctr"/>
            <a:r>
              <a:rPr lang="pt-BR" sz="3200" dirty="0" smtClean="0">
                <a:solidFill>
                  <a:srgbClr val="FFFF00"/>
                </a:solidFill>
              </a:rPr>
              <a:t>Caixão não tem gaveta</a:t>
            </a:r>
            <a:endParaRPr lang="pt-BR" sz="3200" dirty="0">
              <a:solidFill>
                <a:srgbClr val="FFFF00"/>
              </a:solidFill>
            </a:endParaRPr>
          </a:p>
        </p:txBody>
      </p:sp>
    </p:spTree>
    <p:extLst>
      <p:ext uri="{BB962C8B-B14F-4D97-AF65-F5344CB8AC3E}">
        <p14:creationId xmlns:p14="http://schemas.microsoft.com/office/powerpoint/2010/main" val="1173015850"/>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ço Reservado para Conteúdo 2"/>
          <p:cNvSpPr>
            <a:spLocks noGrp="1"/>
          </p:cNvSpPr>
          <p:nvPr>
            <p:ph idx="1"/>
          </p:nvPr>
        </p:nvSpPr>
        <p:spPr>
          <a:xfrm>
            <a:off x="714376" y="3401617"/>
            <a:ext cx="17214600" cy="9061450"/>
          </a:xfrm>
        </p:spPr>
        <p:txBody>
          <a:bodyPr/>
          <a:lstStyle/>
          <a:p>
            <a:pPr marL="0" indent="0">
              <a:buNone/>
            </a:pPr>
            <a:r>
              <a:rPr lang="pt-BR" sz="5600" b="1" dirty="0">
                <a:effectLst/>
              </a:rPr>
              <a:t>Dar o dízimo é reconhecer que tudo aquilo que nós temos vem do Senhor</a:t>
            </a:r>
            <a:r>
              <a:rPr lang="pt-BR" sz="5600" b="1" dirty="0" smtClean="0">
                <a:effectLst/>
              </a:rPr>
              <a:t>.</a:t>
            </a:r>
          </a:p>
          <a:p>
            <a:pPr marL="0" indent="0">
              <a:buNone/>
            </a:pPr>
            <a:r>
              <a:rPr lang="pt-BR" sz="5600" b="1" dirty="0" smtClean="0">
                <a:effectLst/>
              </a:rPr>
              <a:t>Significa </a:t>
            </a:r>
            <a:r>
              <a:rPr lang="pt-BR" sz="5600" b="1" dirty="0">
                <a:effectLst/>
              </a:rPr>
              <a:t>devolver uma pequena parte de tudo aquilo que Deus derrama nas nossas vidas</a:t>
            </a:r>
            <a:r>
              <a:rPr lang="pt-BR" sz="5600" b="1" dirty="0" smtClean="0">
                <a:effectLst/>
              </a:rPr>
              <a:t>.</a:t>
            </a:r>
          </a:p>
          <a:p>
            <a:pPr marL="0" indent="0">
              <a:buNone/>
            </a:pPr>
            <a:r>
              <a:rPr lang="pt-BR" sz="5600" b="1" dirty="0" smtClean="0">
                <a:effectLst/>
              </a:rPr>
              <a:t>Quando </a:t>
            </a:r>
            <a:r>
              <a:rPr lang="pt-BR" sz="5600" b="1" dirty="0">
                <a:effectLst/>
              </a:rPr>
              <a:t>temos um coração grato, certamente damos com alegria.</a:t>
            </a:r>
          </a:p>
        </p:txBody>
      </p:sp>
      <p:sp>
        <p:nvSpPr>
          <p:cNvPr id="5" name="Rectangle 2"/>
          <p:cNvSpPr>
            <a:spLocks noGrp="1" noChangeArrowheads="1"/>
          </p:cNvSpPr>
          <p:nvPr>
            <p:ph type="title"/>
          </p:nvPr>
        </p:nvSpPr>
        <p:spPr>
          <a:xfrm>
            <a:off x="714377" y="428626"/>
            <a:ext cx="16859250" cy="1838324"/>
          </a:xfrm>
        </p:spPr>
        <p:txBody>
          <a:bodyPr/>
          <a:lstStyle/>
          <a:p>
            <a:pPr eaLnBrk="1" hangingPunct="1">
              <a:defRPr/>
            </a:pPr>
            <a:r>
              <a:rPr lang="pt-BR" sz="6800" b="1" dirty="0" smtClean="0">
                <a:solidFill>
                  <a:srgbClr val="FFFF00"/>
                </a:solidFill>
              </a:rPr>
              <a:t>DÍZIMO</a:t>
            </a:r>
            <a:endParaRPr lang="pt-BR" sz="6800" b="1" dirty="0">
              <a:solidFill>
                <a:srgbClr val="FFFF00"/>
              </a:solidFill>
            </a:endParaRPr>
          </a:p>
        </p:txBody>
      </p:sp>
    </p:spTree>
    <p:extLst>
      <p:ext uri="{BB962C8B-B14F-4D97-AF65-F5344CB8AC3E}">
        <p14:creationId xmlns:p14="http://schemas.microsoft.com/office/powerpoint/2010/main" val="811552893"/>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ço Reservado para Conteúdo 2"/>
          <p:cNvSpPr>
            <a:spLocks noGrp="1"/>
          </p:cNvSpPr>
          <p:nvPr>
            <p:ph idx="1"/>
          </p:nvPr>
        </p:nvSpPr>
        <p:spPr>
          <a:xfrm>
            <a:off x="714376" y="2779825"/>
            <a:ext cx="17214600" cy="9061450"/>
          </a:xfrm>
        </p:spPr>
        <p:txBody>
          <a:bodyPr/>
          <a:lstStyle/>
          <a:p>
            <a:pPr marL="0" indent="0">
              <a:buNone/>
            </a:pPr>
            <a:r>
              <a:rPr lang="pt-BR" sz="5600" b="1" dirty="0" smtClean="0">
                <a:effectLst/>
              </a:rPr>
              <a:t>1. O que significa dízimo?</a:t>
            </a:r>
          </a:p>
          <a:p>
            <a:pPr marL="0" indent="0">
              <a:buNone/>
            </a:pPr>
            <a:r>
              <a:rPr lang="pt-BR" sz="5600" b="1" dirty="0" smtClean="0">
                <a:effectLst/>
              </a:rPr>
              <a:t>R.: Significa </a:t>
            </a:r>
            <a:r>
              <a:rPr lang="pt-BR" sz="5600" b="1" dirty="0">
                <a:effectLst/>
              </a:rPr>
              <a:t>a décima parte </a:t>
            </a:r>
            <a:r>
              <a:rPr lang="pt-BR" sz="5600" b="1" dirty="0" smtClean="0">
                <a:effectLst/>
              </a:rPr>
              <a:t>(um décimo) dos rendimentos </a:t>
            </a:r>
            <a:r>
              <a:rPr lang="pt-BR" sz="5600" b="1" dirty="0">
                <a:effectLst/>
              </a:rPr>
              <a:t>que o </a:t>
            </a:r>
            <a:r>
              <a:rPr lang="pt-BR" sz="5600" b="1" dirty="0" smtClean="0">
                <a:effectLst/>
              </a:rPr>
              <a:t>cristão </a:t>
            </a:r>
            <a:r>
              <a:rPr lang="pt-BR" sz="5600" b="1" dirty="0">
                <a:effectLst/>
              </a:rPr>
              <a:t>destina para uma finalidade sagrada. Essa décima parte é devolvida a Deus como um sinal da aliança </a:t>
            </a:r>
            <a:r>
              <a:rPr lang="pt-BR" sz="5600" b="1" dirty="0" smtClean="0">
                <a:effectLst/>
              </a:rPr>
              <a:t>(pacto) </a:t>
            </a:r>
            <a:r>
              <a:rPr lang="pt-BR" sz="5600" b="1" dirty="0">
                <a:effectLst/>
              </a:rPr>
              <a:t>com Ele, reconhecendo-O como o Criador e Proprietário de todas as coisas</a:t>
            </a:r>
            <a:r>
              <a:rPr lang="pt-BR" sz="5600" b="1" dirty="0" smtClean="0">
                <a:effectLst/>
              </a:rPr>
              <a:t>.</a:t>
            </a:r>
          </a:p>
          <a:p>
            <a:pPr marL="0" indent="0">
              <a:buNone/>
            </a:pPr>
            <a:r>
              <a:rPr lang="pt-BR" sz="5600" b="1" dirty="0" smtClean="0">
                <a:effectLst/>
              </a:rPr>
              <a:t>(Gênesis </a:t>
            </a:r>
            <a:r>
              <a:rPr lang="pt-BR" sz="5600" b="1" dirty="0">
                <a:effectLst/>
              </a:rPr>
              <a:t>14:18; Levítico 27:30 e 32; Malaquias </a:t>
            </a:r>
            <a:r>
              <a:rPr lang="pt-BR" sz="5600" b="1" dirty="0" smtClean="0">
                <a:effectLst/>
              </a:rPr>
              <a:t>3:8-11).</a:t>
            </a:r>
            <a:endParaRPr lang="pt-BR" sz="5600" b="1" dirty="0">
              <a:effectLst/>
            </a:endParaRPr>
          </a:p>
        </p:txBody>
      </p:sp>
      <p:sp>
        <p:nvSpPr>
          <p:cNvPr id="5" name="Rectangle 2"/>
          <p:cNvSpPr>
            <a:spLocks noGrp="1" noChangeArrowheads="1"/>
          </p:cNvSpPr>
          <p:nvPr>
            <p:ph type="title"/>
          </p:nvPr>
        </p:nvSpPr>
        <p:spPr>
          <a:xfrm>
            <a:off x="714377" y="428626"/>
            <a:ext cx="16859250" cy="1838324"/>
          </a:xfrm>
        </p:spPr>
        <p:txBody>
          <a:bodyPr/>
          <a:lstStyle/>
          <a:p>
            <a:pPr eaLnBrk="1" hangingPunct="1">
              <a:defRPr/>
            </a:pPr>
            <a:r>
              <a:rPr lang="pt-BR" sz="6800" b="1" dirty="0" smtClean="0">
                <a:solidFill>
                  <a:srgbClr val="FFFF00"/>
                </a:solidFill>
              </a:rPr>
              <a:t>DÚVIDAS SOBRE O DÍZIMO</a:t>
            </a:r>
            <a:endParaRPr lang="pt-BR" sz="6800" b="1" dirty="0">
              <a:solidFill>
                <a:srgbClr val="FFFF00"/>
              </a:solidFill>
            </a:endParaRPr>
          </a:p>
        </p:txBody>
      </p:sp>
    </p:spTree>
    <p:extLst>
      <p:ext uri="{BB962C8B-B14F-4D97-AF65-F5344CB8AC3E}">
        <p14:creationId xmlns:p14="http://schemas.microsoft.com/office/powerpoint/2010/main" val="3260477508"/>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ço Reservado para Conteúdo 2"/>
          <p:cNvSpPr>
            <a:spLocks noGrp="1"/>
          </p:cNvSpPr>
          <p:nvPr>
            <p:ph idx="1"/>
          </p:nvPr>
        </p:nvSpPr>
        <p:spPr>
          <a:xfrm>
            <a:off x="714376" y="2706673"/>
            <a:ext cx="17214600" cy="9061450"/>
          </a:xfrm>
        </p:spPr>
        <p:txBody>
          <a:bodyPr/>
          <a:lstStyle/>
          <a:p>
            <a:pPr marL="0" indent="0">
              <a:buNone/>
            </a:pPr>
            <a:r>
              <a:rPr lang="pt-BR" sz="5600" b="1" dirty="0" smtClean="0">
                <a:effectLst/>
              </a:rPr>
              <a:t>2. Dizimar está relacionado a um mandamento de Deus ou à vontade humana?</a:t>
            </a:r>
          </a:p>
          <a:p>
            <a:pPr marL="0" indent="0">
              <a:buNone/>
            </a:pPr>
            <a:r>
              <a:rPr lang="pt-BR" sz="5600" b="1" dirty="0" smtClean="0">
                <a:effectLst/>
              </a:rPr>
              <a:t>R.: Está </a:t>
            </a:r>
            <a:r>
              <a:rPr lang="pt-BR" sz="5600" b="1" dirty="0">
                <a:effectLst/>
              </a:rPr>
              <a:t>relacionado com um mandamento de Deus, pois como Soberano do Universo, reservou para Si o dízimo, e logo o estabeleceu como um concerto: “Trazei todos os dízimos a casa do tesouro” Malaquias 3:10</a:t>
            </a:r>
            <a:r>
              <a:rPr lang="pt-BR" sz="5600" b="1" dirty="0" smtClean="0">
                <a:effectLst/>
              </a:rPr>
              <a:t>.</a:t>
            </a:r>
          </a:p>
          <a:p>
            <a:pPr marL="0" indent="0">
              <a:buNone/>
            </a:pPr>
            <a:r>
              <a:rPr lang="pt-BR" sz="5600" b="1" dirty="0" smtClean="0">
                <a:effectLst/>
              </a:rPr>
              <a:t>Dever </a:t>
            </a:r>
            <a:r>
              <a:rPr lang="pt-BR" sz="5600" b="1" dirty="0">
                <a:effectLst/>
              </a:rPr>
              <a:t>é dever, </a:t>
            </a:r>
            <a:r>
              <a:rPr lang="pt-BR" sz="5600" b="1" dirty="0" smtClean="0">
                <a:effectLst/>
              </a:rPr>
              <a:t>mas deve </a:t>
            </a:r>
            <a:r>
              <a:rPr lang="pt-BR" sz="5600" b="1" dirty="0">
                <a:effectLst/>
              </a:rPr>
              <a:t>ser realizado por amor a </a:t>
            </a:r>
            <a:r>
              <a:rPr lang="pt-BR" sz="5600" b="1" dirty="0">
                <a:effectLst/>
              </a:rPr>
              <a:t>E</a:t>
            </a:r>
            <a:r>
              <a:rPr lang="pt-BR" sz="5600" b="1" dirty="0" smtClean="0">
                <a:effectLst/>
              </a:rPr>
              <a:t>le</a:t>
            </a:r>
            <a:r>
              <a:rPr lang="pt-BR" sz="5600" b="1" dirty="0" smtClean="0">
                <a:effectLst/>
              </a:rPr>
              <a:t>. </a:t>
            </a:r>
          </a:p>
        </p:txBody>
      </p:sp>
      <p:sp>
        <p:nvSpPr>
          <p:cNvPr id="5" name="Rectangle 2"/>
          <p:cNvSpPr>
            <a:spLocks noGrp="1" noChangeArrowheads="1"/>
          </p:cNvSpPr>
          <p:nvPr>
            <p:ph type="title"/>
          </p:nvPr>
        </p:nvSpPr>
        <p:spPr>
          <a:xfrm>
            <a:off x="714377" y="428626"/>
            <a:ext cx="16859250" cy="1838324"/>
          </a:xfrm>
        </p:spPr>
        <p:txBody>
          <a:bodyPr/>
          <a:lstStyle/>
          <a:p>
            <a:pPr eaLnBrk="1" hangingPunct="1">
              <a:defRPr/>
            </a:pPr>
            <a:r>
              <a:rPr lang="pt-BR" sz="6800" b="1" dirty="0" smtClean="0">
                <a:solidFill>
                  <a:srgbClr val="FFFF00"/>
                </a:solidFill>
              </a:rPr>
              <a:t>DÚVIDAS SOBRE O DÍZIMO</a:t>
            </a:r>
            <a:endParaRPr lang="pt-BR" sz="6800" b="1" dirty="0">
              <a:solidFill>
                <a:srgbClr val="FFFF00"/>
              </a:solidFill>
            </a:endParaRPr>
          </a:p>
        </p:txBody>
      </p:sp>
    </p:spTree>
    <p:extLst>
      <p:ext uri="{BB962C8B-B14F-4D97-AF65-F5344CB8AC3E}">
        <p14:creationId xmlns:p14="http://schemas.microsoft.com/office/powerpoint/2010/main" val="2737320237"/>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ço Reservado para Conteúdo 2"/>
          <p:cNvSpPr>
            <a:spLocks noGrp="1"/>
          </p:cNvSpPr>
          <p:nvPr>
            <p:ph idx="1"/>
          </p:nvPr>
        </p:nvSpPr>
        <p:spPr>
          <a:xfrm>
            <a:off x="714376" y="1499665"/>
            <a:ext cx="17214600" cy="9061450"/>
          </a:xfrm>
        </p:spPr>
        <p:txBody>
          <a:bodyPr/>
          <a:lstStyle/>
          <a:p>
            <a:pPr marL="0" indent="0">
              <a:buNone/>
            </a:pPr>
            <a:r>
              <a:rPr lang="pt-BR" sz="5600" b="1" dirty="0">
                <a:effectLst/>
              </a:rPr>
              <a:t>3</a:t>
            </a:r>
            <a:r>
              <a:rPr lang="pt-BR" sz="5600" b="1" dirty="0" smtClean="0">
                <a:effectLst/>
              </a:rPr>
              <a:t>. Existem </a:t>
            </a:r>
            <a:r>
              <a:rPr lang="pt-BR" sz="5600" b="1" dirty="0">
                <a:effectLst/>
              </a:rPr>
              <a:t>muitos pregadores </a:t>
            </a:r>
            <a:r>
              <a:rPr lang="pt-BR" sz="5600" b="1" dirty="0" smtClean="0">
                <a:effectLst/>
              </a:rPr>
              <a:t>que afirmam que no </a:t>
            </a:r>
            <a:r>
              <a:rPr lang="pt-BR" sz="5600" b="1" dirty="0">
                <a:effectLst/>
              </a:rPr>
              <a:t>Novo Testamento, não há nenhuma lei ou recomendação que obrigue a dar a décima parte do seu rendimento. </a:t>
            </a:r>
            <a:r>
              <a:rPr lang="pt-BR" sz="5600" b="1" dirty="0" smtClean="0">
                <a:effectLst/>
              </a:rPr>
              <a:t>Afirmam que as pessoas </a:t>
            </a:r>
            <a:r>
              <a:rPr lang="pt-BR" sz="5600" b="1" dirty="0" smtClean="0">
                <a:effectLst/>
              </a:rPr>
              <a:t>podem dar mais</a:t>
            </a:r>
            <a:r>
              <a:rPr lang="pt-BR" sz="5600" b="1" dirty="0">
                <a:effectLst/>
              </a:rPr>
              <a:t>, menos ou não </a:t>
            </a:r>
            <a:r>
              <a:rPr lang="pt-BR" sz="5600" b="1" dirty="0" smtClean="0">
                <a:effectLst/>
              </a:rPr>
              <a:t>dar. Isso é verdade?</a:t>
            </a:r>
          </a:p>
          <a:p>
            <a:pPr marL="0" indent="0">
              <a:buNone/>
            </a:pPr>
            <a:r>
              <a:rPr lang="pt-BR" sz="4400" b="1" dirty="0" smtClean="0">
                <a:effectLst/>
              </a:rPr>
              <a:t>R.: Jesus </a:t>
            </a:r>
            <a:r>
              <a:rPr lang="pt-BR" sz="4400" b="1" dirty="0" smtClean="0">
                <a:effectLst/>
              </a:rPr>
              <a:t>cristo em Mateus 23.23 é bem claro acerca dos dízimos “Ai de vocês, fariseus e mestres da lei, hipócritas! Vocês dão do dízimo até da folha de hortelã, da erva-doce e do cominho, mas se esquecem das coisas importantes – a justiça, a misericórdia e a fidelidade. Sim, vocês devem dar o dízimo, mas não devem deixar de fazer as coisas mais importantes”.</a:t>
            </a:r>
          </a:p>
          <a:p>
            <a:pPr marL="0" indent="0">
              <a:buNone/>
            </a:pPr>
            <a:endParaRPr lang="pt-BR" sz="4400" b="1" dirty="0" smtClean="0">
              <a:effectLst/>
            </a:endParaRPr>
          </a:p>
        </p:txBody>
      </p:sp>
      <p:sp>
        <p:nvSpPr>
          <p:cNvPr id="5" name="Rectangle 2"/>
          <p:cNvSpPr>
            <a:spLocks noGrp="1" noChangeArrowheads="1"/>
          </p:cNvSpPr>
          <p:nvPr>
            <p:ph type="title"/>
          </p:nvPr>
        </p:nvSpPr>
        <p:spPr>
          <a:xfrm>
            <a:off x="714377" y="-46862"/>
            <a:ext cx="16859250" cy="1838324"/>
          </a:xfrm>
        </p:spPr>
        <p:txBody>
          <a:bodyPr/>
          <a:lstStyle/>
          <a:p>
            <a:pPr eaLnBrk="1" hangingPunct="1">
              <a:defRPr/>
            </a:pPr>
            <a:r>
              <a:rPr lang="pt-BR" sz="6800" b="1" dirty="0" smtClean="0">
                <a:solidFill>
                  <a:srgbClr val="FFFF00"/>
                </a:solidFill>
              </a:rPr>
              <a:t>DÚVIDAS SOBRE O DÍZIMO</a:t>
            </a:r>
            <a:endParaRPr lang="pt-BR" sz="6800" b="1" dirty="0">
              <a:solidFill>
                <a:srgbClr val="FFFF00"/>
              </a:solidFill>
            </a:endParaRPr>
          </a:p>
        </p:txBody>
      </p:sp>
    </p:spTree>
    <p:extLst>
      <p:ext uri="{BB962C8B-B14F-4D97-AF65-F5344CB8AC3E}">
        <p14:creationId xmlns:p14="http://schemas.microsoft.com/office/powerpoint/2010/main" val="3225205997"/>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ço Reservado para Conteúdo 2"/>
          <p:cNvSpPr>
            <a:spLocks noGrp="1"/>
          </p:cNvSpPr>
          <p:nvPr>
            <p:ph idx="1"/>
          </p:nvPr>
        </p:nvSpPr>
        <p:spPr>
          <a:xfrm>
            <a:off x="0" y="1828038"/>
            <a:ext cx="17214600" cy="9061450"/>
          </a:xfrm>
        </p:spPr>
        <p:txBody>
          <a:bodyPr/>
          <a:lstStyle/>
          <a:p>
            <a:pPr marL="0" indent="0">
              <a:buNone/>
            </a:pPr>
            <a:r>
              <a:rPr lang="pt-BR" sz="5600" b="1" dirty="0">
                <a:effectLst/>
              </a:rPr>
              <a:t>4</a:t>
            </a:r>
            <a:r>
              <a:rPr lang="pt-BR" sz="5600" b="1" dirty="0" smtClean="0">
                <a:effectLst/>
              </a:rPr>
              <a:t>. Qual a diferença entre dízimo e oferta?</a:t>
            </a:r>
          </a:p>
          <a:p>
            <a:pPr marL="0" indent="0">
              <a:buNone/>
            </a:pPr>
            <a:r>
              <a:rPr lang="pt-BR" sz="2800" b="1" dirty="0">
                <a:solidFill>
                  <a:srgbClr val="FFFF00"/>
                </a:solidFill>
                <a:effectLst/>
              </a:rPr>
              <a:t>Dízimo:</a:t>
            </a:r>
          </a:p>
          <a:p>
            <a:pPr marL="0" indent="0">
              <a:buNone/>
            </a:pPr>
            <a:r>
              <a:rPr lang="pt-BR" sz="2800" b="1" dirty="0">
                <a:effectLst/>
              </a:rPr>
              <a:t>Deus declara que é propriedade exclusiva Dele. Levítico 27:30: “Também todas as dízimas da terra, tanto do grão do campo, como do fruto das árvores, são do Senhor santas são ao Senhor”.</a:t>
            </a:r>
          </a:p>
          <a:p>
            <a:pPr marL="0" indent="0">
              <a:buNone/>
            </a:pPr>
            <a:r>
              <a:rPr lang="pt-BR" sz="2800" b="1" dirty="0">
                <a:effectLst/>
              </a:rPr>
              <a:t>Nisto não temos o direito de escolher. Deus exige </a:t>
            </a:r>
            <a:r>
              <a:rPr lang="pt-BR" sz="2800" b="1" dirty="0" smtClean="0">
                <a:effectLst/>
              </a:rPr>
              <a:t>obediência. </a:t>
            </a:r>
            <a:r>
              <a:rPr lang="pt-BR" sz="2800" b="1" dirty="0">
                <a:effectLst/>
              </a:rPr>
              <a:t>As ordens têm de ser cumpridas. (Malaquias 3:10, Deuteronômio 14:22) .</a:t>
            </a:r>
          </a:p>
          <a:p>
            <a:pPr marL="0" indent="0">
              <a:buNone/>
            </a:pPr>
            <a:r>
              <a:rPr lang="pt-BR" sz="2800" b="1" dirty="0" smtClean="0">
                <a:effectLst/>
              </a:rPr>
              <a:t>Embora </a:t>
            </a:r>
            <a:r>
              <a:rPr lang="pt-BR" sz="2800" b="1" dirty="0">
                <a:effectLst/>
              </a:rPr>
              <a:t>o dízimo seja um dever, Deus espera que esta obrigação tenha a motivação do amor, um amor responsável, um amor que leva a obediência. João 14:15 e 15:10.</a:t>
            </a:r>
          </a:p>
          <a:p>
            <a:pPr marL="0" indent="0">
              <a:buNone/>
            </a:pPr>
            <a:endParaRPr lang="pt-BR" sz="2800" b="1" dirty="0">
              <a:effectLst/>
            </a:endParaRPr>
          </a:p>
          <a:p>
            <a:pPr marL="0" indent="0">
              <a:buNone/>
            </a:pPr>
            <a:r>
              <a:rPr lang="pt-BR" sz="2800" b="1" dirty="0">
                <a:solidFill>
                  <a:srgbClr val="FFFF00"/>
                </a:solidFill>
                <a:effectLst/>
              </a:rPr>
              <a:t>Oferta:</a:t>
            </a:r>
          </a:p>
          <a:p>
            <a:pPr marL="0" indent="0">
              <a:buNone/>
            </a:pPr>
            <a:r>
              <a:rPr lang="pt-BR" sz="2800" b="1" dirty="0">
                <a:effectLst/>
              </a:rPr>
              <a:t>É “propriedade” do homem. Nós sabemos que o ser humano não é proprietário de nada. Sem dúvida, Deus nos permite considerar os nove décimos (depois do dízimo) como nossos, pois podemos usá-los conforme a nossa vontade. É por esta razão que podemos ofertar voluntariamente. Deuteronômios 16:10.</a:t>
            </a:r>
          </a:p>
          <a:p>
            <a:pPr marL="0" indent="0">
              <a:buNone/>
            </a:pPr>
            <a:r>
              <a:rPr lang="pt-BR" sz="2800" b="1" dirty="0">
                <a:effectLst/>
              </a:rPr>
              <a:t>A quantia que damos está determinada pelo critério espiritual de avaliação e proporção das bênçãos </a:t>
            </a:r>
            <a:r>
              <a:rPr lang="pt-BR" sz="2800" b="1" dirty="0" smtClean="0">
                <a:effectLst/>
              </a:rPr>
              <a:t>recebidas. </a:t>
            </a:r>
            <a:r>
              <a:rPr lang="pt-BR" sz="2800" b="1" dirty="0">
                <a:effectLst/>
              </a:rPr>
              <a:t>I Coríntios 16:2; Deuteronômios 16:17; </a:t>
            </a:r>
            <a:r>
              <a:rPr lang="pt-BR" sz="2800" b="1" dirty="0" smtClean="0">
                <a:effectLst/>
              </a:rPr>
              <a:t> </a:t>
            </a:r>
            <a:r>
              <a:rPr lang="pt-BR" sz="2800" b="1" dirty="0">
                <a:effectLst/>
              </a:rPr>
              <a:t>Lucas 12:48. </a:t>
            </a:r>
          </a:p>
          <a:p>
            <a:pPr marL="0" indent="0">
              <a:buNone/>
            </a:pPr>
            <a:r>
              <a:rPr lang="pt-BR" sz="2800" b="1" dirty="0" smtClean="0">
                <a:effectLst/>
              </a:rPr>
              <a:t>A </a:t>
            </a:r>
            <a:r>
              <a:rPr lang="pt-BR" sz="2800" b="1" dirty="0">
                <a:effectLst/>
              </a:rPr>
              <a:t>motivação do amor é a única que Deus aceita, ainda que a oferta seja da melhor qualidade. A motivação está no doador. Deus olha o doador e sua oferta. Gênesis 4:4, </a:t>
            </a:r>
            <a:r>
              <a:rPr lang="pt-BR" sz="2800" b="1" dirty="0" err="1">
                <a:effectLst/>
              </a:rPr>
              <a:t>IJoão</a:t>
            </a:r>
            <a:r>
              <a:rPr lang="pt-BR" sz="2800" b="1" dirty="0">
                <a:effectLst/>
              </a:rPr>
              <a:t> 3:16. João 15:13.</a:t>
            </a:r>
          </a:p>
          <a:p>
            <a:pPr marL="0" indent="0">
              <a:buNone/>
            </a:pPr>
            <a:r>
              <a:rPr lang="pt-BR" sz="2800" b="1" dirty="0">
                <a:effectLst/>
              </a:rPr>
              <a:t>Portanto, o dízimo é devolvido, ao passo que as ofertas são doadas voluntariamente. As ofertas são nossa resposta de amor e gratidão pelas bênçãos de Deus.</a:t>
            </a:r>
          </a:p>
        </p:txBody>
      </p:sp>
      <p:sp>
        <p:nvSpPr>
          <p:cNvPr id="5" name="Rectangle 2"/>
          <p:cNvSpPr>
            <a:spLocks noGrp="1" noChangeArrowheads="1"/>
          </p:cNvSpPr>
          <p:nvPr>
            <p:ph type="title"/>
          </p:nvPr>
        </p:nvSpPr>
        <p:spPr>
          <a:xfrm>
            <a:off x="714377" y="-10286"/>
            <a:ext cx="16859250" cy="1838324"/>
          </a:xfrm>
        </p:spPr>
        <p:txBody>
          <a:bodyPr/>
          <a:lstStyle/>
          <a:p>
            <a:pPr eaLnBrk="1" hangingPunct="1">
              <a:defRPr/>
            </a:pPr>
            <a:r>
              <a:rPr lang="pt-BR" sz="6800" b="1" dirty="0" smtClean="0">
                <a:solidFill>
                  <a:srgbClr val="FFFF00"/>
                </a:solidFill>
              </a:rPr>
              <a:t>DÚVIDAS SOBRE O DÍZIMO</a:t>
            </a:r>
            <a:endParaRPr lang="pt-BR" sz="6800" b="1" dirty="0">
              <a:solidFill>
                <a:srgbClr val="FFFF00"/>
              </a:solidFill>
            </a:endParaRPr>
          </a:p>
        </p:txBody>
      </p:sp>
    </p:spTree>
    <p:extLst>
      <p:ext uri="{BB962C8B-B14F-4D97-AF65-F5344CB8AC3E}">
        <p14:creationId xmlns:p14="http://schemas.microsoft.com/office/powerpoint/2010/main" val="322723038"/>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Rectangle 2"/>
          <p:cNvSpPr>
            <a:spLocks noGrp="1" noChangeArrowheads="1"/>
          </p:cNvSpPr>
          <p:nvPr>
            <p:ph type="body" idx="1"/>
          </p:nvPr>
        </p:nvSpPr>
        <p:spPr>
          <a:xfrm>
            <a:off x="647700" y="3832227"/>
            <a:ext cx="16703676" cy="9505950"/>
          </a:xfrm>
        </p:spPr>
        <p:txBody>
          <a:bodyPr/>
          <a:lstStyle/>
          <a:p>
            <a:pPr eaLnBrk="1" hangingPunct="1">
              <a:lnSpc>
                <a:spcPct val="90000"/>
              </a:lnSpc>
              <a:defRPr/>
            </a:pPr>
            <a:r>
              <a:rPr lang="pt-BR" sz="4800" dirty="0" smtClean="0">
                <a:effectLst>
                  <a:outerShdw blurRad="38100" dist="38100" dir="2700000" algn="tl">
                    <a:srgbClr val="000000">
                      <a:alpha val="43137"/>
                    </a:srgbClr>
                  </a:outerShdw>
                </a:effectLst>
              </a:rPr>
              <a:t>Deve ser as primícias (</a:t>
            </a:r>
            <a:r>
              <a:rPr lang="pt-BR" sz="4800" dirty="0" err="1" smtClean="0">
                <a:effectLst>
                  <a:outerShdw blurRad="38100" dist="38100" dir="2700000" algn="tl">
                    <a:srgbClr val="000000">
                      <a:alpha val="43137"/>
                    </a:srgbClr>
                  </a:outerShdw>
                </a:effectLst>
              </a:rPr>
              <a:t>Pv</a:t>
            </a:r>
            <a:r>
              <a:rPr lang="pt-BR" sz="4800" dirty="0" smtClean="0">
                <a:effectLst>
                  <a:outerShdw blurRad="38100" dist="38100" dir="2700000" algn="tl">
                    <a:srgbClr val="000000">
                      <a:alpha val="43137"/>
                    </a:srgbClr>
                  </a:outerShdw>
                </a:effectLst>
              </a:rPr>
              <a:t> 3.9</a:t>
            </a:r>
            <a:r>
              <a:rPr lang="pt-BR" sz="4800" dirty="0" smtClean="0">
                <a:effectLst>
                  <a:outerShdw blurRad="38100" dist="38100" dir="2700000" algn="tl">
                    <a:srgbClr val="000000">
                      <a:alpha val="43137"/>
                    </a:srgbClr>
                  </a:outerShdw>
                </a:effectLst>
              </a:rPr>
              <a:t>);</a:t>
            </a:r>
            <a:endParaRPr lang="pt-BR" sz="4800" dirty="0" smtClean="0">
              <a:effectLst>
                <a:outerShdw blurRad="38100" dist="38100" dir="2700000" algn="tl">
                  <a:srgbClr val="000000">
                    <a:alpha val="43137"/>
                  </a:srgbClr>
                </a:outerShdw>
              </a:effectLst>
            </a:endParaRPr>
          </a:p>
          <a:p>
            <a:pPr eaLnBrk="1" hangingPunct="1">
              <a:lnSpc>
                <a:spcPct val="90000"/>
              </a:lnSpc>
              <a:defRPr/>
            </a:pPr>
            <a:r>
              <a:rPr lang="pt-BR" sz="4800" dirty="0" smtClean="0">
                <a:effectLst>
                  <a:outerShdw blurRad="38100" dist="38100" dir="2700000" algn="tl">
                    <a:srgbClr val="000000">
                      <a:alpha val="43137"/>
                    </a:srgbClr>
                  </a:outerShdw>
                </a:effectLst>
              </a:rPr>
              <a:t>Faz parte da adoração (</a:t>
            </a:r>
            <a:r>
              <a:rPr lang="pt-BR" sz="4800" dirty="0" err="1" smtClean="0">
                <a:effectLst>
                  <a:outerShdw blurRad="38100" dist="38100" dir="2700000" algn="tl">
                    <a:srgbClr val="000000">
                      <a:alpha val="43137"/>
                    </a:srgbClr>
                  </a:outerShdw>
                </a:effectLst>
              </a:rPr>
              <a:t>Gn</a:t>
            </a:r>
            <a:r>
              <a:rPr lang="pt-BR" sz="4800" dirty="0" smtClean="0">
                <a:effectLst>
                  <a:outerShdw blurRad="38100" dist="38100" dir="2700000" algn="tl">
                    <a:srgbClr val="000000">
                      <a:alpha val="43137"/>
                    </a:srgbClr>
                  </a:outerShdw>
                </a:effectLst>
              </a:rPr>
              <a:t> 28.22</a:t>
            </a:r>
            <a:r>
              <a:rPr lang="pt-BR" sz="4800" dirty="0" smtClean="0">
                <a:effectLst>
                  <a:outerShdw blurRad="38100" dist="38100" dir="2700000" algn="tl">
                    <a:srgbClr val="000000">
                      <a:alpha val="43137"/>
                    </a:srgbClr>
                  </a:outerShdw>
                </a:effectLst>
              </a:rPr>
              <a:t>);</a:t>
            </a:r>
            <a:endParaRPr lang="pt-BR" sz="4800" dirty="0" smtClean="0">
              <a:effectLst>
                <a:outerShdw blurRad="38100" dist="38100" dir="2700000" algn="tl">
                  <a:srgbClr val="000000">
                    <a:alpha val="43137"/>
                  </a:srgbClr>
                </a:outerShdw>
              </a:effectLst>
            </a:endParaRPr>
          </a:p>
          <a:p>
            <a:pPr eaLnBrk="1" hangingPunct="1">
              <a:lnSpc>
                <a:spcPct val="90000"/>
              </a:lnSpc>
              <a:defRPr/>
            </a:pPr>
            <a:r>
              <a:rPr lang="pt-BR" sz="4800" dirty="0" smtClean="0">
                <a:effectLst>
                  <a:outerShdw blurRad="38100" dist="38100" dir="2700000" algn="tl">
                    <a:srgbClr val="000000">
                      <a:alpha val="43137"/>
                    </a:srgbClr>
                  </a:outerShdw>
                </a:effectLst>
              </a:rPr>
              <a:t>Deve ser devolvido com o coração </a:t>
            </a:r>
            <a:r>
              <a:rPr lang="pt-BR" sz="4800" dirty="0" smtClean="0">
                <a:effectLst>
                  <a:outerShdw blurRad="38100" dist="38100" dir="2700000" algn="tl">
                    <a:srgbClr val="000000">
                      <a:alpha val="43137"/>
                    </a:srgbClr>
                  </a:outerShdw>
                </a:effectLst>
              </a:rPr>
              <a:t>grato;</a:t>
            </a:r>
            <a:endParaRPr lang="pt-BR" sz="4800" dirty="0" smtClean="0">
              <a:effectLst>
                <a:outerShdw blurRad="38100" dist="38100" dir="2700000" algn="tl">
                  <a:srgbClr val="000000">
                    <a:alpha val="43137"/>
                  </a:srgbClr>
                </a:outerShdw>
              </a:effectLst>
            </a:endParaRPr>
          </a:p>
          <a:p>
            <a:pPr eaLnBrk="1" hangingPunct="1">
              <a:lnSpc>
                <a:spcPct val="90000"/>
              </a:lnSpc>
              <a:defRPr/>
            </a:pPr>
            <a:r>
              <a:rPr lang="pt-BR" sz="4800" dirty="0" smtClean="0">
                <a:effectLst>
                  <a:outerShdw blurRad="38100" dist="38100" dir="2700000" algn="tl">
                    <a:srgbClr val="000000">
                      <a:alpha val="43137"/>
                    </a:srgbClr>
                  </a:outerShdw>
                </a:effectLst>
              </a:rPr>
              <a:t>Não é barganha de bênçãos com Deus, mas nos habilita a recebe-las (Ml </a:t>
            </a:r>
            <a:r>
              <a:rPr lang="pt-BR" sz="4800" dirty="0" smtClean="0">
                <a:effectLst>
                  <a:outerShdw blurRad="38100" dist="38100" dir="2700000" algn="tl">
                    <a:srgbClr val="000000">
                      <a:alpha val="43137"/>
                    </a:srgbClr>
                  </a:outerShdw>
                </a:effectLst>
              </a:rPr>
              <a:t>3.10);</a:t>
            </a:r>
          </a:p>
          <a:p>
            <a:pPr eaLnBrk="1" hangingPunct="1">
              <a:lnSpc>
                <a:spcPct val="90000"/>
              </a:lnSpc>
              <a:defRPr/>
            </a:pPr>
            <a:r>
              <a:rPr lang="pt-BR" sz="4800" dirty="0" smtClean="0">
                <a:effectLst>
                  <a:outerShdw blurRad="38100" dist="38100" dir="2700000" algn="tl">
                    <a:srgbClr val="000000">
                      <a:alpha val="43137"/>
                    </a:srgbClr>
                  </a:outerShdw>
                </a:effectLst>
              </a:rPr>
              <a:t>A sua não entrega, apesar de ser um ato de desobediência, não o impedirá de ter a vida eterna, sendo você um salvo (eleito). O dinheiro não compra salvação e nem as bênçãos de Deus.</a:t>
            </a:r>
            <a:endParaRPr lang="pt-BR" sz="4800" dirty="0">
              <a:effectLst>
                <a:outerShdw blurRad="38100" dist="38100" dir="2700000" algn="tl">
                  <a:srgbClr val="000000">
                    <a:alpha val="43137"/>
                  </a:srgbClr>
                </a:outerShdw>
              </a:effectLst>
            </a:endParaRPr>
          </a:p>
        </p:txBody>
      </p:sp>
      <p:sp>
        <p:nvSpPr>
          <p:cNvPr id="63493" name="Rectangle 5"/>
          <p:cNvSpPr>
            <a:spLocks noGrp="1" noChangeArrowheads="1"/>
          </p:cNvSpPr>
          <p:nvPr>
            <p:ph type="title"/>
          </p:nvPr>
        </p:nvSpPr>
        <p:spPr>
          <a:xfrm>
            <a:off x="914400" y="555627"/>
            <a:ext cx="13414376" cy="2279650"/>
          </a:xfrm>
        </p:spPr>
        <p:txBody>
          <a:bodyPr/>
          <a:lstStyle/>
          <a:p>
            <a:pPr eaLnBrk="1" hangingPunct="1">
              <a:defRPr/>
            </a:pPr>
            <a:r>
              <a:rPr lang="pt-BR" sz="8000" b="1" dirty="0" smtClean="0">
                <a:solidFill>
                  <a:srgbClr val="FFFF00"/>
                </a:solidFill>
              </a:rPr>
              <a:t>OBSERVAÇ</a:t>
            </a:r>
            <a:r>
              <a:rPr lang="pt-BR" sz="8000" b="1" dirty="0" smtClean="0">
                <a:solidFill>
                  <a:srgbClr val="FFFF00"/>
                </a:solidFill>
              </a:rPr>
              <a:t>ÕES </a:t>
            </a:r>
            <a:r>
              <a:rPr lang="pt-BR" sz="8000" b="1" dirty="0">
                <a:solidFill>
                  <a:srgbClr val="FFFF00"/>
                </a:solidFill>
              </a:rPr>
              <a:t>IMPORTANTES</a:t>
            </a:r>
            <a:endParaRPr lang="pt-BR" sz="8000" dirty="0"/>
          </a:p>
        </p:txBody>
      </p:sp>
      <p:pic>
        <p:nvPicPr>
          <p:cNvPr id="47108" name="Picture 6"/>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3896976" y="377826"/>
            <a:ext cx="3454400" cy="28797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579759620"/>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Rectangle 2"/>
          <p:cNvSpPr>
            <a:spLocks noGrp="1" noChangeArrowheads="1"/>
          </p:cNvSpPr>
          <p:nvPr>
            <p:ph type="body" idx="1"/>
          </p:nvPr>
        </p:nvSpPr>
        <p:spPr>
          <a:xfrm>
            <a:off x="647700" y="3832227"/>
            <a:ext cx="16703676" cy="9505950"/>
          </a:xfrm>
        </p:spPr>
        <p:txBody>
          <a:bodyPr/>
          <a:lstStyle/>
          <a:p>
            <a:pPr marL="0" indent="0" eaLnBrk="1" hangingPunct="1">
              <a:lnSpc>
                <a:spcPct val="90000"/>
              </a:lnSpc>
              <a:buNone/>
              <a:defRPr/>
            </a:pPr>
            <a:r>
              <a:rPr lang="pt-BR" sz="6600" dirty="0" smtClean="0">
                <a:effectLst>
                  <a:outerShdw blurRad="38100" dist="38100" dir="2700000" algn="tl">
                    <a:srgbClr val="000000">
                      <a:alpha val="43137"/>
                    </a:srgbClr>
                  </a:outerShdw>
                </a:effectLst>
              </a:rPr>
              <a:t>Uma igreja só conseguirá desempenhar bem o seu papel - investindo fortemente em missões, evangelização e educação cristã – se os seus membros forem </a:t>
            </a:r>
            <a:r>
              <a:rPr lang="pt-BR" sz="6600" dirty="0" smtClean="0">
                <a:solidFill>
                  <a:srgbClr val="FFFF00"/>
                </a:solidFill>
                <a:effectLst>
                  <a:outerShdw blurRad="38100" dist="38100" dir="2700000" algn="tl">
                    <a:srgbClr val="000000">
                      <a:alpha val="43137"/>
                    </a:srgbClr>
                  </a:outerShdw>
                </a:effectLst>
              </a:rPr>
              <a:t>dizimistas fieis e ofertantes generosos</a:t>
            </a:r>
            <a:r>
              <a:rPr lang="pt-BR" sz="6600" dirty="0" smtClean="0">
                <a:effectLst>
                  <a:outerShdw blurRad="38100" dist="38100" dir="2700000" algn="tl">
                    <a:srgbClr val="000000">
                      <a:alpha val="43137"/>
                    </a:srgbClr>
                  </a:outerShdw>
                </a:effectLst>
              </a:rPr>
              <a:t>.</a:t>
            </a:r>
            <a:endParaRPr lang="pt-BR" sz="6600" dirty="0">
              <a:effectLst>
                <a:outerShdw blurRad="38100" dist="38100" dir="2700000" algn="tl">
                  <a:srgbClr val="000000">
                    <a:alpha val="43137"/>
                  </a:srgbClr>
                </a:outerShdw>
              </a:effectLst>
            </a:endParaRPr>
          </a:p>
        </p:txBody>
      </p:sp>
      <p:sp>
        <p:nvSpPr>
          <p:cNvPr id="63493" name="Rectangle 5"/>
          <p:cNvSpPr>
            <a:spLocks noGrp="1" noChangeArrowheads="1"/>
          </p:cNvSpPr>
          <p:nvPr>
            <p:ph type="title"/>
          </p:nvPr>
        </p:nvSpPr>
        <p:spPr>
          <a:xfrm>
            <a:off x="914400" y="555627"/>
            <a:ext cx="13414376" cy="2279650"/>
          </a:xfrm>
        </p:spPr>
        <p:txBody>
          <a:bodyPr/>
          <a:lstStyle/>
          <a:p>
            <a:pPr eaLnBrk="1" hangingPunct="1">
              <a:defRPr/>
            </a:pPr>
            <a:r>
              <a:rPr lang="pt-BR" sz="8000" b="1" dirty="0" smtClean="0">
                <a:solidFill>
                  <a:srgbClr val="FFFF00"/>
                </a:solidFill>
              </a:rPr>
              <a:t>TOME NOTA</a:t>
            </a:r>
            <a:endParaRPr lang="pt-BR" sz="8000" dirty="0"/>
          </a:p>
        </p:txBody>
      </p:sp>
      <p:pic>
        <p:nvPicPr>
          <p:cNvPr id="47108" name="Picture 6"/>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3896976" y="377826"/>
            <a:ext cx="3454400" cy="28797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251220861"/>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m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0967" y="-86400"/>
            <a:ext cx="18509932" cy="13888797"/>
          </a:xfrm>
          <a:prstGeom prst="rect">
            <a:avLst/>
          </a:prstGeom>
        </p:spPr>
      </p:pic>
      <p:pic>
        <p:nvPicPr>
          <p:cNvPr id="6" name="Imagem 5">
            <a:extLst>
              <a:ext uri="{FF2B5EF4-FFF2-40B4-BE49-F238E27FC236}">
                <a16:creationId xmlns="" xmlns:a16="http://schemas.microsoft.com/office/drawing/2014/main" id="{F7DC83CA-1FFA-44E6-9809-2187A8D08839}"/>
              </a:ext>
            </a:extLst>
          </p:cNvPr>
          <p:cNvPicPr preferRelativeResize="0">
            <a:picLocks noChangeAspect="1"/>
          </p:cNvPicPr>
          <p:nvPr/>
        </p:nvPicPr>
        <p:blipFill>
          <a:blip r:embed="rId4">
            <a:extLst>
              <a:ext uri="{28A0092B-C50C-407E-A947-70E740481C1C}">
                <a14:useLocalDpi xmlns:a14="http://schemas.microsoft.com/office/drawing/2010/main" val="0"/>
              </a:ext>
            </a:extLst>
          </a:blip>
          <a:stretch>
            <a:fillRect/>
          </a:stretch>
        </p:blipFill>
        <p:spPr>
          <a:xfrm>
            <a:off x="-230400" y="-86400"/>
            <a:ext cx="18518400" cy="13805575"/>
          </a:xfrm>
          <a:prstGeom prst="rect">
            <a:avLst/>
          </a:prstGeom>
        </p:spPr>
      </p:pic>
      <p:pic>
        <p:nvPicPr>
          <p:cNvPr id="7" name="Imagem 6" descr="Uma imagem contendo placar, computador, placa&#10;&#10;Descrição gerada automaticamente">
            <a:extLst>
              <a:ext uri="{FF2B5EF4-FFF2-40B4-BE49-F238E27FC236}">
                <a16:creationId xmlns="" xmlns:a16="http://schemas.microsoft.com/office/drawing/2014/main" id="{2B12E8B1-EB29-4541-9CA1-569EBBB4124E}"/>
              </a:ext>
            </a:extLst>
          </p:cNvPr>
          <p:cNvPicPr>
            <a:picLocks noChangeAspect="1"/>
          </p:cNvPicPr>
          <p:nvPr/>
        </p:nvPicPr>
        <p:blipFill>
          <a:blip r:embed="rId5"/>
          <a:stretch>
            <a:fillRect/>
          </a:stretch>
        </p:blipFill>
        <p:spPr>
          <a:xfrm>
            <a:off x="16784522" y="11620198"/>
            <a:ext cx="1374160" cy="1940635"/>
          </a:xfrm>
          <a:prstGeom prst="rect">
            <a:avLst/>
          </a:prstGeom>
        </p:spPr>
      </p:pic>
      <p:pic>
        <p:nvPicPr>
          <p:cNvPr id="11" name="Gráfico 7">
            <a:extLst>
              <a:ext uri="{FF2B5EF4-FFF2-40B4-BE49-F238E27FC236}">
                <a16:creationId xmlns="" xmlns:a16="http://schemas.microsoft.com/office/drawing/2014/main" id="{E297388B-6158-4B0D-8BE9-1191FF3E7F61}"/>
              </a:ext>
            </a:extLst>
          </p:cNvPr>
          <p:cNvPicPr>
            <a:picLocks noChangeAspect="1"/>
          </p:cNvPicPr>
          <p:nvPr/>
        </p:nvPicPr>
        <p:blipFill>
          <a:blip r:embed="rId6">
            <a:extLst>
              <a:ext uri="{96DAC541-7B7A-43D3-8B79-37D633B846F1}">
                <asvg:svgBlip xmlns="" xmlns:asvg="http://schemas.microsoft.com/office/drawing/2016/SVG/main" r:embed="rId7"/>
              </a:ext>
            </a:extLst>
          </a:blip>
          <a:stretch>
            <a:fillRect/>
          </a:stretch>
        </p:blipFill>
        <p:spPr>
          <a:xfrm>
            <a:off x="13324949" y="12146676"/>
            <a:ext cx="3368348" cy="1322541"/>
          </a:xfrm>
          <a:prstGeom prst="rect">
            <a:avLst/>
          </a:prstGeom>
        </p:spPr>
      </p:pic>
    </p:spTree>
    <p:extLst>
      <p:ext uri="{BB962C8B-B14F-4D97-AF65-F5344CB8AC3E}">
        <p14:creationId xmlns:p14="http://schemas.microsoft.com/office/powerpoint/2010/main" val="1648633615"/>
      </p:ext>
    </p:extLst>
  </p:cSld>
  <p:clrMapOvr>
    <a:masterClrMapping/>
  </p:clrMapOvr>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Agrupar 4"/>
          <p:cNvGrpSpPr/>
          <p:nvPr/>
        </p:nvGrpSpPr>
        <p:grpSpPr>
          <a:xfrm>
            <a:off x="3878407" y="4194902"/>
            <a:ext cx="10416903" cy="3324667"/>
            <a:chOff x="6424846" y="4641267"/>
            <a:chExt cx="13891013" cy="4433466"/>
          </a:xfrm>
        </p:grpSpPr>
        <p:pic>
          <p:nvPicPr>
            <p:cNvPr id="2" name="Imagem 1"/>
            <p:cNvPicPr>
              <a:picLocks noChangeAspect="1"/>
            </p:cNvPicPr>
            <p:nvPr/>
          </p:nvPicPr>
          <p:blipFill>
            <a:blip r:embed="rId2"/>
            <a:stretch>
              <a:fillRect/>
            </a:stretch>
          </p:blipFill>
          <p:spPr>
            <a:xfrm>
              <a:off x="11330437" y="4641267"/>
              <a:ext cx="8985422" cy="4433466"/>
            </a:xfrm>
            <a:prstGeom prst="rect">
              <a:avLst/>
            </a:prstGeom>
          </p:spPr>
        </p:pic>
        <p:pic>
          <p:nvPicPr>
            <p:cNvPr id="3" name="Imagem 2"/>
            <p:cNvPicPr>
              <a:picLocks noChangeAspect="1"/>
            </p:cNvPicPr>
            <p:nvPr/>
          </p:nvPicPr>
          <p:blipFill>
            <a:blip r:embed="rId3"/>
            <a:stretch>
              <a:fillRect/>
            </a:stretch>
          </p:blipFill>
          <p:spPr>
            <a:xfrm>
              <a:off x="6424846" y="4641267"/>
              <a:ext cx="3137349" cy="4433466"/>
            </a:xfrm>
            <a:prstGeom prst="rect">
              <a:avLst/>
            </a:prstGeom>
          </p:spPr>
        </p:pic>
      </p:grpSp>
      <p:pic>
        <p:nvPicPr>
          <p:cNvPr id="6" name="Imagem 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347956" y="8136538"/>
            <a:ext cx="5477803" cy="3870894"/>
          </a:xfrm>
          <a:prstGeom prst="rect">
            <a:avLst/>
          </a:prstGeom>
        </p:spPr>
      </p:pic>
    </p:spTree>
    <p:extLst>
      <p:ext uri="{BB962C8B-B14F-4D97-AF65-F5344CB8AC3E}">
        <p14:creationId xmlns:p14="http://schemas.microsoft.com/office/powerpoint/2010/main" val="2729666226"/>
      </p:ext>
    </p:extLst>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g"/></Relationships>
</file>

<file path=ppt/theme/theme1.xml><?xml version="1.0" encoding="utf-8"?>
<a:theme xmlns:a="http://schemas.openxmlformats.org/drawingml/2006/main" name="Office Theme">
  <a:themeElements>
    <a:clrScheme name="Tema do 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Tema do 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Tema do 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blipFill dpi="0" rotWithShape="1">
          <a:blip xmlns:r="http://schemas.openxmlformats.org/officeDocument/2006/relationships" r:embed="rId1"/>
          <a:srcRect/>
          <a:tile tx="0" ty="0" sx="100000" sy="100000" flip="none" algn="tl"/>
        </a:blipFill>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Globo">
  <a:themeElements>
    <a:clrScheme name="Globo 3">
      <a:dk1>
        <a:srgbClr val="003B76"/>
      </a:dk1>
      <a:lt1>
        <a:srgbClr val="FFFFFF"/>
      </a:lt1>
      <a:dk2>
        <a:srgbClr val="0066CC"/>
      </a:dk2>
      <a:lt2>
        <a:srgbClr val="CCECFF"/>
      </a:lt2>
      <a:accent1>
        <a:srgbClr val="33CCCC"/>
      </a:accent1>
      <a:accent2>
        <a:srgbClr val="66CCFF"/>
      </a:accent2>
      <a:accent3>
        <a:srgbClr val="AAB8E2"/>
      </a:accent3>
      <a:accent4>
        <a:srgbClr val="DADADA"/>
      </a:accent4>
      <a:accent5>
        <a:srgbClr val="ADE2E2"/>
      </a:accent5>
      <a:accent6>
        <a:srgbClr val="5CB9E7"/>
      </a:accent6>
      <a:hlink>
        <a:srgbClr val="FFFFCC"/>
      </a:hlink>
      <a:folHlink>
        <a:srgbClr val="FFCC66"/>
      </a:folHlink>
    </a:clrScheme>
    <a:fontScheme name="Globo">
      <a:majorFont>
        <a:latin typeface="Arial"/>
        <a:ea typeface=""/>
        <a:cs typeface=""/>
      </a:majorFont>
      <a:minorFont>
        <a:latin typeface="Verdana"/>
        <a:ea typeface=""/>
        <a:cs typeface=""/>
      </a:minorFont>
    </a:fontScheme>
    <a:fmtScheme name="Escritório">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Globo 1">
        <a:dk1>
          <a:srgbClr val="622100"/>
        </a:dk1>
        <a:lt1>
          <a:srgbClr val="FFFFFF"/>
        </a:lt1>
        <a:dk2>
          <a:srgbClr val="800000"/>
        </a:dk2>
        <a:lt2>
          <a:srgbClr val="FFFFCC"/>
        </a:lt2>
        <a:accent1>
          <a:srgbClr val="E42B00"/>
        </a:accent1>
        <a:accent2>
          <a:srgbClr val="996600"/>
        </a:accent2>
        <a:accent3>
          <a:srgbClr val="C0AAAA"/>
        </a:accent3>
        <a:accent4>
          <a:srgbClr val="DADADA"/>
        </a:accent4>
        <a:accent5>
          <a:srgbClr val="EFACAA"/>
        </a:accent5>
        <a:accent6>
          <a:srgbClr val="8A5C00"/>
        </a:accent6>
        <a:hlink>
          <a:srgbClr val="FADF6C"/>
        </a:hlink>
        <a:folHlink>
          <a:srgbClr val="FF9900"/>
        </a:folHlink>
      </a:clrScheme>
      <a:clrMap bg1="dk2" tx1="lt1" bg2="dk1" tx2="lt2" accent1="accent1" accent2="accent2" accent3="accent3" accent4="accent4" accent5="accent5" accent6="accent6" hlink="hlink" folHlink="folHlink"/>
    </a:extraClrScheme>
    <a:extraClrScheme>
      <a:clrScheme name="Globo 2">
        <a:dk1>
          <a:srgbClr val="5F4545"/>
        </a:dk1>
        <a:lt1>
          <a:srgbClr val="FFFFFF"/>
        </a:lt1>
        <a:dk2>
          <a:srgbClr val="8F6969"/>
        </a:dk2>
        <a:lt2>
          <a:srgbClr val="FFFFCC"/>
        </a:lt2>
        <a:accent1>
          <a:srgbClr val="CC6600"/>
        </a:accent1>
        <a:accent2>
          <a:srgbClr val="924C0C"/>
        </a:accent2>
        <a:accent3>
          <a:srgbClr val="C6B9B9"/>
        </a:accent3>
        <a:accent4>
          <a:srgbClr val="DADADA"/>
        </a:accent4>
        <a:accent5>
          <a:srgbClr val="E2B8AA"/>
        </a:accent5>
        <a:accent6>
          <a:srgbClr val="84440A"/>
        </a:accent6>
        <a:hlink>
          <a:srgbClr val="CFD375"/>
        </a:hlink>
        <a:folHlink>
          <a:srgbClr val="98BB91"/>
        </a:folHlink>
      </a:clrScheme>
      <a:clrMap bg1="dk2" tx1="lt1" bg2="dk1" tx2="lt2" accent1="accent1" accent2="accent2" accent3="accent3" accent4="accent4" accent5="accent5" accent6="accent6" hlink="hlink" folHlink="folHlink"/>
    </a:extraClrScheme>
    <a:extraClrScheme>
      <a:clrScheme name="Globo 3">
        <a:dk1>
          <a:srgbClr val="003B76"/>
        </a:dk1>
        <a:lt1>
          <a:srgbClr val="FFFFFF"/>
        </a:lt1>
        <a:dk2>
          <a:srgbClr val="0066CC"/>
        </a:dk2>
        <a:lt2>
          <a:srgbClr val="CCECFF"/>
        </a:lt2>
        <a:accent1>
          <a:srgbClr val="33CCCC"/>
        </a:accent1>
        <a:accent2>
          <a:srgbClr val="66CCFF"/>
        </a:accent2>
        <a:accent3>
          <a:srgbClr val="AAB8E2"/>
        </a:accent3>
        <a:accent4>
          <a:srgbClr val="DADADA"/>
        </a:accent4>
        <a:accent5>
          <a:srgbClr val="ADE2E2"/>
        </a:accent5>
        <a:accent6>
          <a:srgbClr val="5CB9E7"/>
        </a:accent6>
        <a:hlink>
          <a:srgbClr val="FFFFCC"/>
        </a:hlink>
        <a:folHlink>
          <a:srgbClr val="FFCC66"/>
        </a:folHlink>
      </a:clrScheme>
      <a:clrMap bg1="dk2" tx1="lt1" bg2="dk1" tx2="lt2" accent1="accent1" accent2="accent2" accent3="accent3" accent4="accent4" accent5="accent5" accent6="accent6" hlink="hlink" folHlink="folHlink"/>
    </a:extraClrScheme>
    <a:extraClrScheme>
      <a:clrScheme name="Globo 4">
        <a:dk1>
          <a:srgbClr val="005856"/>
        </a:dk1>
        <a:lt1>
          <a:srgbClr val="FFFFFF"/>
        </a:lt1>
        <a:dk2>
          <a:srgbClr val="008080"/>
        </a:dk2>
        <a:lt2>
          <a:srgbClr val="FFFFCC"/>
        </a:lt2>
        <a:accent1>
          <a:srgbClr val="0099CC"/>
        </a:accent1>
        <a:accent2>
          <a:srgbClr val="00CCFF"/>
        </a:accent2>
        <a:accent3>
          <a:srgbClr val="AAC0C0"/>
        </a:accent3>
        <a:accent4>
          <a:srgbClr val="DADADA"/>
        </a:accent4>
        <a:accent5>
          <a:srgbClr val="AACAE2"/>
        </a:accent5>
        <a:accent6>
          <a:srgbClr val="00B9E7"/>
        </a:accent6>
        <a:hlink>
          <a:srgbClr val="1ACE9F"/>
        </a:hlink>
        <a:folHlink>
          <a:srgbClr val="948CCE"/>
        </a:folHlink>
      </a:clrScheme>
      <a:clrMap bg1="dk2" tx1="lt1" bg2="dk1" tx2="lt2" accent1="accent1" accent2="accent2" accent3="accent3" accent4="accent4" accent5="accent5" accent6="accent6" hlink="hlink" folHlink="folHlink"/>
    </a:extraClrScheme>
    <a:extraClrScheme>
      <a:clrScheme name="Globo 5">
        <a:dk1>
          <a:srgbClr val="3C5436"/>
        </a:dk1>
        <a:lt1>
          <a:srgbClr val="FFFFFF"/>
        </a:lt1>
        <a:dk2>
          <a:srgbClr val="5F8656"/>
        </a:dk2>
        <a:lt2>
          <a:srgbClr val="D6D8C0"/>
        </a:lt2>
        <a:accent1>
          <a:srgbClr val="61733D"/>
        </a:accent1>
        <a:accent2>
          <a:srgbClr val="324A39"/>
        </a:accent2>
        <a:accent3>
          <a:srgbClr val="B6C3B4"/>
        </a:accent3>
        <a:accent4>
          <a:srgbClr val="DADADA"/>
        </a:accent4>
        <a:accent5>
          <a:srgbClr val="B7BCAF"/>
        </a:accent5>
        <a:accent6>
          <a:srgbClr val="2C4233"/>
        </a:accent6>
        <a:hlink>
          <a:srgbClr val="73D588"/>
        </a:hlink>
        <a:folHlink>
          <a:srgbClr val="6F99B9"/>
        </a:folHlink>
      </a:clrScheme>
      <a:clrMap bg1="dk2" tx1="lt1" bg2="dk1" tx2="lt2" accent1="accent1" accent2="accent2" accent3="accent3" accent4="accent4" accent5="accent5" accent6="accent6" hlink="hlink" folHlink="folHlink"/>
    </a:extraClrScheme>
    <a:extraClrScheme>
      <a:clrScheme name="Globo 6">
        <a:dk1>
          <a:srgbClr val="5B7B65"/>
        </a:dk1>
        <a:lt1>
          <a:srgbClr val="FFFFFF"/>
        </a:lt1>
        <a:dk2>
          <a:srgbClr val="9ABE9D"/>
        </a:dk2>
        <a:lt2>
          <a:srgbClr val="336600"/>
        </a:lt2>
        <a:accent1>
          <a:srgbClr val="00CC66"/>
        </a:accent1>
        <a:accent2>
          <a:srgbClr val="4E7050"/>
        </a:accent2>
        <a:accent3>
          <a:srgbClr val="CADBCC"/>
        </a:accent3>
        <a:accent4>
          <a:srgbClr val="DADADA"/>
        </a:accent4>
        <a:accent5>
          <a:srgbClr val="AAE2B8"/>
        </a:accent5>
        <a:accent6>
          <a:srgbClr val="466548"/>
        </a:accent6>
        <a:hlink>
          <a:srgbClr val="FFFFCC"/>
        </a:hlink>
        <a:folHlink>
          <a:srgbClr val="9CE8A3"/>
        </a:folHlink>
      </a:clrScheme>
      <a:clrMap bg1="dk2" tx1="lt1" bg2="dk1" tx2="lt2" accent1="accent1" accent2="accent2" accent3="accent3" accent4="accent4" accent5="accent5" accent6="accent6" hlink="hlink" folHlink="folHlink"/>
    </a:extraClrScheme>
    <a:extraClrScheme>
      <a:clrScheme name="Globo 7">
        <a:dk1>
          <a:srgbClr val="4C4E44"/>
        </a:dk1>
        <a:lt1>
          <a:srgbClr val="FFFFFF"/>
        </a:lt1>
        <a:dk2>
          <a:srgbClr val="686B5D"/>
        </a:dk2>
        <a:lt2>
          <a:srgbClr val="D6D5C6"/>
        </a:lt2>
        <a:accent1>
          <a:srgbClr val="898D79"/>
        </a:accent1>
        <a:accent2>
          <a:srgbClr val="4D4F45"/>
        </a:accent2>
        <a:accent3>
          <a:srgbClr val="B9BAB6"/>
        </a:accent3>
        <a:accent4>
          <a:srgbClr val="DADADA"/>
        </a:accent4>
        <a:accent5>
          <a:srgbClr val="C4C5BE"/>
        </a:accent5>
        <a:accent6>
          <a:srgbClr val="45473E"/>
        </a:accent6>
        <a:hlink>
          <a:srgbClr val="58BE67"/>
        </a:hlink>
        <a:folHlink>
          <a:srgbClr val="C0C640"/>
        </a:folHlink>
      </a:clrScheme>
      <a:clrMap bg1="dk2" tx1="lt1" bg2="dk1" tx2="lt2" accent1="accent1" accent2="accent2" accent3="accent3" accent4="accent4" accent5="accent5" accent6="accent6" hlink="hlink" folHlink="folHlink"/>
    </a:extraClrScheme>
    <a:extraClrScheme>
      <a:clrScheme name="Globo 8">
        <a:dk1>
          <a:srgbClr val="000000"/>
        </a:dk1>
        <a:lt1>
          <a:srgbClr val="FFFFDD"/>
        </a:lt1>
        <a:dk2>
          <a:srgbClr val="000000"/>
        </a:dk2>
        <a:lt2>
          <a:srgbClr val="98977A"/>
        </a:lt2>
        <a:accent1>
          <a:srgbClr val="BDCDA7"/>
        </a:accent1>
        <a:accent2>
          <a:srgbClr val="A0D060"/>
        </a:accent2>
        <a:accent3>
          <a:srgbClr val="FFFFEB"/>
        </a:accent3>
        <a:accent4>
          <a:srgbClr val="000000"/>
        </a:accent4>
        <a:accent5>
          <a:srgbClr val="DBE3D0"/>
        </a:accent5>
        <a:accent6>
          <a:srgbClr val="91BC56"/>
        </a:accent6>
        <a:hlink>
          <a:srgbClr val="FADD4E"/>
        </a:hlink>
        <a:folHlink>
          <a:srgbClr val="CC9900"/>
        </a:folHlink>
      </a:clrScheme>
      <a:clrMap bg1="lt1" tx1="dk1" bg2="lt2" tx2="dk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Tema do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575</TotalTime>
  <Words>1063</Words>
  <Application>Microsoft Office PowerPoint</Application>
  <PresentationFormat>Personalizar</PresentationFormat>
  <Paragraphs>68</Paragraphs>
  <Slides>19</Slides>
  <Notes>5</Notes>
  <HiddenSlides>0</HiddenSlides>
  <MMClips>0</MMClips>
  <ScaleCrop>false</ScaleCrop>
  <HeadingPairs>
    <vt:vector size="6" baseType="variant">
      <vt:variant>
        <vt:lpstr>Fontes usadas</vt:lpstr>
      </vt:variant>
      <vt:variant>
        <vt:i4>5</vt:i4>
      </vt:variant>
      <vt:variant>
        <vt:lpstr>Tema</vt:lpstr>
      </vt:variant>
      <vt:variant>
        <vt:i4>2</vt:i4>
      </vt:variant>
      <vt:variant>
        <vt:lpstr>Títulos de slides</vt:lpstr>
      </vt:variant>
      <vt:variant>
        <vt:i4>19</vt:i4>
      </vt:variant>
    </vt:vector>
  </HeadingPairs>
  <TitlesOfParts>
    <vt:vector size="26" baseType="lpstr">
      <vt:lpstr>Arial</vt:lpstr>
      <vt:lpstr>Calibri</vt:lpstr>
      <vt:lpstr>Calibri Light</vt:lpstr>
      <vt:lpstr>Verdana</vt:lpstr>
      <vt:lpstr>Wingdings</vt:lpstr>
      <vt:lpstr>Office Theme</vt:lpstr>
      <vt:lpstr>Globo</vt:lpstr>
      <vt:lpstr>Apresentação do PowerPoint</vt:lpstr>
      <vt:lpstr>Apresentação do PowerPoint</vt:lpstr>
      <vt:lpstr>Apresentação do PowerPoint</vt:lpstr>
      <vt:lpstr>Apresentação do PowerPoint</vt:lpstr>
      <vt:lpstr>PRINCÍPIO FUNDAMENTAL</vt:lpstr>
      <vt:lpstr>PRINCÍPIO FUNDAMENTAL</vt:lpstr>
      <vt:lpstr>ALGUNS ENSINAMENTOS BÍBLICOS SOBRE LIBERALIDADE DOS RECURSOS</vt:lpstr>
      <vt:lpstr>DAR É IMPORTANTE PORQUE DEMONSTRA CONFIANÇA EM DEUS</vt:lpstr>
      <vt:lpstr>CONCLUSÃO </vt:lpstr>
      <vt:lpstr>Apresentação do PowerPoint</vt:lpstr>
      <vt:lpstr>DÍZIMO</vt:lpstr>
      <vt:lpstr>DÚVIDAS SOBRE O DÍZIMO</vt:lpstr>
      <vt:lpstr>DÚVIDAS SOBRE O DÍZIMO</vt:lpstr>
      <vt:lpstr>DÚVIDAS SOBRE O DÍZIMO</vt:lpstr>
      <vt:lpstr>DÚVIDAS SOBRE O DÍZIMO</vt:lpstr>
      <vt:lpstr>OBSERVAÇÕES IMPORTANTES</vt:lpstr>
      <vt:lpstr>TOME NOTA</vt:lpstr>
      <vt:lpstr>Apresentação do PowerPoint</vt:lpstr>
      <vt:lpstr>Apresentação do PowerPoint</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Apresentação do PowerPoint</dc:title>
  <dc:creator>Marco Baumgratz</dc:creator>
  <cp:lastModifiedBy>usuario</cp:lastModifiedBy>
  <cp:revision>51</cp:revision>
  <dcterms:created xsi:type="dcterms:W3CDTF">2020-01-10T23:44:07Z</dcterms:created>
  <dcterms:modified xsi:type="dcterms:W3CDTF">2020-02-04T12:21:09Z</dcterms:modified>
</cp:coreProperties>
</file>