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57"/>
  </p:notesMasterIdLst>
  <p:sldIdLst>
    <p:sldId id="257" r:id="rId2"/>
    <p:sldId id="304" r:id="rId3"/>
    <p:sldId id="258" r:id="rId4"/>
    <p:sldId id="305" r:id="rId5"/>
    <p:sldId id="302" r:id="rId6"/>
    <p:sldId id="306" r:id="rId7"/>
    <p:sldId id="275" r:id="rId8"/>
    <p:sldId id="307" r:id="rId9"/>
    <p:sldId id="308" r:id="rId10"/>
    <p:sldId id="310" r:id="rId11"/>
    <p:sldId id="311" r:id="rId12"/>
    <p:sldId id="314" r:id="rId13"/>
    <p:sldId id="312" r:id="rId14"/>
    <p:sldId id="313" r:id="rId15"/>
    <p:sldId id="309" r:id="rId16"/>
    <p:sldId id="315" r:id="rId17"/>
    <p:sldId id="316" r:id="rId18"/>
    <p:sldId id="317" r:id="rId19"/>
    <p:sldId id="318" r:id="rId20"/>
    <p:sldId id="319" r:id="rId21"/>
    <p:sldId id="320" r:id="rId22"/>
    <p:sldId id="321" r:id="rId23"/>
    <p:sldId id="322" r:id="rId24"/>
    <p:sldId id="323" r:id="rId25"/>
    <p:sldId id="324" r:id="rId26"/>
    <p:sldId id="303" r:id="rId27"/>
    <p:sldId id="260" r:id="rId28"/>
    <p:sldId id="278" r:id="rId29"/>
    <p:sldId id="261" r:id="rId30"/>
    <p:sldId id="277" r:id="rId31"/>
    <p:sldId id="262" r:id="rId32"/>
    <p:sldId id="276" r:id="rId33"/>
    <p:sldId id="263" r:id="rId34"/>
    <p:sldId id="279" r:id="rId35"/>
    <p:sldId id="264" r:id="rId36"/>
    <p:sldId id="280" r:id="rId37"/>
    <p:sldId id="288" r:id="rId38"/>
    <p:sldId id="289" r:id="rId39"/>
    <p:sldId id="298" r:id="rId40"/>
    <p:sldId id="299" r:id="rId41"/>
    <p:sldId id="296" r:id="rId42"/>
    <p:sldId id="297" r:id="rId43"/>
    <p:sldId id="290" r:id="rId44"/>
    <p:sldId id="295" r:id="rId45"/>
    <p:sldId id="265" r:id="rId46"/>
    <p:sldId id="281" r:id="rId47"/>
    <p:sldId id="266" r:id="rId48"/>
    <p:sldId id="282" r:id="rId49"/>
    <p:sldId id="267" r:id="rId50"/>
    <p:sldId id="268" r:id="rId51"/>
    <p:sldId id="283" r:id="rId52"/>
    <p:sldId id="269" r:id="rId53"/>
    <p:sldId id="270" r:id="rId54"/>
    <p:sldId id="287" r:id="rId55"/>
    <p:sldId id="301" r:id="rId56"/>
  </p:sldIdLst>
  <p:sldSz cx="9144000" cy="6858000" type="screen4x3"/>
  <p:notesSz cx="6858000" cy="9144000"/>
  <p:embeddedFontLst>
    <p:embeddedFont>
      <p:font typeface="Open Sans" panose="020B0606030504020204" pitchFamily="34" charset="0"/>
      <p:regular r:id="rId58"/>
      <p:bold r:id="rId59"/>
      <p:italic r:id="rId60"/>
      <p:boldItalic r:id="rId61"/>
    </p:embeddedFont>
    <p:embeddedFont>
      <p:font typeface="Calibri" panose="020F0502020204030204" pitchFamily="34" charset="0"/>
      <p:regular r:id="rId62"/>
      <p:bold r:id="rId63"/>
      <p:italic r:id="rId64"/>
      <p:boldItalic r:id="rId65"/>
    </p:embeddedFont>
  </p:embeddedFontLst>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2262"/>
    <a:srgbClr val="2C91D0"/>
    <a:srgbClr val="1C9448"/>
    <a:srgbClr val="63C8DB"/>
    <a:srgbClr val="A97B45"/>
    <a:srgbClr val="EE6031"/>
    <a:srgbClr val="F89B33"/>
    <a:srgbClr val="74BF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7325" autoAdjust="0"/>
  </p:normalViewPr>
  <p:slideViewPr>
    <p:cSldViewPr showGuides="1">
      <p:cViewPr varScale="1">
        <p:scale>
          <a:sx n="50" d="100"/>
          <a:sy n="50" d="100"/>
        </p:scale>
        <p:origin x="1938" y="4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6.fntdata"/><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1.fntdata"/><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3.fntdata"/><Relationship Id="rId65"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7.fntdata"/><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2.fntdata"/><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E04338-CFCF-4AE1-915C-E1B9DDB84043}" type="datetimeFigureOut">
              <a:rPr lang="pt-BR" smtClean="0"/>
              <a:t>18/02/2016</a:t>
            </a:fld>
            <a:endParaRPr lang="pt-B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BEB6D5-91E4-4133-9B58-9EFB116F0E44}" type="slidenum">
              <a:rPr lang="pt-BR" smtClean="0"/>
              <a:t>‹nº›</a:t>
            </a:fld>
            <a:endParaRPr lang="pt-BR"/>
          </a:p>
        </p:txBody>
      </p:sp>
    </p:spTree>
    <p:extLst>
      <p:ext uri="{BB962C8B-B14F-4D97-AF65-F5344CB8AC3E}">
        <p14:creationId xmlns:p14="http://schemas.microsoft.com/office/powerpoint/2010/main" val="1341127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EB6D5-91E4-4133-9B58-9EFB116F0E44}" type="slidenum">
              <a:rPr lang="pt-BR" smtClean="0"/>
              <a:t>4</a:t>
            </a:fld>
            <a:endParaRPr lang="pt-BR"/>
          </a:p>
        </p:txBody>
      </p:sp>
    </p:spTree>
    <p:extLst>
      <p:ext uri="{BB962C8B-B14F-4D97-AF65-F5344CB8AC3E}">
        <p14:creationId xmlns:p14="http://schemas.microsoft.com/office/powerpoint/2010/main" val="38921488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A8BEB6D5-91E4-4133-9B58-9EFB116F0E44}" type="slidenum">
              <a:rPr lang="pt-BR" smtClean="0"/>
              <a:t>5</a:t>
            </a:fld>
            <a:endParaRPr lang="pt-BR"/>
          </a:p>
        </p:txBody>
      </p:sp>
    </p:spTree>
    <p:extLst>
      <p:ext uri="{BB962C8B-B14F-4D97-AF65-F5344CB8AC3E}">
        <p14:creationId xmlns:p14="http://schemas.microsoft.com/office/powerpoint/2010/main" val="39575788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0274" name="Rectangle 7"/>
          <p:cNvSpPr>
            <a:spLocks noGrp="1" noChangeArrowheads="1"/>
          </p:cNvSpPr>
          <p:nvPr>
            <p:ph type="sldNum" sz="quarter" idx="5"/>
          </p:nvPr>
        </p:nvSpPr>
        <p:spPr>
          <a:noFill/>
        </p:spPr>
        <p:txBody>
          <a:bodyPr/>
          <a:lstStyle/>
          <a:p>
            <a:fld id="{645AA4F0-4703-45D8-B7DA-F85E54010C7F}" type="slidenum">
              <a:rPr lang="en-US" smtClean="0"/>
              <a:pPr/>
              <a:t>6</a:t>
            </a:fld>
            <a:endParaRPr lang="en-US" smtClean="0"/>
          </a:p>
        </p:txBody>
      </p:sp>
      <p:sp>
        <p:nvSpPr>
          <p:cNvPr id="950275" name="Rectangle 2"/>
          <p:cNvSpPr>
            <a:spLocks noGrp="1" noRot="1" noChangeAspect="1" noChangeArrowheads="1" noTextEdit="1"/>
          </p:cNvSpPr>
          <p:nvPr>
            <p:ph type="sldImg"/>
          </p:nvPr>
        </p:nvSpPr>
        <p:spPr>
          <a:xfrm>
            <a:off x="1125538" y="685800"/>
            <a:ext cx="4603750" cy="3452813"/>
          </a:xfrm>
          <a:ln w="12699" cap="flat">
            <a:solidFill>
              <a:schemeClr val="tx1"/>
            </a:solidFill>
          </a:ln>
        </p:spPr>
      </p:sp>
      <p:sp>
        <p:nvSpPr>
          <p:cNvPr id="950276" name="Rectangle 3"/>
          <p:cNvSpPr>
            <a:spLocks noGrp="1" noChangeArrowheads="1"/>
          </p:cNvSpPr>
          <p:nvPr>
            <p:ph type="body" idx="1"/>
          </p:nvPr>
        </p:nvSpPr>
        <p:spPr>
          <a:xfrm>
            <a:off x="918592" y="4361378"/>
            <a:ext cx="5022350" cy="4107495"/>
          </a:xfrm>
          <a:noFill/>
          <a:ln/>
        </p:spPr>
        <p:txBody>
          <a:bodyPr lIns="95454" tIns="47727" rIns="95454" bIns="47727"/>
          <a:lstStyle/>
          <a:p>
            <a:pPr eaLnBrk="1" hangingPunct="1"/>
            <a:endParaRPr lang="pt-BR" smtClean="0"/>
          </a:p>
        </p:txBody>
      </p:sp>
    </p:spTree>
    <p:extLst>
      <p:ext uri="{BB962C8B-B14F-4D97-AF65-F5344CB8AC3E}">
        <p14:creationId xmlns:p14="http://schemas.microsoft.com/office/powerpoint/2010/main" val="39093308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8</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pt-BR" dirty="0" smtClean="0"/>
              <a:t>Lucas foi o autor do livro de Atos</a:t>
            </a:r>
          </a:p>
          <a:p>
            <a:endParaRPr lang="pt-BR" dirty="0" smtClean="0"/>
          </a:p>
          <a:p>
            <a:r>
              <a:rPr lang="pt-BR" dirty="0" smtClean="0"/>
              <a:t>APESAR DE SEU NOME NÃO APARECER NO LIVRO</a:t>
            </a:r>
            <a:r>
              <a:rPr lang="pt-BR" baseline="0" dirty="0" smtClean="0"/>
              <a:t>, </a:t>
            </a:r>
          </a:p>
          <a:p>
            <a:endParaRPr lang="pt-BR" baseline="0" dirty="0" smtClean="0"/>
          </a:p>
          <a:p>
            <a:r>
              <a:rPr lang="pt-BR" baseline="0" dirty="0" smtClean="0"/>
              <a:t>SABEMOS QUE FOI ELE POIS O EVANGELHO DE LUCAS E ATOS FORMAM UM UNICO COMPÊNDIO DE 2 VOLUMES</a:t>
            </a:r>
          </a:p>
          <a:p>
            <a:endParaRPr lang="pt-BR" baseline="0" dirty="0" smtClean="0"/>
          </a:p>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9</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pt-BR" dirty="0" smtClean="0"/>
              <a:t>VEMOS QUE O LC</a:t>
            </a:r>
            <a:r>
              <a:rPr lang="pt-BR" baseline="0" dirty="0" smtClean="0"/>
              <a:t> 1: 1-4 DIRIGE O LIVRO À TEÓFILO</a:t>
            </a:r>
          </a:p>
          <a:p>
            <a:endParaRPr lang="pt-BR" baseline="0" dirty="0" smtClean="0"/>
          </a:p>
          <a:p>
            <a:r>
              <a:rPr lang="pt-BR" baseline="0" dirty="0" smtClean="0"/>
              <a:t>E QUE ATOS 1:1 – CONTINUA O VOLUME ANTERIOR</a:t>
            </a:r>
          </a:p>
          <a:p>
            <a:endParaRPr lang="pt-BR" baseline="0" dirty="0" smtClean="0"/>
          </a:p>
          <a:p>
            <a:r>
              <a:rPr lang="pt-BR" dirty="0" smtClean="0"/>
              <a:t>OS DOIS SÃO DEDICADOS A TEÓFILO E ESCRITOS</a:t>
            </a:r>
            <a:r>
              <a:rPr lang="pt-BR" baseline="0" dirty="0" smtClean="0"/>
              <a:t> NO MESMO ESTILO LITERÁRIO</a:t>
            </a:r>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10</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pt-BR" dirty="0" smtClean="0"/>
              <a:t>VEMOS QUE O LC</a:t>
            </a:r>
            <a:r>
              <a:rPr lang="pt-BR" baseline="0" dirty="0" smtClean="0"/>
              <a:t> 1: 1-4 DIRIGE O LIVRO À TEÓFILO</a:t>
            </a:r>
          </a:p>
          <a:p>
            <a:endParaRPr lang="pt-BR" baseline="0" dirty="0" smtClean="0"/>
          </a:p>
          <a:p>
            <a:r>
              <a:rPr lang="pt-BR" baseline="0" dirty="0" smtClean="0"/>
              <a:t>E QUE ATOS 1:1 – CONTINUA O VOLUME ANTERIOR</a:t>
            </a:r>
          </a:p>
          <a:p>
            <a:endParaRPr lang="pt-BR" baseline="0" dirty="0" smtClean="0"/>
          </a:p>
          <a:p>
            <a:r>
              <a:rPr lang="pt-BR" dirty="0" smtClean="0"/>
              <a:t>OS DOIS SÃO DEDICADOS A TEÓFILO E ESCRITOS</a:t>
            </a:r>
            <a:r>
              <a:rPr lang="pt-BR" baseline="0" dirty="0" smtClean="0"/>
              <a:t> NO MESMO ESTILO LITERÁRIO</a:t>
            </a:r>
          </a:p>
          <a:p>
            <a:endParaRPr lang="pt-BR" baseline="0" dirty="0" smtClean="0"/>
          </a:p>
          <a:p>
            <a:r>
              <a:rPr lang="pt-BR" baseline="0" dirty="0" smtClean="0"/>
              <a:t>ERA PRAXE COMUM NO MUNDO ANTIGO A ORGANIZAÇÃO DE UMA OBRA EM VARIAS SEÇÕES MAIS CURTAS (LIVROS)</a:t>
            </a:r>
          </a:p>
          <a:p>
            <a:endParaRPr lang="pt-BR" baseline="0" dirty="0" smtClean="0"/>
          </a:p>
          <a:p>
            <a:r>
              <a:rPr lang="pt-BR" baseline="0" dirty="0" smtClean="0"/>
              <a:t>ONDE SE ESCREVIA UMA BEVE INTRODUÇÃO PARA CADA UMA DESSAS PARTES – I. HOWARD MARSHALL</a:t>
            </a:r>
          </a:p>
          <a:p>
            <a:endParaRPr lang="pt-BR" baseline="0" dirty="0" smtClean="0"/>
          </a:p>
          <a:p>
            <a:endParaRPr lang="pt-BR" baseline="0" dirty="0" smtClean="0"/>
          </a:p>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11</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pt-BR" dirty="0" smtClean="0"/>
              <a:t>LUCAS ERA GREGO</a:t>
            </a:r>
          </a:p>
          <a:p>
            <a:r>
              <a:rPr lang="pt-BR" baseline="0" dirty="0" smtClean="0"/>
              <a:t>GENTIO – CL 4:14 O SITUA ENTRE OUTROS CRISTÃOS GENTIOS</a:t>
            </a:r>
          </a:p>
          <a:p>
            <a:r>
              <a:rPr lang="pt-BR" baseline="0" dirty="0" smtClean="0"/>
              <a:t>MÉDICO – CL 4:14</a:t>
            </a:r>
          </a:p>
          <a:p>
            <a:r>
              <a:rPr lang="pt-BR" baseline="0" dirty="0" smtClean="0"/>
              <a:t>COMPANHEIRO DE PAULO – ATOS 16: 10-24 – O AUTOR SE INCLUI NA NARRATIVA – 2TM 4:11</a:t>
            </a:r>
          </a:p>
          <a:p>
            <a:endParaRPr lang="pt-BR" baseline="0" dirty="0" smtClean="0"/>
          </a:p>
          <a:p>
            <a:endParaRPr lang="pt-BR" baseline="0" dirty="0" smtClean="0"/>
          </a:p>
          <a:p>
            <a:endParaRPr lang="pt-BR" baseline="0" dirty="0" smtClean="0"/>
          </a:p>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12</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pt-BR" baseline="0" dirty="0" smtClean="0"/>
              <a:t>OS HISTORIADORES NÃO SÃO PRECISOS QUANTO A DATA</a:t>
            </a:r>
          </a:p>
          <a:p>
            <a:endParaRPr lang="pt-BR" baseline="0" dirty="0" smtClean="0"/>
          </a:p>
          <a:p>
            <a:r>
              <a:rPr lang="pt-BR" baseline="0" dirty="0" smtClean="0"/>
              <a:t>MAS A PROBABILIDADE É QUE TENHAM SIDO ESCRITOS ENTRE 60 E 70 </a:t>
            </a:r>
            <a:r>
              <a:rPr lang="pt-BR" baseline="0" dirty="0" err="1" smtClean="0"/>
              <a:t>dC</a:t>
            </a:r>
            <a:endParaRPr lang="pt-BR" baseline="0" dirty="0" smtClean="0"/>
          </a:p>
          <a:p>
            <a:endParaRPr lang="pt-BR" baseline="0" dirty="0" smtClean="0"/>
          </a:p>
          <a:p>
            <a:r>
              <a:rPr lang="pt-BR" baseline="0" dirty="0" smtClean="0"/>
              <a:t>TALVEZ MAIS PARA O INICIO DESTA DÉCADA, POIS A MORTE DE PAULO NÃO É CITADA NO LIVRO </a:t>
            </a:r>
          </a:p>
          <a:p>
            <a:endParaRPr lang="pt-BR" baseline="0" dirty="0" smtClean="0"/>
          </a:p>
          <a:p>
            <a:r>
              <a:rPr lang="pt-BR" baseline="0" dirty="0" smtClean="0"/>
              <a:t>E ELA É ATRIBUIDA AO FINAL DA DECADA, POR VOLTA DE 67</a:t>
            </a:r>
          </a:p>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13</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pt-BR" dirty="0" smtClean="0"/>
              <a:t>TEÓFILO É O DESTINATÁRIO</a:t>
            </a:r>
          </a:p>
          <a:p>
            <a:endParaRPr lang="pt-BR" dirty="0" smtClean="0"/>
          </a:p>
          <a:p>
            <a:pPr marL="171450" indent="-171450">
              <a:buFontTx/>
              <a:buChar char="•"/>
            </a:pPr>
            <a:r>
              <a:rPr lang="pt-BR" dirty="0" smtClean="0"/>
              <a:t>NOME TEÓFILO (THEO = DEUS</a:t>
            </a:r>
            <a:r>
              <a:rPr lang="pt-BR" baseline="0" dirty="0" smtClean="0"/>
              <a:t> / PHILES = AMOR)</a:t>
            </a:r>
          </a:p>
          <a:p>
            <a:pPr marL="171450" indent="-171450">
              <a:buFontTx/>
              <a:buChar char="•"/>
            </a:pPr>
            <a:endParaRPr lang="pt-BR" baseline="0" dirty="0" smtClean="0"/>
          </a:p>
          <a:p>
            <a:pPr marL="171450" indent="-171450">
              <a:buFontTx/>
              <a:buChar char="•"/>
            </a:pPr>
            <a:r>
              <a:rPr lang="pt-BR" baseline="0" dirty="0" smtClean="0"/>
              <a:t>AMADO DE DEUS OU QUEM AMA A DEUS</a:t>
            </a:r>
          </a:p>
          <a:p>
            <a:pPr marL="171450" indent="-171450">
              <a:buFontTx/>
              <a:buChar char="•"/>
            </a:pPr>
            <a:r>
              <a:rPr lang="pt-BR" baseline="0" dirty="0" smtClean="0"/>
              <a:t>PODE TAMBÉM SIMBOLIZAR QUALQUER CRISTÃO</a:t>
            </a:r>
            <a:endParaRPr lang="pt-BR" baseline="0" dirty="0"/>
          </a:p>
          <a:p>
            <a:pPr marL="0" indent="0">
              <a:buFontTx/>
              <a:buNone/>
            </a:pPr>
            <a:endParaRPr lang="pt-BR" baseline="0" dirty="0"/>
          </a:p>
          <a:p>
            <a:pPr marL="0" indent="0">
              <a:buFontTx/>
              <a:buNone/>
            </a:pPr>
            <a:r>
              <a:rPr lang="pt-BR" baseline="0" dirty="0" smtClean="0"/>
              <a:t>CONTUDO, A FORMA DE TRATAMENTO USADA EM LC 1:3 INDICA SE TRATAR DE UMA PESSOA</a:t>
            </a:r>
          </a:p>
          <a:p>
            <a:pPr marL="0" indent="0">
              <a:buFontTx/>
              <a:buNone/>
            </a:pPr>
            <a:endParaRPr lang="pt-BR" baseline="0" dirty="0" smtClean="0"/>
          </a:p>
          <a:p>
            <a:pPr marL="171450" indent="-171450">
              <a:buFontTx/>
              <a:buChar char="•"/>
            </a:pPr>
            <a:r>
              <a:rPr lang="pt-BR" baseline="0" dirty="0" smtClean="0"/>
              <a:t>EVANGELHO DE LUCAS FOI ESCRITO PARA OS GREGOS – DA MESMA FORMA ATOS</a:t>
            </a:r>
          </a:p>
          <a:p>
            <a:pPr marL="0" indent="0">
              <a:buFontTx/>
              <a:buNone/>
            </a:pPr>
            <a:endParaRPr lang="pt-B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pt-BR" sz="1200" kern="1200" dirty="0" smtClean="0">
                <a:solidFill>
                  <a:schemeClr val="tx1"/>
                </a:solidFill>
                <a:effectLst/>
                <a:latin typeface="+mn-lt"/>
                <a:ea typeface="+mn-ea"/>
                <a:cs typeface="+mn-cs"/>
              </a:rPr>
              <a:t>Teófilo (amado por Deus / quem ama a Deus), a quem Lucas dirigiu o livro, pode ter sido qualquer pessoa. Pode ser um símbolo de qualquer leitor cristão, mas é mais provável que seja uma pessoa específica. Forma de tratamento “excelentíssimo” </a:t>
            </a:r>
            <a:r>
              <a:rPr lang="pt-BR" sz="1200" kern="1200" dirty="0" err="1" smtClean="0">
                <a:solidFill>
                  <a:schemeClr val="tx1"/>
                </a:solidFill>
                <a:effectLst/>
                <a:latin typeface="+mn-lt"/>
                <a:ea typeface="+mn-ea"/>
                <a:cs typeface="+mn-cs"/>
              </a:rPr>
              <a:t>lc</a:t>
            </a:r>
            <a:r>
              <a:rPr lang="pt-BR" sz="1200" kern="1200" dirty="0" smtClean="0">
                <a:solidFill>
                  <a:schemeClr val="tx1"/>
                </a:solidFill>
                <a:effectLst/>
                <a:latin typeface="+mn-lt"/>
                <a:ea typeface="+mn-ea"/>
                <a:cs typeface="+mn-cs"/>
              </a:rPr>
              <a:t> 1:3, remonta a uma pessoa importante, que ocupava uma posição oficial ou social elevada</a:t>
            </a:r>
            <a:r>
              <a:rPr lang="pt-BR" sz="1200" kern="1200" dirty="0" smtClean="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pt-BR"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pt-BR" sz="1200" kern="1200" dirty="0" smtClean="0">
                <a:solidFill>
                  <a:schemeClr val="tx1"/>
                </a:solidFill>
                <a:effectLst/>
                <a:latin typeface="+mn-lt"/>
                <a:ea typeface="+mn-ea"/>
                <a:cs typeface="+mn-cs"/>
              </a:rPr>
              <a:t>Entendo que pode ter sido</a:t>
            </a:r>
            <a:r>
              <a:rPr lang="pt-BR" sz="1200" kern="1200" baseline="0" dirty="0" smtClean="0">
                <a:solidFill>
                  <a:schemeClr val="tx1"/>
                </a:solidFill>
                <a:effectLst/>
                <a:latin typeface="+mn-lt"/>
                <a:ea typeface="+mn-ea"/>
                <a:cs typeface="+mn-cs"/>
              </a:rPr>
              <a:t> escrito para os gentios, também, pois Lucas atua como um diplomata e pacificador</a:t>
            </a:r>
            <a:endParaRPr lang="pt-BR" sz="1200" kern="1200" dirty="0" smtClean="0">
              <a:solidFill>
                <a:schemeClr val="tx1"/>
              </a:solidFill>
              <a:effectLst/>
              <a:latin typeface="+mn-lt"/>
              <a:ea typeface="+mn-ea"/>
              <a:cs typeface="+mn-cs"/>
            </a:endParaRPr>
          </a:p>
          <a:p>
            <a:pPr marL="0" indent="0">
              <a:buFontTx/>
              <a:buNone/>
            </a:pPr>
            <a:endParaRPr lang="pt-BR" baseline="0" dirty="0" smtClean="0"/>
          </a:p>
        </p:txBody>
      </p:sp>
      <p:sp>
        <p:nvSpPr>
          <p:cNvPr id="4" name="Slide Number Placeholder 3"/>
          <p:cNvSpPr>
            <a:spLocks noGrp="1"/>
          </p:cNvSpPr>
          <p:nvPr>
            <p:ph type="sldNum" sz="quarter" idx="10"/>
          </p:nvPr>
        </p:nvSpPr>
        <p:spPr/>
        <p:txBody>
          <a:bodyPr/>
          <a:lstStyle/>
          <a:p>
            <a:fld id="{7EAC7258-624D-415A-8262-0147A16425FA}" type="slidenum">
              <a:rPr lang="pt-BR" smtClean="0"/>
              <a:t>14</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15</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16</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17</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pt-BR" sz="1200" u="sng" kern="1200" dirty="0" smtClean="0">
                <a:solidFill>
                  <a:schemeClr val="tx1"/>
                </a:solidFill>
                <a:effectLst/>
                <a:latin typeface="+mn-lt"/>
                <a:ea typeface="+mn-ea"/>
                <a:cs typeface="+mn-cs"/>
              </a:rPr>
              <a:t>Lucas – Historiador </a:t>
            </a:r>
            <a:endParaRPr lang="pt-BR" sz="1200" kern="1200" dirty="0" smtClean="0">
              <a:solidFill>
                <a:schemeClr val="tx1"/>
              </a:solidFill>
              <a:effectLst/>
              <a:latin typeface="+mn-lt"/>
              <a:ea typeface="+mn-ea"/>
              <a:cs typeface="+mn-cs"/>
            </a:endParaRPr>
          </a:p>
          <a:p>
            <a:r>
              <a:rPr lang="pt-BR" sz="1200" kern="1200" dirty="0" smtClean="0">
                <a:solidFill>
                  <a:schemeClr val="tx1"/>
                </a:solidFill>
                <a:effectLst/>
                <a:latin typeface="+mn-lt"/>
                <a:ea typeface="+mn-ea"/>
                <a:cs typeface="+mn-cs"/>
              </a:rPr>
              <a:t> </a:t>
            </a:r>
          </a:p>
          <a:p>
            <a:r>
              <a:rPr lang="pt-BR" sz="1200" kern="1200" dirty="0" smtClean="0">
                <a:solidFill>
                  <a:schemeClr val="tx1"/>
                </a:solidFill>
                <a:effectLst/>
                <a:latin typeface="+mn-lt"/>
                <a:ea typeface="+mn-ea"/>
                <a:cs typeface="+mn-cs"/>
              </a:rPr>
              <a:t>Lucas 1:1-4 “...” – história verídica</a:t>
            </a:r>
          </a:p>
          <a:p>
            <a:r>
              <a:rPr lang="pt-BR" sz="1200" kern="1200" dirty="0" smtClean="0">
                <a:solidFill>
                  <a:schemeClr val="tx1"/>
                </a:solidFill>
                <a:effectLst/>
                <a:latin typeface="+mn-lt"/>
                <a:ea typeface="+mn-ea"/>
                <a:cs typeface="+mn-cs"/>
              </a:rPr>
              <a:t>Menciona testemunhas oculares – fatos “que entre </a:t>
            </a:r>
            <a:r>
              <a:rPr lang="pt-BR" sz="1200" b="1" kern="1200" dirty="0" smtClean="0">
                <a:solidFill>
                  <a:schemeClr val="tx1"/>
                </a:solidFill>
                <a:effectLst/>
                <a:latin typeface="+mn-lt"/>
                <a:ea typeface="+mn-ea"/>
                <a:cs typeface="+mn-cs"/>
              </a:rPr>
              <a:t>nós</a:t>
            </a:r>
            <a:r>
              <a:rPr lang="pt-BR" sz="1200" kern="1200" dirty="0" smtClean="0">
                <a:solidFill>
                  <a:schemeClr val="tx1"/>
                </a:solidFill>
                <a:effectLst/>
                <a:latin typeface="+mn-lt"/>
                <a:ea typeface="+mn-ea"/>
                <a:cs typeface="+mn-cs"/>
              </a:rPr>
              <a:t> se </a:t>
            </a:r>
            <a:r>
              <a:rPr lang="pt-BR" sz="1200" kern="1200" dirty="0" smtClean="0">
                <a:solidFill>
                  <a:schemeClr val="tx1"/>
                </a:solidFill>
                <a:effectLst/>
                <a:latin typeface="+mn-lt"/>
                <a:ea typeface="+mn-ea"/>
                <a:cs typeface="+mn-cs"/>
              </a:rPr>
              <a:t>realizaram ”</a:t>
            </a:r>
            <a:r>
              <a:rPr lang="pt-BR" sz="1200" kern="1200" dirty="0" smtClean="0">
                <a:solidFill>
                  <a:schemeClr val="tx1"/>
                </a:solidFill>
                <a:effectLst/>
                <a:latin typeface="+mn-lt"/>
                <a:ea typeface="+mn-ea"/>
                <a:cs typeface="+mn-cs"/>
              </a:rPr>
              <a:t>foram transmitidos pelos “que desde o principio foram deles testemunhas oculares, e ministros da palavra”(v.2) – Lucas se exclui , pois apesar de ter sido testemunha ocular de grande parte dos fatos em Atos, ele não pertencia ao grupo que foram testemunhas oculares desde o principio. Eles eram os apóstolos, testemunhas oculares de Cristo que transmitiram aos outros o que viram e ouviram.</a:t>
            </a:r>
          </a:p>
          <a:p>
            <a:r>
              <a:rPr lang="pt-BR" sz="1200" kern="1200" dirty="0" smtClean="0">
                <a:solidFill>
                  <a:schemeClr val="tx1"/>
                </a:solidFill>
                <a:effectLst/>
                <a:latin typeface="+mn-lt"/>
                <a:ea typeface="+mn-ea"/>
                <a:cs typeface="+mn-cs"/>
              </a:rPr>
              <a:t> </a:t>
            </a:r>
          </a:p>
          <a:p>
            <a:r>
              <a:rPr lang="pt-BR" sz="1200" kern="1200" dirty="0" smtClean="0">
                <a:solidFill>
                  <a:schemeClr val="tx1"/>
                </a:solidFill>
                <a:effectLst/>
                <a:latin typeface="+mn-lt"/>
                <a:ea typeface="+mn-ea"/>
                <a:cs typeface="+mn-cs"/>
              </a:rPr>
              <a:t>Lucas – investigação pessoal. Apesar de pertencer à segunda geração, que recebeu a “tradição “ sobre Jesus, das testemunhas oculares, os apóstolos, ele não aceitou sem questioná-la, pelo contrario, vez uma “acurada investigação de tudo desde a sua origem”.</a:t>
            </a:r>
          </a:p>
          <a:p>
            <a:r>
              <a:rPr lang="pt-BR" sz="1200" kern="1200" dirty="0" smtClean="0">
                <a:solidFill>
                  <a:schemeClr val="tx1"/>
                </a:solidFill>
                <a:effectLst/>
                <a:latin typeface="+mn-lt"/>
                <a:ea typeface="+mn-ea"/>
                <a:cs typeface="+mn-cs"/>
              </a:rPr>
              <a:t> </a:t>
            </a:r>
          </a:p>
          <a:p>
            <a:r>
              <a:rPr lang="pt-BR" sz="1200" kern="1200" dirty="0" smtClean="0">
                <a:solidFill>
                  <a:schemeClr val="tx1"/>
                </a:solidFill>
                <a:effectLst/>
                <a:latin typeface="+mn-lt"/>
                <a:ea typeface="+mn-ea"/>
                <a:cs typeface="+mn-cs"/>
              </a:rPr>
              <a:t>O escrito destinava-se a leitores, entre eles Teófilo, : “para que tenhas plena certeza das verdades em que fostes instruído” (v.4). Os acontecimentos que haviam se cumprido deveriam ser a base da fé e da certeza cristã.</a:t>
            </a:r>
          </a:p>
          <a:p>
            <a:endParaRPr lang="pt-BR" sz="1200" kern="1200" dirty="0" smtClean="0">
              <a:solidFill>
                <a:schemeClr val="tx1"/>
              </a:solidFill>
              <a:effectLst/>
              <a:latin typeface="+mn-lt"/>
              <a:ea typeface="+mn-ea"/>
              <a:cs typeface="+mn-cs"/>
            </a:endParaRPr>
          </a:p>
          <a:p>
            <a:r>
              <a:rPr lang="pt-BR" sz="1200" kern="1200" dirty="0" smtClean="0">
                <a:solidFill>
                  <a:schemeClr val="tx1"/>
                </a:solidFill>
                <a:effectLst/>
                <a:latin typeface="+mn-lt"/>
                <a:ea typeface="+mn-ea"/>
                <a:cs typeface="+mn-cs"/>
              </a:rPr>
              <a:t>Lucas -</a:t>
            </a:r>
            <a:r>
              <a:rPr lang="pt-BR" sz="1200" kern="1200" baseline="0" dirty="0" smtClean="0">
                <a:solidFill>
                  <a:schemeClr val="tx1"/>
                </a:solidFill>
                <a:effectLst/>
                <a:latin typeface="+mn-lt"/>
                <a:ea typeface="+mn-ea"/>
                <a:cs typeface="+mn-cs"/>
              </a:rPr>
              <a:t> investigou</a:t>
            </a:r>
            <a:r>
              <a:rPr lang="pt-BR" sz="1200" kern="1200" dirty="0" smtClean="0">
                <a:solidFill>
                  <a:schemeClr val="tx1"/>
                </a:solidFill>
                <a:effectLst/>
                <a:latin typeface="+mn-lt"/>
                <a:ea typeface="+mn-ea"/>
                <a:cs typeface="+mn-cs"/>
              </a:rPr>
              <a:t> </a:t>
            </a:r>
            <a:endParaRPr lang="pt-BR" sz="1200" kern="1200" dirty="0" smtClean="0">
              <a:solidFill>
                <a:schemeClr val="tx1"/>
              </a:solidFill>
              <a:effectLst/>
              <a:latin typeface="+mn-lt"/>
              <a:ea typeface="+mn-ea"/>
              <a:cs typeface="+mn-cs"/>
            </a:endParaRPr>
          </a:p>
          <a:p>
            <a:endParaRPr lang="pt-BR" sz="1200" kern="1200" dirty="0" smtClean="0">
              <a:solidFill>
                <a:schemeClr val="tx1"/>
              </a:solidFill>
              <a:effectLst/>
              <a:latin typeface="+mn-lt"/>
              <a:ea typeface="+mn-ea"/>
              <a:cs typeface="+mn-cs"/>
            </a:endParaRPr>
          </a:p>
          <a:p>
            <a:r>
              <a:rPr lang="pt-BR" sz="1200" kern="1200" dirty="0" smtClean="0">
                <a:solidFill>
                  <a:schemeClr val="tx1"/>
                </a:solidFill>
                <a:effectLst/>
                <a:latin typeface="+mn-lt"/>
                <a:ea typeface="+mn-ea"/>
                <a:cs typeface="+mn-cs"/>
              </a:rPr>
              <a:t>Lucas chegou a Jerusalém com Paulo (27:17) e o acompanhou em sua viagem a Roma. Entre essas duas ocasiões, houve um período de mas de dois anos, durante os quais Paulo foi mantido prisioneiro em </a:t>
            </a:r>
            <a:r>
              <a:rPr lang="pt-BR" sz="1200" kern="1200" dirty="0" err="1" smtClean="0">
                <a:solidFill>
                  <a:schemeClr val="tx1"/>
                </a:solidFill>
                <a:effectLst/>
                <a:latin typeface="+mn-lt"/>
                <a:ea typeface="+mn-ea"/>
                <a:cs typeface="+mn-cs"/>
              </a:rPr>
              <a:t>Cesaréia</a:t>
            </a:r>
            <a:r>
              <a:rPr lang="pt-BR" sz="1200" kern="1200" dirty="0" smtClean="0">
                <a:solidFill>
                  <a:schemeClr val="tx1"/>
                </a:solidFill>
                <a:effectLst/>
                <a:latin typeface="+mn-lt"/>
                <a:ea typeface="+mn-ea"/>
                <a:cs typeface="+mn-cs"/>
              </a:rPr>
              <a:t> (24:27), enquanto Lucas estava livre. Poderia ter viajado para conhecer toda Palestina, juntando material para seu evangelho e para os primeiros capítulos de Atos.</a:t>
            </a:r>
          </a:p>
          <a:p>
            <a:r>
              <a:rPr lang="pt-BR" sz="1200" kern="1200" dirty="0" smtClean="0">
                <a:solidFill>
                  <a:schemeClr val="tx1"/>
                </a:solidFill>
                <a:effectLst/>
                <a:latin typeface="+mn-lt"/>
                <a:ea typeface="+mn-ea"/>
                <a:cs typeface="+mn-cs"/>
              </a:rPr>
              <a:t>As pessoas eram mais importantes do que os locais, ele certamente deve ter entrevistado muitas testemunhas oculares. Muitas que conheceram Jesus. Maria, mãe de Jesus, já idosa, pois seu relato do nascimento e da infância de Cristo, inclusive os pormenores da Anunciação, é narrado do ponto de vista de Maria e, em última análise, deve ser atribuído a ela. João Marcos e sua mãe, Filipe, os apóstolos Pedro e João, e Tiago, irmão do Senhor, podem ter falado a ele sobre a Ascensão, o Pentecostes, as primeiras pregações do evangelho, a oposição do sinédrio, o martírio de Estevão, a conversão de Cornélio, a execução de Tiago e a prisão e libertação de Pedro.</a:t>
            </a:r>
          </a:p>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18</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pt-BR" sz="1200" kern="1200" dirty="0" smtClean="0">
                <a:solidFill>
                  <a:schemeClr val="tx1"/>
                </a:solidFill>
                <a:effectLst/>
                <a:latin typeface="+mn-lt"/>
                <a:ea typeface="+mn-ea"/>
                <a:cs typeface="+mn-cs"/>
              </a:rPr>
              <a:t>A. N. </a:t>
            </a:r>
            <a:r>
              <a:rPr lang="pt-BR" sz="1200" kern="1200" dirty="0" err="1" smtClean="0">
                <a:solidFill>
                  <a:schemeClr val="tx1"/>
                </a:solidFill>
                <a:effectLst/>
                <a:latin typeface="+mn-lt"/>
                <a:ea typeface="+mn-ea"/>
                <a:cs typeface="+mn-cs"/>
              </a:rPr>
              <a:t>Sherwin</a:t>
            </a:r>
            <a:r>
              <a:rPr lang="pt-BR" sz="1200" kern="1200" dirty="0" smtClean="0">
                <a:solidFill>
                  <a:schemeClr val="tx1"/>
                </a:solidFill>
                <a:effectLst/>
                <a:latin typeface="+mn-lt"/>
                <a:ea typeface="+mn-ea"/>
                <a:cs typeface="+mn-cs"/>
              </a:rPr>
              <a:t>-White, professor de história da universidade de Oxford, denominado o </a:t>
            </a:r>
            <a:r>
              <a:rPr lang="pt-BR" sz="1200" b="1" kern="1200" dirty="0" smtClean="0">
                <a:solidFill>
                  <a:schemeClr val="tx1"/>
                </a:solidFill>
                <a:effectLst/>
                <a:latin typeface="+mn-lt"/>
                <a:ea typeface="+mn-ea"/>
                <a:cs typeface="+mn-cs"/>
              </a:rPr>
              <a:t>“historiador greco-romano profissional</a:t>
            </a:r>
            <a:r>
              <a:rPr lang="pt-BR" sz="1200" kern="1200" dirty="0" smtClean="0">
                <a:solidFill>
                  <a:schemeClr val="tx1"/>
                </a:solidFill>
                <a:effectLst/>
                <a:latin typeface="+mn-lt"/>
                <a:ea typeface="+mn-ea"/>
                <a:cs typeface="+mn-cs"/>
              </a:rPr>
              <a:t>” falou sobre Lucas:</a:t>
            </a:r>
          </a:p>
          <a:p>
            <a:endParaRPr lang="pt-BR" sz="1200" kern="1200" dirty="0" smtClean="0">
              <a:solidFill>
                <a:schemeClr val="tx1"/>
              </a:solidFill>
              <a:effectLst/>
              <a:latin typeface="+mn-lt"/>
              <a:ea typeface="+mn-ea"/>
              <a:cs typeface="+mn-cs"/>
            </a:endParaRPr>
          </a:p>
          <a:p>
            <a:endParaRPr lang="pt-BR" sz="1200" kern="1200" dirty="0" smtClean="0">
              <a:solidFill>
                <a:schemeClr val="tx1"/>
              </a:solidFill>
              <a:effectLst/>
              <a:latin typeface="+mn-lt"/>
              <a:ea typeface="+mn-ea"/>
              <a:cs typeface="+mn-cs"/>
            </a:endParaRPr>
          </a:p>
          <a:p>
            <a:r>
              <a:rPr lang="pt-BR" sz="1200" kern="1200" dirty="0" smtClean="0">
                <a:solidFill>
                  <a:schemeClr val="tx1"/>
                </a:solidFill>
                <a:effectLst/>
                <a:latin typeface="+mn-lt"/>
                <a:ea typeface="+mn-ea"/>
                <a:cs typeface="+mn-cs"/>
              </a:rPr>
              <a:t>“O contexto histórico é exato. Em termos de tempo e espaço, os detalhes são precisos e corretos. Pode-se percorrer as ruas e mercados, os teatros e as assembleias de Éfeso, </a:t>
            </a:r>
            <a:r>
              <a:rPr lang="pt-BR" sz="1200" kern="1200" dirty="0" err="1" smtClean="0">
                <a:solidFill>
                  <a:schemeClr val="tx1"/>
                </a:solidFill>
                <a:effectLst/>
                <a:latin typeface="+mn-lt"/>
                <a:ea typeface="+mn-ea"/>
                <a:cs typeface="+mn-cs"/>
              </a:rPr>
              <a:t>Tessalônica</a:t>
            </a:r>
            <a:r>
              <a:rPr lang="pt-BR" sz="1200" kern="1200" dirty="0" smtClean="0">
                <a:solidFill>
                  <a:schemeClr val="tx1"/>
                </a:solidFill>
                <a:effectLst/>
                <a:latin typeface="+mn-lt"/>
                <a:ea typeface="+mn-ea"/>
                <a:cs typeface="+mn-cs"/>
              </a:rPr>
              <a:t>, Corinto ou </a:t>
            </a:r>
            <a:r>
              <a:rPr lang="pt-BR" sz="1200" kern="1200" dirty="0" err="1" smtClean="0">
                <a:solidFill>
                  <a:schemeClr val="tx1"/>
                </a:solidFill>
                <a:effectLst/>
                <a:latin typeface="+mn-lt"/>
                <a:ea typeface="+mn-ea"/>
                <a:cs typeface="+mn-cs"/>
              </a:rPr>
              <a:t>Filipos</a:t>
            </a:r>
            <a:r>
              <a:rPr lang="pt-BR" sz="1200" kern="1200" dirty="0" smtClean="0">
                <a:solidFill>
                  <a:schemeClr val="tx1"/>
                </a:solidFill>
                <a:effectLst/>
                <a:latin typeface="+mn-lt"/>
                <a:ea typeface="+mn-ea"/>
                <a:cs typeface="+mn-cs"/>
              </a:rPr>
              <a:t> do primeiro século com o autor de Atos. Os grandes homens das cidades, os magistrados, a revolta e o se líder estão todos ali... O mesmo acontece com a narrativa das experiências judaicas de Paulo perante os tribunais de Gaio, Félix e Festo. Como documentos, essas narrativas pertencem à mesma série histórica dos relatos de julgamentos regionais e imperiais em fontes epigráficas e literárias do primeiro e do inicio do século segundo d.C.”</a:t>
            </a:r>
          </a:p>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19</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pt-BR" sz="1200" u="sng" kern="1200" dirty="0" smtClean="0">
                <a:solidFill>
                  <a:schemeClr val="tx1"/>
                </a:solidFill>
                <a:effectLst/>
                <a:latin typeface="+mn-lt"/>
                <a:ea typeface="+mn-ea"/>
                <a:cs typeface="+mn-cs"/>
              </a:rPr>
              <a:t>Lucas – o Diplomata</a:t>
            </a:r>
            <a:endParaRPr lang="pt-BR" sz="1200" kern="1200" dirty="0" smtClean="0">
              <a:solidFill>
                <a:schemeClr val="tx1"/>
              </a:solidFill>
              <a:effectLst/>
              <a:latin typeface="+mn-lt"/>
              <a:ea typeface="+mn-ea"/>
              <a:cs typeface="+mn-cs"/>
            </a:endParaRPr>
          </a:p>
          <a:p>
            <a:r>
              <a:rPr lang="pt-BR" sz="1200" kern="1200" dirty="0" smtClean="0">
                <a:solidFill>
                  <a:schemeClr val="tx1"/>
                </a:solidFill>
                <a:effectLst/>
                <a:latin typeface="+mn-lt"/>
                <a:ea typeface="+mn-ea"/>
                <a:cs typeface="+mn-cs"/>
              </a:rPr>
              <a:t>  </a:t>
            </a:r>
          </a:p>
          <a:p>
            <a:r>
              <a:rPr lang="pt-BR" sz="1200" kern="1200" dirty="0" smtClean="0">
                <a:solidFill>
                  <a:schemeClr val="tx1"/>
                </a:solidFill>
                <a:effectLst/>
                <a:latin typeface="+mn-lt"/>
                <a:ea typeface="+mn-ea"/>
                <a:cs typeface="+mn-cs"/>
              </a:rPr>
              <a:t>Lucas é politicamente correto</a:t>
            </a:r>
            <a:r>
              <a:rPr lang="pt-BR" sz="1200" kern="1200" dirty="0" smtClean="0">
                <a:solidFill>
                  <a:schemeClr val="tx1"/>
                </a:solidFill>
                <a:effectLst/>
                <a:latin typeface="+mn-lt"/>
                <a:ea typeface="+mn-ea"/>
                <a:cs typeface="+mn-cs"/>
              </a:rPr>
              <a:t>,</a:t>
            </a:r>
          </a:p>
          <a:p>
            <a:r>
              <a:rPr lang="pt-BR" sz="1200" kern="1200" dirty="0" smtClean="0">
                <a:solidFill>
                  <a:schemeClr val="tx1"/>
                </a:solidFill>
                <a:effectLst/>
                <a:latin typeface="+mn-lt"/>
                <a:ea typeface="+mn-ea"/>
                <a:cs typeface="+mn-cs"/>
              </a:rPr>
              <a:t>se </a:t>
            </a:r>
            <a:r>
              <a:rPr lang="pt-BR" sz="1200" kern="1200" dirty="0" smtClean="0">
                <a:solidFill>
                  <a:schemeClr val="tx1"/>
                </a:solidFill>
                <a:effectLst/>
                <a:latin typeface="+mn-lt"/>
                <a:ea typeface="+mn-ea"/>
                <a:cs typeface="+mn-cs"/>
              </a:rPr>
              <a:t>preocupa com a atitude das autoridades romanas para com o cristianismo. </a:t>
            </a:r>
            <a:endParaRPr lang="pt-BR" sz="1200" kern="1200" dirty="0" smtClean="0">
              <a:solidFill>
                <a:schemeClr val="tx1"/>
              </a:solidFill>
              <a:effectLst/>
              <a:latin typeface="+mn-lt"/>
              <a:ea typeface="+mn-ea"/>
              <a:cs typeface="+mn-cs"/>
            </a:endParaRPr>
          </a:p>
          <a:p>
            <a:r>
              <a:rPr lang="pt-BR" sz="1200" kern="1200" dirty="0" smtClean="0">
                <a:solidFill>
                  <a:schemeClr val="tx1"/>
                </a:solidFill>
                <a:effectLst/>
                <a:latin typeface="+mn-lt"/>
                <a:ea typeface="+mn-ea"/>
                <a:cs typeface="+mn-cs"/>
              </a:rPr>
              <a:t>Defende </a:t>
            </a:r>
            <a:r>
              <a:rPr lang="pt-BR" sz="1200" kern="1200" dirty="0" smtClean="0">
                <a:solidFill>
                  <a:schemeClr val="tx1"/>
                </a:solidFill>
                <a:effectLst/>
                <a:latin typeface="+mn-lt"/>
                <a:ea typeface="+mn-ea"/>
                <a:cs typeface="+mn-cs"/>
              </a:rPr>
              <a:t>o cristianismo das críticas. </a:t>
            </a:r>
          </a:p>
          <a:p>
            <a:endParaRPr lang="pt-BR" sz="1200" kern="1200" dirty="0" smtClean="0">
              <a:solidFill>
                <a:schemeClr val="tx1"/>
              </a:solidFill>
              <a:effectLst/>
              <a:latin typeface="+mn-lt"/>
              <a:ea typeface="+mn-ea"/>
              <a:cs typeface="+mn-cs"/>
            </a:endParaRPr>
          </a:p>
          <a:p>
            <a:r>
              <a:rPr lang="pt-BR" sz="1200" kern="1200" dirty="0" smtClean="0">
                <a:solidFill>
                  <a:schemeClr val="tx1"/>
                </a:solidFill>
                <a:effectLst/>
                <a:latin typeface="+mn-lt"/>
                <a:ea typeface="+mn-ea"/>
                <a:cs typeface="+mn-cs"/>
              </a:rPr>
              <a:t>As autoridades não tem nada a temer do cristianismo, pois não são rebeldes nem subversivos, mas sim inocentes e moralmente inofensivos. </a:t>
            </a:r>
          </a:p>
          <a:p>
            <a:endParaRPr lang="pt-BR" sz="1200" kern="1200" dirty="0" smtClean="0">
              <a:solidFill>
                <a:schemeClr val="tx1"/>
              </a:solidFill>
              <a:effectLst/>
              <a:latin typeface="+mn-lt"/>
              <a:ea typeface="+mn-ea"/>
              <a:cs typeface="+mn-cs"/>
            </a:endParaRPr>
          </a:p>
          <a:p>
            <a:r>
              <a:rPr lang="pt-BR" sz="1200" kern="1200" dirty="0" smtClean="0">
                <a:solidFill>
                  <a:schemeClr val="tx1"/>
                </a:solidFill>
                <a:effectLst/>
                <a:latin typeface="+mn-lt"/>
                <a:ea typeface="+mn-ea"/>
                <a:cs typeface="+mn-cs"/>
              </a:rPr>
              <a:t>Relata que </a:t>
            </a:r>
            <a:r>
              <a:rPr lang="pt-BR" sz="1200" b="1" kern="1200" dirty="0" smtClean="0">
                <a:solidFill>
                  <a:schemeClr val="tx1"/>
                </a:solidFill>
                <a:effectLst/>
                <a:latin typeface="+mn-lt"/>
                <a:ea typeface="+mn-ea"/>
                <a:cs typeface="+mn-cs"/>
              </a:rPr>
              <a:t>oficiais romanos eram a favor do cristianismo </a:t>
            </a:r>
            <a:r>
              <a:rPr lang="pt-BR" sz="1200" kern="1200" dirty="0" smtClean="0">
                <a:solidFill>
                  <a:schemeClr val="tx1"/>
                </a:solidFill>
                <a:effectLst/>
                <a:latin typeface="+mn-lt"/>
                <a:ea typeface="+mn-ea"/>
                <a:cs typeface="+mn-cs"/>
              </a:rPr>
              <a:t>e até mesmo </a:t>
            </a:r>
            <a:r>
              <a:rPr lang="pt-BR" sz="1200" b="1" kern="1200" dirty="0" smtClean="0">
                <a:solidFill>
                  <a:schemeClr val="tx1"/>
                </a:solidFill>
                <a:effectLst/>
                <a:latin typeface="+mn-lt"/>
                <a:ea typeface="+mn-ea"/>
                <a:cs typeface="+mn-cs"/>
              </a:rPr>
              <a:t>se tornaram cristãos </a:t>
            </a:r>
            <a:r>
              <a:rPr lang="pt-BR" sz="1200" kern="1200" dirty="0" smtClean="0">
                <a:solidFill>
                  <a:schemeClr val="tx1"/>
                </a:solidFill>
                <a:effectLst/>
                <a:latin typeface="+mn-lt"/>
                <a:ea typeface="+mn-ea"/>
                <a:cs typeface="+mn-cs"/>
              </a:rPr>
              <a:t>(</a:t>
            </a:r>
            <a:r>
              <a:rPr lang="pt-BR" sz="1200" b="1" kern="1200" dirty="0" smtClean="0">
                <a:solidFill>
                  <a:schemeClr val="tx1"/>
                </a:solidFill>
                <a:effectLst/>
                <a:latin typeface="+mn-lt"/>
                <a:ea typeface="+mn-ea"/>
                <a:cs typeface="+mn-cs"/>
              </a:rPr>
              <a:t>centurião ao pé da cruz</a:t>
            </a:r>
            <a:r>
              <a:rPr lang="pt-BR" sz="1200" kern="1200" dirty="0" smtClean="0">
                <a:solidFill>
                  <a:schemeClr val="tx1"/>
                </a:solidFill>
                <a:effectLst/>
                <a:latin typeface="+mn-lt"/>
                <a:ea typeface="+mn-ea"/>
                <a:cs typeface="+mn-cs"/>
              </a:rPr>
              <a:t>, , o centurião </a:t>
            </a:r>
            <a:r>
              <a:rPr lang="pt-BR" sz="1200" b="1" kern="1200" dirty="0" smtClean="0">
                <a:solidFill>
                  <a:schemeClr val="tx1"/>
                </a:solidFill>
                <a:effectLst/>
                <a:latin typeface="+mn-lt"/>
                <a:ea typeface="+mn-ea"/>
                <a:cs typeface="+mn-cs"/>
              </a:rPr>
              <a:t>Cornélio e Sergio Paulo</a:t>
            </a:r>
            <a:r>
              <a:rPr lang="pt-BR" sz="1200" kern="1200" dirty="0" smtClean="0">
                <a:solidFill>
                  <a:schemeClr val="tx1"/>
                </a:solidFill>
                <a:effectLst/>
                <a:latin typeface="+mn-lt"/>
                <a:ea typeface="+mn-ea"/>
                <a:cs typeface="+mn-cs"/>
              </a:rPr>
              <a:t>, </a:t>
            </a:r>
            <a:r>
              <a:rPr lang="pt-BR" sz="1200" b="1" kern="1200" dirty="0" err="1" smtClean="0">
                <a:solidFill>
                  <a:schemeClr val="tx1"/>
                </a:solidFill>
                <a:effectLst/>
                <a:latin typeface="+mn-lt"/>
                <a:ea typeface="+mn-ea"/>
                <a:cs typeface="+mn-cs"/>
              </a:rPr>
              <a:t>procônsul</a:t>
            </a:r>
            <a:r>
              <a:rPr lang="pt-BR" sz="1200" b="1" kern="1200" dirty="0" smtClean="0">
                <a:solidFill>
                  <a:schemeClr val="tx1"/>
                </a:solidFill>
                <a:effectLst/>
                <a:latin typeface="+mn-lt"/>
                <a:ea typeface="+mn-ea"/>
                <a:cs typeface="+mn-cs"/>
              </a:rPr>
              <a:t> de Chipre</a:t>
            </a:r>
            <a:r>
              <a:rPr lang="pt-BR" sz="1200" kern="1200" dirty="0" smtClean="0">
                <a:solidFill>
                  <a:schemeClr val="tx1"/>
                </a:solidFill>
                <a:effectLst/>
                <a:latin typeface="+mn-lt"/>
                <a:ea typeface="+mn-ea"/>
                <a:cs typeface="+mn-cs"/>
              </a:rPr>
              <a:t>). </a:t>
            </a:r>
          </a:p>
          <a:p>
            <a:endParaRPr lang="pt-BR" sz="1200" kern="1200" dirty="0" smtClean="0">
              <a:solidFill>
                <a:schemeClr val="tx1"/>
              </a:solidFill>
              <a:effectLst/>
              <a:latin typeface="+mn-lt"/>
              <a:ea typeface="+mn-ea"/>
              <a:cs typeface="+mn-cs"/>
            </a:endParaRPr>
          </a:p>
          <a:p>
            <a:r>
              <a:rPr lang="pt-BR" sz="1200" kern="1200" dirty="0" smtClean="0">
                <a:solidFill>
                  <a:schemeClr val="tx1"/>
                </a:solidFill>
                <a:effectLst/>
                <a:latin typeface="+mn-lt"/>
                <a:ea typeface="+mn-ea"/>
                <a:cs typeface="+mn-cs"/>
              </a:rPr>
              <a:t>As </a:t>
            </a:r>
            <a:r>
              <a:rPr lang="pt-BR" sz="1200" b="1" kern="1200" dirty="0" smtClean="0">
                <a:solidFill>
                  <a:schemeClr val="tx1"/>
                </a:solidFill>
                <a:effectLst/>
                <a:latin typeface="+mn-lt"/>
                <a:ea typeface="+mn-ea"/>
                <a:cs typeface="+mn-cs"/>
              </a:rPr>
              <a:t>autoridades romanas não conseguiram encontrar acusações contra Jesus ou seus apóstolos</a:t>
            </a:r>
            <a:r>
              <a:rPr lang="pt-BR" sz="1200" kern="1200" dirty="0" smtClean="0">
                <a:solidFill>
                  <a:schemeClr val="tx1"/>
                </a:solidFill>
                <a:effectLst/>
                <a:latin typeface="+mn-lt"/>
                <a:ea typeface="+mn-ea"/>
                <a:cs typeface="+mn-cs"/>
              </a:rPr>
              <a:t>. Jesus foi acusado de motim/revolta, mas nem Herodes nem Pilatos o condenaram. </a:t>
            </a:r>
          </a:p>
          <a:p>
            <a:endParaRPr lang="pt-BR" sz="1200" kern="1200" dirty="0" smtClean="0">
              <a:solidFill>
                <a:schemeClr val="tx1"/>
              </a:solidFill>
              <a:effectLst/>
              <a:latin typeface="+mn-lt"/>
              <a:ea typeface="+mn-ea"/>
              <a:cs typeface="+mn-cs"/>
            </a:endParaRPr>
          </a:p>
          <a:p>
            <a:r>
              <a:rPr lang="pt-BR" sz="1200" kern="1200" dirty="0" smtClean="0">
                <a:solidFill>
                  <a:schemeClr val="tx1"/>
                </a:solidFill>
                <a:effectLst/>
                <a:latin typeface="+mn-lt"/>
                <a:ea typeface="+mn-ea"/>
                <a:cs typeface="+mn-cs"/>
              </a:rPr>
              <a:t>Quanto a Paulo, em </a:t>
            </a:r>
            <a:r>
              <a:rPr lang="pt-BR" sz="1200" kern="1200" dirty="0" err="1" smtClean="0">
                <a:solidFill>
                  <a:schemeClr val="tx1"/>
                </a:solidFill>
                <a:effectLst/>
                <a:latin typeface="+mn-lt"/>
                <a:ea typeface="+mn-ea"/>
                <a:cs typeface="+mn-cs"/>
              </a:rPr>
              <a:t>Filipos</a:t>
            </a:r>
            <a:r>
              <a:rPr lang="pt-BR" sz="1200" kern="1200" dirty="0" smtClean="0">
                <a:solidFill>
                  <a:schemeClr val="tx1"/>
                </a:solidFill>
                <a:effectLst/>
                <a:latin typeface="+mn-lt"/>
                <a:ea typeface="+mn-ea"/>
                <a:cs typeface="+mn-cs"/>
              </a:rPr>
              <a:t>, os magistrados lhe pediram perdão. Félix, Festo e </a:t>
            </a:r>
            <a:r>
              <a:rPr lang="pt-BR" sz="1200" kern="1200" dirty="0" err="1" smtClean="0">
                <a:solidFill>
                  <a:schemeClr val="tx1"/>
                </a:solidFill>
                <a:effectLst/>
                <a:latin typeface="+mn-lt"/>
                <a:ea typeface="+mn-ea"/>
                <a:cs typeface="+mn-cs"/>
              </a:rPr>
              <a:t>Agripa</a:t>
            </a:r>
            <a:r>
              <a:rPr lang="pt-BR" sz="1200" kern="1200" dirty="0" smtClean="0">
                <a:solidFill>
                  <a:schemeClr val="tx1"/>
                </a:solidFill>
                <a:effectLst/>
                <a:latin typeface="+mn-lt"/>
                <a:ea typeface="+mn-ea"/>
                <a:cs typeface="+mn-cs"/>
              </a:rPr>
              <a:t>, todos eles fracassaram ao tentar culpa-lo.</a:t>
            </a:r>
          </a:p>
          <a:p>
            <a:r>
              <a:rPr lang="pt-BR" sz="1200" kern="1200" dirty="0" smtClean="0">
                <a:solidFill>
                  <a:schemeClr val="tx1"/>
                </a:solidFill>
                <a:effectLst/>
                <a:latin typeface="+mn-lt"/>
                <a:ea typeface="+mn-ea"/>
                <a:cs typeface="+mn-cs"/>
              </a:rPr>
              <a:t> </a:t>
            </a:r>
          </a:p>
          <a:p>
            <a:pPr marL="0" indent="0">
              <a:buFontTx/>
              <a:buNone/>
            </a:pPr>
            <a:r>
              <a:rPr lang="pt-BR" sz="1200" b="1" kern="1200" dirty="0" smtClean="0">
                <a:solidFill>
                  <a:schemeClr val="tx1"/>
                </a:solidFill>
                <a:effectLst/>
                <a:latin typeface="+mn-lt"/>
                <a:ea typeface="+mn-ea"/>
                <a:cs typeface="+mn-cs"/>
              </a:rPr>
              <a:t>Cristianismo era uma religião licita</a:t>
            </a:r>
            <a:r>
              <a:rPr lang="pt-BR" sz="1200" kern="1200" dirty="0" smtClean="0">
                <a:solidFill>
                  <a:schemeClr val="tx1"/>
                </a:solidFill>
                <a:effectLst/>
                <a:latin typeface="+mn-lt"/>
                <a:ea typeface="+mn-ea"/>
                <a:cs typeface="+mn-cs"/>
              </a:rPr>
              <a:t>, era a continuação das profecias do judaísmo (que gozava de liberdade religiosa concedida pelos romanos desde o século segundo a.C.), portanto não precisava de uma nova autorização para ser praticada.</a:t>
            </a:r>
          </a:p>
          <a:p>
            <a:pPr marL="171450" indent="-171450">
              <a:buFontTx/>
              <a:buChar char="•"/>
            </a:pPr>
            <a:endParaRPr lang="pt-BR" sz="1200" kern="1200" dirty="0" smtClean="0">
              <a:solidFill>
                <a:schemeClr val="tx1"/>
              </a:solidFill>
              <a:effectLst/>
              <a:latin typeface="+mn-lt"/>
              <a:ea typeface="+mn-ea"/>
              <a:cs typeface="+mn-cs"/>
            </a:endParaRPr>
          </a:p>
          <a:p>
            <a:r>
              <a:rPr lang="pt-BR" sz="1200" kern="1200" dirty="0" smtClean="0">
                <a:solidFill>
                  <a:schemeClr val="tx1"/>
                </a:solidFill>
                <a:effectLst/>
                <a:latin typeface="+mn-lt"/>
                <a:ea typeface="+mn-ea"/>
                <a:cs typeface="+mn-cs"/>
              </a:rPr>
              <a:t> </a:t>
            </a:r>
          </a:p>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20</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pt-BR" sz="1200" u="sng" kern="1200" dirty="0" smtClean="0">
                <a:solidFill>
                  <a:schemeClr val="tx1"/>
                </a:solidFill>
                <a:effectLst/>
                <a:latin typeface="+mn-lt"/>
                <a:ea typeface="+mn-ea"/>
                <a:cs typeface="+mn-cs"/>
              </a:rPr>
              <a:t>Lucas – o Diplomata</a:t>
            </a:r>
            <a:endParaRPr lang="pt-BR" sz="1200" kern="1200" dirty="0" smtClean="0">
              <a:solidFill>
                <a:schemeClr val="tx1"/>
              </a:solidFill>
              <a:effectLst/>
              <a:latin typeface="+mn-lt"/>
              <a:ea typeface="+mn-ea"/>
              <a:cs typeface="+mn-cs"/>
            </a:endParaRPr>
          </a:p>
          <a:p>
            <a:r>
              <a:rPr lang="pt-BR" sz="1200" kern="1200" dirty="0" smtClean="0">
                <a:solidFill>
                  <a:schemeClr val="tx1"/>
                </a:solidFill>
                <a:effectLst/>
                <a:latin typeface="+mn-lt"/>
                <a:ea typeface="+mn-ea"/>
                <a:cs typeface="+mn-cs"/>
              </a:rPr>
              <a:t> </a:t>
            </a:r>
          </a:p>
          <a:p>
            <a:r>
              <a:rPr lang="pt-BR" sz="1200" kern="1200" dirty="0" smtClean="0">
                <a:solidFill>
                  <a:schemeClr val="tx1"/>
                </a:solidFill>
                <a:effectLst/>
                <a:latin typeface="+mn-lt"/>
                <a:ea typeface="+mn-ea"/>
                <a:cs typeface="+mn-cs"/>
              </a:rPr>
              <a:t>Lucas reuniu provas para mostrar que o cristianismo era:</a:t>
            </a:r>
          </a:p>
          <a:p>
            <a:pPr marL="285750" indent="-285750">
              <a:buFontTx/>
              <a:buChar char="-"/>
            </a:pPr>
            <a:r>
              <a:rPr lang="pt-BR" sz="1600" b="1" kern="1200" dirty="0" smtClean="0">
                <a:solidFill>
                  <a:schemeClr val="tx1"/>
                </a:solidFill>
                <a:effectLst/>
                <a:latin typeface="+mn-lt"/>
                <a:ea typeface="+mn-ea"/>
                <a:cs typeface="+mn-cs"/>
              </a:rPr>
              <a:t>INOFENSIVO</a:t>
            </a:r>
            <a:r>
              <a:rPr lang="pt-BR" sz="1600" kern="1200" dirty="0" smtClean="0">
                <a:solidFill>
                  <a:schemeClr val="tx1"/>
                </a:solidFill>
                <a:effectLst/>
                <a:latin typeface="+mn-lt"/>
                <a:ea typeface="+mn-ea"/>
                <a:cs typeface="+mn-cs"/>
              </a:rPr>
              <a:t> </a:t>
            </a:r>
            <a:r>
              <a:rPr lang="pt-BR" sz="1200" kern="1200" dirty="0" smtClean="0">
                <a:solidFill>
                  <a:schemeClr val="tx1"/>
                </a:solidFill>
                <a:effectLst/>
                <a:latin typeface="+mn-lt"/>
                <a:ea typeface="+mn-ea"/>
                <a:cs typeface="+mn-cs"/>
              </a:rPr>
              <a:t>(até oficias romanos eram cristãos), </a:t>
            </a:r>
          </a:p>
          <a:p>
            <a:pPr marL="171450" indent="-171450">
              <a:buFontTx/>
              <a:buChar char="-"/>
            </a:pPr>
            <a:r>
              <a:rPr lang="pt-BR" sz="1200" b="1" kern="1200" dirty="0" smtClean="0">
                <a:solidFill>
                  <a:schemeClr val="tx1"/>
                </a:solidFill>
                <a:effectLst/>
                <a:latin typeface="+mn-lt"/>
                <a:ea typeface="+mn-ea"/>
                <a:cs typeface="+mn-cs"/>
              </a:rPr>
              <a:t>INOCENTE</a:t>
            </a:r>
            <a:r>
              <a:rPr lang="pt-BR" sz="1200" kern="1200" dirty="0" smtClean="0">
                <a:solidFill>
                  <a:schemeClr val="tx1"/>
                </a:solidFill>
                <a:effectLst/>
                <a:latin typeface="+mn-lt"/>
                <a:ea typeface="+mn-ea"/>
                <a:cs typeface="+mn-cs"/>
              </a:rPr>
              <a:t> (não foram encontradas condenações ou provas contra Jesus e os apóstolos) e </a:t>
            </a:r>
          </a:p>
          <a:p>
            <a:pPr marL="171450" indent="-171450">
              <a:buFontTx/>
              <a:buChar char="-"/>
            </a:pPr>
            <a:r>
              <a:rPr lang="pt-BR" sz="1200" b="1" kern="1200" dirty="0" smtClean="0">
                <a:solidFill>
                  <a:schemeClr val="tx1"/>
                </a:solidFill>
                <a:effectLst/>
                <a:latin typeface="+mn-lt"/>
                <a:ea typeface="+mn-ea"/>
                <a:cs typeface="+mn-cs"/>
              </a:rPr>
              <a:t>LEGAL</a:t>
            </a:r>
            <a:r>
              <a:rPr lang="pt-BR" sz="1200" kern="1200" dirty="0" smtClean="0">
                <a:solidFill>
                  <a:schemeClr val="tx1"/>
                </a:solidFill>
                <a:effectLst/>
                <a:latin typeface="+mn-lt"/>
                <a:ea typeface="+mn-ea"/>
                <a:cs typeface="+mn-cs"/>
              </a:rPr>
              <a:t> (cumprimento do judaísmo).</a:t>
            </a:r>
          </a:p>
          <a:p>
            <a:r>
              <a:rPr lang="pt-BR" sz="1200" kern="1200" dirty="0" smtClean="0">
                <a:solidFill>
                  <a:schemeClr val="tx1"/>
                </a:solidFill>
                <a:effectLst/>
                <a:latin typeface="+mn-lt"/>
                <a:ea typeface="+mn-ea"/>
                <a:cs typeface="+mn-cs"/>
              </a:rPr>
              <a:t> </a:t>
            </a:r>
          </a:p>
          <a:p>
            <a:r>
              <a:rPr lang="pt-BR" sz="1200" kern="1200" dirty="0" smtClean="0">
                <a:solidFill>
                  <a:schemeClr val="tx1"/>
                </a:solidFill>
                <a:effectLst/>
                <a:latin typeface="+mn-lt"/>
                <a:ea typeface="+mn-ea"/>
                <a:cs typeface="+mn-cs"/>
              </a:rPr>
              <a:t>Mostrou que a igreja primitiva era unida, que os perigos de divisões entre cristãos judeus, gentios e samaritanos foram evitados pelos trabalhos de Pedro, Paulo e Tiago.</a:t>
            </a:r>
          </a:p>
          <a:p>
            <a:r>
              <a:rPr lang="pt-BR" sz="1200" kern="1200" dirty="0" smtClean="0">
                <a:solidFill>
                  <a:schemeClr val="tx1"/>
                </a:solidFill>
                <a:effectLst/>
                <a:latin typeface="+mn-lt"/>
                <a:ea typeface="+mn-ea"/>
                <a:cs typeface="+mn-cs"/>
              </a:rPr>
              <a:t>Também a conciliação entre Pedro e Paulo, suas convergências, apesar dos pesares (concilio de Jerusalém – cristianismo judaico original/Pedro </a:t>
            </a:r>
            <a:r>
              <a:rPr lang="pt-BR" sz="1200" kern="1200" dirty="0" err="1" smtClean="0">
                <a:solidFill>
                  <a:schemeClr val="tx1"/>
                </a:solidFill>
                <a:effectLst/>
                <a:latin typeface="+mn-lt"/>
                <a:ea typeface="+mn-ea"/>
                <a:cs typeface="+mn-cs"/>
              </a:rPr>
              <a:t>x</a:t>
            </a:r>
            <a:r>
              <a:rPr lang="pt-BR" sz="1200" kern="1200" dirty="0" smtClean="0">
                <a:solidFill>
                  <a:schemeClr val="tx1"/>
                </a:solidFill>
                <a:effectLst/>
                <a:latin typeface="+mn-lt"/>
                <a:ea typeface="+mn-ea"/>
                <a:cs typeface="+mn-cs"/>
              </a:rPr>
              <a:t> cristianismo gentio/Paulo). Paulo, o judeu fiel cristão, guardava a lei e mostrava seu cumprimento. Pedro, como evangelista através do qual o primeiro gentio se converteu. Dois apóstolos em harmonia. Lucas descreve as oposições e a reconciliação.</a:t>
            </a:r>
          </a:p>
          <a:p>
            <a:r>
              <a:rPr lang="pt-BR" sz="1200" kern="1200" dirty="0" smtClean="0">
                <a:solidFill>
                  <a:schemeClr val="tx1"/>
                </a:solidFill>
                <a:effectLst/>
                <a:latin typeface="+mn-lt"/>
                <a:ea typeface="+mn-ea"/>
                <a:cs typeface="+mn-cs"/>
              </a:rPr>
              <a:t> </a:t>
            </a:r>
          </a:p>
          <a:p>
            <a:r>
              <a:rPr lang="pt-BR" sz="1200" kern="1200" dirty="0" smtClean="0">
                <a:solidFill>
                  <a:schemeClr val="tx1"/>
                </a:solidFill>
                <a:effectLst/>
                <a:latin typeface="+mn-lt"/>
                <a:ea typeface="+mn-ea"/>
                <a:cs typeface="+mn-cs"/>
              </a:rPr>
              <a:t>Aponta semelhança entre Pedro e Paulo: cheios do ES (4:8; 9:17; 13:9); pregaram a palavra com clareza (4:13, 31; 9:27, 29); testemunharam diante do público judeu acerca da crucificação, ressureição e exaltação de Cristo (e.g. 2:22ss; 13:46ss); pregaram tanto para judeus e gentios (10:34ss; 13:46ss) receberam visões que deram direção para o ministério (10:9ss; 16:9); foram presos e milagrosamente libertos (12:7ss; 16:25ss), curaram paralítico de nascença (3:2ss; 14:8ss), curaram pessoas doentes (9:41; 28:8); expulsaram demônios (5:16; 16:18); possuíam poderes (cura pela sombra de Pedro – 5:15 / lenços e mantos de Paulo – 19:12); ressuscitaram mortos (9:36ss; 20:7ss); invocaram o julgamento de Deus sobre feiticeiros (8:20ss; 13:6ss); recusaram serem adorados como Deuses (10:25-26; 14:11ss).</a:t>
            </a:r>
          </a:p>
          <a:p>
            <a:r>
              <a:rPr lang="pt-BR" sz="1200" kern="1200" dirty="0" smtClean="0">
                <a:solidFill>
                  <a:schemeClr val="tx1"/>
                </a:solidFill>
                <a:effectLst/>
                <a:latin typeface="+mn-lt"/>
                <a:ea typeface="+mn-ea"/>
                <a:cs typeface="+mn-cs"/>
              </a:rPr>
              <a:t> </a:t>
            </a:r>
          </a:p>
          <a:p>
            <a:r>
              <a:rPr lang="pt-BR" sz="1200" kern="1200" dirty="0" smtClean="0">
                <a:solidFill>
                  <a:schemeClr val="tx1"/>
                </a:solidFill>
                <a:effectLst/>
                <a:latin typeface="+mn-lt"/>
                <a:ea typeface="+mn-ea"/>
                <a:cs typeface="+mn-cs"/>
              </a:rPr>
              <a:t>Lucas o pacificador – demonstrou a unidade da igreja apostólica.</a:t>
            </a:r>
          </a:p>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21</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pt-BR" sz="1200" u="sng" kern="1200" dirty="0" smtClean="0">
                <a:solidFill>
                  <a:schemeClr val="tx1"/>
                </a:solidFill>
                <a:effectLst/>
                <a:latin typeface="+mn-lt"/>
                <a:ea typeface="+mn-ea"/>
                <a:cs typeface="+mn-cs"/>
              </a:rPr>
              <a:t>Lucas – o Diplomata</a:t>
            </a:r>
            <a:endParaRPr lang="pt-BR" sz="1200" kern="1200" dirty="0" smtClean="0">
              <a:solidFill>
                <a:schemeClr val="tx1"/>
              </a:solidFill>
              <a:effectLst/>
              <a:latin typeface="+mn-lt"/>
              <a:ea typeface="+mn-ea"/>
              <a:cs typeface="+mn-cs"/>
            </a:endParaRPr>
          </a:p>
          <a:p>
            <a:r>
              <a:rPr lang="pt-BR" sz="1200" kern="1200" dirty="0" smtClean="0">
                <a:solidFill>
                  <a:schemeClr val="tx1"/>
                </a:solidFill>
                <a:effectLst/>
                <a:latin typeface="+mn-lt"/>
                <a:ea typeface="+mn-ea"/>
                <a:cs typeface="+mn-cs"/>
              </a:rPr>
              <a:t> </a:t>
            </a:r>
          </a:p>
          <a:p>
            <a:r>
              <a:rPr lang="pt-BR" sz="1200" kern="1200" dirty="0" smtClean="0">
                <a:solidFill>
                  <a:schemeClr val="tx1"/>
                </a:solidFill>
                <a:effectLst/>
                <a:latin typeface="+mn-lt"/>
                <a:ea typeface="+mn-ea"/>
                <a:cs typeface="+mn-cs"/>
              </a:rPr>
              <a:t>Mostrou que a igreja primitiva era unida</a:t>
            </a:r>
            <a:r>
              <a:rPr lang="pt-BR" sz="1200" kern="1200" dirty="0" smtClean="0">
                <a:solidFill>
                  <a:schemeClr val="tx1"/>
                </a:solidFill>
                <a:effectLst/>
                <a:latin typeface="+mn-lt"/>
                <a:ea typeface="+mn-ea"/>
                <a:cs typeface="+mn-cs"/>
              </a:rPr>
              <a:t>,</a:t>
            </a:r>
          </a:p>
          <a:p>
            <a:endParaRPr lang="pt-BR" sz="1200" kern="1200" dirty="0" smtClean="0">
              <a:solidFill>
                <a:schemeClr val="tx1"/>
              </a:solidFill>
              <a:effectLst/>
              <a:latin typeface="+mn-lt"/>
              <a:ea typeface="+mn-ea"/>
              <a:cs typeface="+mn-cs"/>
            </a:endParaRPr>
          </a:p>
          <a:p>
            <a:r>
              <a:rPr lang="pt-BR" sz="1200" kern="1200" dirty="0" smtClean="0">
                <a:solidFill>
                  <a:schemeClr val="tx1"/>
                </a:solidFill>
                <a:effectLst/>
                <a:latin typeface="+mn-lt"/>
                <a:ea typeface="+mn-ea"/>
                <a:cs typeface="+mn-cs"/>
              </a:rPr>
              <a:t>Não quis esconder os problemas enfrentados no início da igreja – demonstra transparência</a:t>
            </a:r>
            <a:r>
              <a:rPr lang="pt-BR" sz="1200" kern="1200" baseline="0" dirty="0" smtClean="0">
                <a:solidFill>
                  <a:schemeClr val="tx1"/>
                </a:solidFill>
                <a:effectLst/>
                <a:latin typeface="+mn-lt"/>
                <a:ea typeface="+mn-ea"/>
                <a:cs typeface="+mn-cs"/>
              </a:rPr>
              <a:t> e credibilidade de seus relatos.</a:t>
            </a:r>
            <a:endParaRPr lang="pt-BR" sz="1200" kern="1200" dirty="0" smtClean="0">
              <a:solidFill>
                <a:schemeClr val="tx1"/>
              </a:solidFill>
              <a:effectLst/>
              <a:latin typeface="+mn-lt"/>
              <a:ea typeface="+mn-ea"/>
              <a:cs typeface="+mn-cs"/>
            </a:endParaRPr>
          </a:p>
          <a:p>
            <a:endParaRPr lang="pt-BR" sz="1200" kern="1200" dirty="0" smtClean="0">
              <a:solidFill>
                <a:schemeClr val="tx1"/>
              </a:solidFill>
              <a:effectLst/>
              <a:latin typeface="+mn-lt"/>
              <a:ea typeface="+mn-ea"/>
              <a:cs typeface="+mn-cs"/>
            </a:endParaRPr>
          </a:p>
          <a:p>
            <a:r>
              <a:rPr lang="pt-BR" sz="1200" kern="1200" dirty="0" smtClean="0">
                <a:solidFill>
                  <a:schemeClr val="tx1"/>
                </a:solidFill>
                <a:effectLst/>
                <a:latin typeface="+mn-lt"/>
                <a:ea typeface="+mn-ea"/>
                <a:cs typeface="+mn-cs"/>
              </a:rPr>
              <a:t>os perigos de divisões entre cristãos judeus, gentios e samaritanos foram evitados pelos trabalhos de Pedro, Paulo e Tiago.</a:t>
            </a:r>
          </a:p>
          <a:p>
            <a:endParaRPr lang="pt-BR" sz="1200" kern="1200" dirty="0" smtClean="0">
              <a:solidFill>
                <a:schemeClr val="tx1"/>
              </a:solidFill>
              <a:effectLst/>
              <a:latin typeface="+mn-lt"/>
              <a:ea typeface="+mn-ea"/>
              <a:cs typeface="+mn-cs"/>
            </a:endParaRPr>
          </a:p>
          <a:p>
            <a:r>
              <a:rPr lang="pt-BR" sz="1200" kern="1200" dirty="0" smtClean="0">
                <a:solidFill>
                  <a:schemeClr val="tx1"/>
                </a:solidFill>
                <a:effectLst/>
                <a:latin typeface="+mn-lt"/>
                <a:ea typeface="+mn-ea"/>
                <a:cs typeface="+mn-cs"/>
              </a:rPr>
              <a:t>Também a conciliação entre Pedro e Paulo, suas convergências, apesar dos pesares (concilio de Jerusalém – cristianismo judaico original/Pedro </a:t>
            </a:r>
            <a:r>
              <a:rPr lang="pt-BR" sz="1200" kern="1200" dirty="0" err="1" smtClean="0">
                <a:solidFill>
                  <a:schemeClr val="tx1"/>
                </a:solidFill>
                <a:effectLst/>
                <a:latin typeface="+mn-lt"/>
                <a:ea typeface="+mn-ea"/>
                <a:cs typeface="+mn-cs"/>
              </a:rPr>
              <a:t>x</a:t>
            </a:r>
            <a:r>
              <a:rPr lang="pt-BR" sz="1200" kern="1200" dirty="0" smtClean="0">
                <a:solidFill>
                  <a:schemeClr val="tx1"/>
                </a:solidFill>
                <a:effectLst/>
                <a:latin typeface="+mn-lt"/>
                <a:ea typeface="+mn-ea"/>
                <a:cs typeface="+mn-cs"/>
              </a:rPr>
              <a:t> cristianismo gentio/Paulo). </a:t>
            </a:r>
          </a:p>
          <a:p>
            <a:endParaRPr lang="pt-BR" sz="1200" kern="1200" dirty="0" smtClean="0">
              <a:solidFill>
                <a:schemeClr val="tx1"/>
              </a:solidFill>
              <a:effectLst/>
              <a:latin typeface="+mn-lt"/>
              <a:ea typeface="+mn-ea"/>
              <a:cs typeface="+mn-cs"/>
            </a:endParaRPr>
          </a:p>
          <a:p>
            <a:r>
              <a:rPr lang="pt-BR" sz="1200" kern="1200" dirty="0" smtClean="0">
                <a:solidFill>
                  <a:schemeClr val="tx1"/>
                </a:solidFill>
                <a:effectLst/>
                <a:latin typeface="+mn-lt"/>
                <a:ea typeface="+mn-ea"/>
                <a:cs typeface="+mn-cs"/>
              </a:rPr>
              <a:t>Paulo, o judeu fiel cristão, guardava a lei e mostrava seu cumprimento. Pedro, como evangelista através do qual o primeiro gentio se converteu. </a:t>
            </a:r>
          </a:p>
          <a:p>
            <a:endParaRPr lang="pt-BR" sz="1200" kern="1200" dirty="0" smtClean="0">
              <a:solidFill>
                <a:schemeClr val="tx1"/>
              </a:solidFill>
              <a:effectLst/>
              <a:latin typeface="+mn-lt"/>
              <a:ea typeface="+mn-ea"/>
              <a:cs typeface="+mn-cs"/>
            </a:endParaRPr>
          </a:p>
          <a:p>
            <a:r>
              <a:rPr lang="pt-BR" sz="1200" kern="1200" dirty="0" smtClean="0">
                <a:solidFill>
                  <a:schemeClr val="tx1"/>
                </a:solidFill>
                <a:effectLst/>
                <a:latin typeface="+mn-lt"/>
                <a:ea typeface="+mn-ea"/>
                <a:cs typeface="+mn-cs"/>
              </a:rPr>
              <a:t>Dois apóstolos em harmonia. Lucas descreve as oposições e a reconciliação.</a:t>
            </a:r>
          </a:p>
          <a:p>
            <a:r>
              <a:rPr lang="pt-BR" sz="1200" kern="1200" dirty="0" smtClean="0">
                <a:solidFill>
                  <a:schemeClr val="tx1"/>
                </a:solidFill>
                <a:effectLst/>
                <a:latin typeface="+mn-lt"/>
                <a:ea typeface="+mn-ea"/>
                <a:cs typeface="+mn-cs"/>
              </a:rPr>
              <a:t> </a:t>
            </a:r>
          </a:p>
          <a:p>
            <a:r>
              <a:rPr lang="pt-BR" sz="1200" kern="1200" dirty="0" smtClean="0">
                <a:solidFill>
                  <a:schemeClr val="tx1"/>
                </a:solidFill>
                <a:effectLst/>
                <a:latin typeface="+mn-lt"/>
                <a:ea typeface="+mn-ea"/>
                <a:cs typeface="+mn-cs"/>
              </a:rPr>
              <a:t>Aponta semelhança entre Pedro e Paulo: </a:t>
            </a:r>
          </a:p>
          <a:p>
            <a:pPr marL="171450" indent="-171450">
              <a:buFontTx/>
              <a:buChar char="-"/>
            </a:pPr>
            <a:r>
              <a:rPr lang="pt-BR" sz="1200" kern="1200" dirty="0" smtClean="0">
                <a:solidFill>
                  <a:schemeClr val="tx1"/>
                </a:solidFill>
                <a:effectLst/>
                <a:latin typeface="+mn-lt"/>
                <a:ea typeface="+mn-ea"/>
                <a:cs typeface="+mn-cs"/>
              </a:rPr>
              <a:t>cheios do ES (4:8; 9:17; 13:9); </a:t>
            </a:r>
          </a:p>
          <a:p>
            <a:pPr marL="171450" indent="-171450">
              <a:buFontTx/>
              <a:buChar char="-"/>
            </a:pPr>
            <a:r>
              <a:rPr lang="pt-BR" sz="1200" kern="1200" dirty="0" smtClean="0">
                <a:solidFill>
                  <a:schemeClr val="tx1"/>
                </a:solidFill>
                <a:effectLst/>
                <a:latin typeface="+mn-lt"/>
                <a:ea typeface="+mn-ea"/>
                <a:cs typeface="+mn-cs"/>
              </a:rPr>
              <a:t>pregaram a palavra com clareza (4:13, 31; 9:27, 29); </a:t>
            </a:r>
          </a:p>
          <a:p>
            <a:pPr marL="171450" indent="-171450">
              <a:buFontTx/>
              <a:buChar char="-"/>
            </a:pPr>
            <a:r>
              <a:rPr lang="pt-BR" sz="1200" kern="1200" dirty="0" smtClean="0">
                <a:solidFill>
                  <a:schemeClr val="tx1"/>
                </a:solidFill>
                <a:effectLst/>
                <a:latin typeface="+mn-lt"/>
                <a:ea typeface="+mn-ea"/>
                <a:cs typeface="+mn-cs"/>
              </a:rPr>
              <a:t>testemunharam diante do público judeu acerca da crucificação, ressureição e exaltação de Cristo (e.g. 2:22ss; 13:46ss); </a:t>
            </a:r>
          </a:p>
          <a:p>
            <a:pPr marL="171450" indent="-171450">
              <a:buFontTx/>
              <a:buChar char="-"/>
            </a:pPr>
            <a:r>
              <a:rPr lang="pt-BR" sz="1200" kern="1200" dirty="0" smtClean="0">
                <a:solidFill>
                  <a:schemeClr val="tx1"/>
                </a:solidFill>
                <a:effectLst/>
                <a:latin typeface="+mn-lt"/>
                <a:ea typeface="+mn-ea"/>
                <a:cs typeface="+mn-cs"/>
              </a:rPr>
              <a:t>pregaram tanto para judeus e gentios (10:34ss; 13:46ss) </a:t>
            </a:r>
          </a:p>
          <a:p>
            <a:pPr marL="171450" indent="-171450">
              <a:buFontTx/>
              <a:buChar char="-"/>
            </a:pPr>
            <a:r>
              <a:rPr lang="pt-BR" sz="1200" kern="1200" dirty="0" smtClean="0">
                <a:solidFill>
                  <a:schemeClr val="tx1"/>
                </a:solidFill>
                <a:effectLst/>
                <a:latin typeface="+mn-lt"/>
                <a:ea typeface="+mn-ea"/>
                <a:cs typeface="+mn-cs"/>
              </a:rPr>
              <a:t>receberam visões que deram direção para o ministério (10:9ss; 16:9); </a:t>
            </a:r>
          </a:p>
          <a:p>
            <a:pPr marL="171450" indent="-171450">
              <a:buFontTx/>
              <a:buChar char="-"/>
            </a:pPr>
            <a:r>
              <a:rPr lang="pt-BR" sz="1200" kern="1200" dirty="0" smtClean="0">
                <a:solidFill>
                  <a:schemeClr val="tx1"/>
                </a:solidFill>
                <a:effectLst/>
                <a:latin typeface="+mn-lt"/>
                <a:ea typeface="+mn-ea"/>
                <a:cs typeface="+mn-cs"/>
              </a:rPr>
              <a:t>foram presos e milagrosamente libertos (12:7ss; 16:25ss), </a:t>
            </a:r>
          </a:p>
          <a:p>
            <a:pPr marL="171450" indent="-171450">
              <a:buFontTx/>
              <a:buChar char="-"/>
            </a:pPr>
            <a:r>
              <a:rPr lang="pt-BR" sz="1200" kern="1200" dirty="0" smtClean="0">
                <a:solidFill>
                  <a:schemeClr val="tx1"/>
                </a:solidFill>
                <a:effectLst/>
                <a:latin typeface="+mn-lt"/>
                <a:ea typeface="+mn-ea"/>
                <a:cs typeface="+mn-cs"/>
              </a:rPr>
              <a:t>curaram paralítico de nascença (3:2ss; 14:8ss), curaram pessoas doentes (9:41; 28:8); </a:t>
            </a:r>
          </a:p>
          <a:p>
            <a:pPr marL="171450" indent="-171450">
              <a:buFontTx/>
              <a:buChar char="-"/>
            </a:pPr>
            <a:r>
              <a:rPr lang="pt-BR" sz="1200" kern="1200" dirty="0" smtClean="0">
                <a:solidFill>
                  <a:schemeClr val="tx1"/>
                </a:solidFill>
                <a:effectLst/>
                <a:latin typeface="+mn-lt"/>
                <a:ea typeface="+mn-ea"/>
                <a:cs typeface="+mn-cs"/>
              </a:rPr>
              <a:t>expulsaram demônios (5:16; 16:18); </a:t>
            </a:r>
          </a:p>
          <a:p>
            <a:pPr marL="171450" indent="-171450">
              <a:buFontTx/>
              <a:buChar char="-"/>
            </a:pPr>
            <a:r>
              <a:rPr lang="pt-BR" sz="1200" kern="1200" dirty="0" smtClean="0">
                <a:solidFill>
                  <a:schemeClr val="tx1"/>
                </a:solidFill>
                <a:effectLst/>
                <a:latin typeface="+mn-lt"/>
                <a:ea typeface="+mn-ea"/>
                <a:cs typeface="+mn-cs"/>
              </a:rPr>
              <a:t>possuíam poderes (cura pela sombra de Pedro – 5:15 / lenços e mantos de Paulo – 19:12); </a:t>
            </a:r>
          </a:p>
          <a:p>
            <a:pPr marL="171450" indent="-171450">
              <a:buFontTx/>
              <a:buChar char="-"/>
            </a:pPr>
            <a:r>
              <a:rPr lang="pt-BR" sz="1200" kern="1200" dirty="0" smtClean="0">
                <a:solidFill>
                  <a:schemeClr val="tx1"/>
                </a:solidFill>
                <a:effectLst/>
                <a:latin typeface="+mn-lt"/>
                <a:ea typeface="+mn-ea"/>
                <a:cs typeface="+mn-cs"/>
              </a:rPr>
              <a:t>ressuscitaram mortos (9:36ss; 20:7ss); </a:t>
            </a:r>
          </a:p>
          <a:p>
            <a:pPr marL="171450" indent="-171450">
              <a:buFontTx/>
              <a:buChar char="-"/>
            </a:pPr>
            <a:r>
              <a:rPr lang="pt-BR" sz="1200" kern="1200" dirty="0" smtClean="0">
                <a:solidFill>
                  <a:schemeClr val="tx1"/>
                </a:solidFill>
                <a:effectLst/>
                <a:latin typeface="+mn-lt"/>
                <a:ea typeface="+mn-ea"/>
                <a:cs typeface="+mn-cs"/>
              </a:rPr>
              <a:t>invocaram o julgamento de Deus sobre feiticeiros (8:20ss; 13:6ss); </a:t>
            </a:r>
          </a:p>
          <a:p>
            <a:pPr marL="171450" indent="-171450">
              <a:buFontTx/>
              <a:buChar char="-"/>
            </a:pPr>
            <a:r>
              <a:rPr lang="pt-BR" sz="1200" kern="1200" dirty="0" smtClean="0">
                <a:solidFill>
                  <a:schemeClr val="tx1"/>
                </a:solidFill>
                <a:effectLst/>
                <a:latin typeface="+mn-lt"/>
                <a:ea typeface="+mn-ea"/>
                <a:cs typeface="+mn-cs"/>
              </a:rPr>
              <a:t>recusaram serem adorados como Deuses (10:25-26; 14:11ss).</a:t>
            </a:r>
          </a:p>
          <a:p>
            <a:r>
              <a:rPr lang="pt-BR" sz="1200" kern="1200" dirty="0" smtClean="0">
                <a:solidFill>
                  <a:schemeClr val="tx1"/>
                </a:solidFill>
                <a:effectLst/>
                <a:latin typeface="+mn-lt"/>
                <a:ea typeface="+mn-ea"/>
                <a:cs typeface="+mn-cs"/>
              </a:rPr>
              <a:t> </a:t>
            </a:r>
          </a:p>
          <a:p>
            <a:r>
              <a:rPr lang="pt-BR" sz="1200" kern="1200" dirty="0" smtClean="0">
                <a:solidFill>
                  <a:schemeClr val="tx1"/>
                </a:solidFill>
                <a:effectLst/>
                <a:latin typeface="+mn-lt"/>
                <a:ea typeface="+mn-ea"/>
                <a:cs typeface="+mn-cs"/>
              </a:rPr>
              <a:t>Lucas o pacificador – demonstrou a unidade da igreja apostólica.</a:t>
            </a:r>
          </a:p>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22</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pt-BR" sz="1200" u="sng" kern="1200" dirty="0" smtClean="0">
                <a:solidFill>
                  <a:schemeClr val="tx1"/>
                </a:solidFill>
                <a:effectLst/>
                <a:latin typeface="+mn-lt"/>
                <a:ea typeface="+mn-ea"/>
                <a:cs typeface="+mn-cs"/>
              </a:rPr>
              <a:t>Lucas – teólogo-evangelista</a:t>
            </a:r>
            <a:endParaRPr lang="pt-BR" sz="1200" kern="1200" dirty="0" smtClean="0">
              <a:solidFill>
                <a:schemeClr val="tx1"/>
              </a:solidFill>
              <a:effectLst/>
              <a:latin typeface="+mn-lt"/>
              <a:ea typeface="+mn-ea"/>
              <a:cs typeface="+mn-cs"/>
            </a:endParaRPr>
          </a:p>
          <a:p>
            <a:r>
              <a:rPr lang="pt-BR" sz="1200" kern="1200" dirty="0" smtClean="0">
                <a:solidFill>
                  <a:schemeClr val="tx1"/>
                </a:solidFill>
                <a:effectLst/>
                <a:latin typeface="+mn-lt"/>
                <a:ea typeface="+mn-ea"/>
                <a:cs typeface="+mn-cs"/>
              </a:rPr>
              <a:t> </a:t>
            </a:r>
          </a:p>
          <a:p>
            <a:r>
              <a:rPr lang="pt-BR" sz="1200" kern="1200" dirty="0" smtClean="0">
                <a:solidFill>
                  <a:schemeClr val="tx1"/>
                </a:solidFill>
                <a:effectLst/>
                <a:latin typeface="+mn-lt"/>
                <a:ea typeface="+mn-ea"/>
                <a:cs typeface="+mn-cs"/>
              </a:rPr>
              <a:t>Lucas está preocupado com o significado </a:t>
            </a:r>
            <a:r>
              <a:rPr lang="pt-BR" sz="1200" kern="1200" dirty="0" err="1" smtClean="0">
                <a:solidFill>
                  <a:schemeClr val="tx1"/>
                </a:solidFill>
                <a:effectLst/>
                <a:latin typeface="+mn-lt"/>
                <a:ea typeface="+mn-ea"/>
                <a:cs typeface="+mn-cs"/>
              </a:rPr>
              <a:t>salvífico</a:t>
            </a:r>
            <a:r>
              <a:rPr lang="pt-BR" sz="1200" kern="1200" dirty="0" smtClean="0">
                <a:solidFill>
                  <a:schemeClr val="tx1"/>
                </a:solidFill>
                <a:effectLst/>
                <a:latin typeface="+mn-lt"/>
                <a:ea typeface="+mn-ea"/>
                <a:cs typeface="+mn-cs"/>
              </a:rPr>
              <a:t> da história, e não da história em si como meros fatos.</a:t>
            </a:r>
          </a:p>
          <a:p>
            <a:endParaRPr lang="pt-BR" sz="1200" kern="1200" dirty="0" smtClean="0">
              <a:solidFill>
                <a:schemeClr val="tx1"/>
              </a:solidFill>
              <a:effectLst/>
              <a:latin typeface="+mn-lt"/>
              <a:ea typeface="+mn-ea"/>
              <a:cs typeface="+mn-cs"/>
            </a:endParaRPr>
          </a:p>
          <a:p>
            <a:r>
              <a:rPr lang="pt-BR" sz="1200" kern="1200" dirty="0" smtClean="0">
                <a:solidFill>
                  <a:schemeClr val="tx1"/>
                </a:solidFill>
                <a:effectLst/>
                <a:latin typeface="+mn-lt"/>
                <a:ea typeface="+mn-ea"/>
                <a:cs typeface="+mn-cs"/>
              </a:rPr>
              <a:t>A teologia da salvação está explicita no “Cântico de Simeão”:</a:t>
            </a:r>
          </a:p>
          <a:p>
            <a:pPr lvl="0"/>
            <a:endParaRPr lang="pt-BR" sz="1200" kern="1200" dirty="0" smtClean="0">
              <a:solidFill>
                <a:schemeClr val="tx1"/>
              </a:solidFill>
              <a:effectLst/>
              <a:latin typeface="+mn-lt"/>
              <a:ea typeface="+mn-ea"/>
              <a:cs typeface="+mn-cs"/>
            </a:endParaRPr>
          </a:p>
          <a:p>
            <a:pPr marL="171450" lvl="0" indent="-171450">
              <a:buFontTx/>
              <a:buChar char="-"/>
            </a:pPr>
            <a:r>
              <a:rPr lang="pt-BR" sz="1200" kern="1200" dirty="0" smtClean="0">
                <a:solidFill>
                  <a:schemeClr val="tx1"/>
                </a:solidFill>
                <a:effectLst/>
                <a:latin typeface="+mn-lt"/>
                <a:ea typeface="+mn-ea"/>
                <a:cs typeface="+mn-cs"/>
              </a:rPr>
              <a:t>a salvação vem sendo preparada por Deus – ä tua salvação, a qual preparaste diante de todos os povos (</a:t>
            </a:r>
            <a:r>
              <a:rPr lang="pt-BR" sz="1200" kern="1200" dirty="0" err="1" smtClean="0">
                <a:solidFill>
                  <a:schemeClr val="tx1"/>
                </a:solidFill>
                <a:effectLst/>
                <a:latin typeface="+mn-lt"/>
                <a:ea typeface="+mn-ea"/>
                <a:cs typeface="+mn-cs"/>
              </a:rPr>
              <a:t>Lc</a:t>
            </a:r>
            <a:r>
              <a:rPr lang="pt-BR" sz="1200" kern="1200" dirty="0" smtClean="0">
                <a:solidFill>
                  <a:schemeClr val="tx1"/>
                </a:solidFill>
                <a:effectLst/>
                <a:latin typeface="+mn-lt"/>
                <a:ea typeface="+mn-ea"/>
                <a:cs typeface="+mn-cs"/>
              </a:rPr>
              <a:t> 2:30-31)</a:t>
            </a:r>
          </a:p>
          <a:p>
            <a:pPr marL="457200" lvl="1" indent="0">
              <a:buFontTx/>
              <a:buNone/>
            </a:pPr>
            <a:r>
              <a:rPr lang="pt-BR" sz="1200" kern="1200" dirty="0" smtClean="0">
                <a:solidFill>
                  <a:schemeClr val="tx1"/>
                </a:solidFill>
                <a:effectLst/>
                <a:latin typeface="+mn-lt"/>
                <a:ea typeface="+mn-ea"/>
                <a:cs typeface="+mn-cs"/>
              </a:rPr>
              <a:t> – ela foi planejada e prometida (em Atos, os sermões de Pedro e Paulo, morte, ressureição e exaltação de Jesus e a dádiva do ES são todas proféticas e vistas como a culminação de séculos de promessas proféticas; </a:t>
            </a:r>
          </a:p>
          <a:p>
            <a:pPr marL="171450" lvl="0" indent="-171450">
              <a:buFontTx/>
              <a:buChar char="-"/>
            </a:pPr>
            <a:r>
              <a:rPr lang="pt-BR" sz="1200" kern="1200" dirty="0" smtClean="0">
                <a:solidFill>
                  <a:schemeClr val="tx1"/>
                </a:solidFill>
                <a:effectLst/>
                <a:latin typeface="+mn-lt"/>
                <a:ea typeface="+mn-ea"/>
                <a:cs typeface="+mn-cs"/>
              </a:rPr>
              <a:t>a salvação é dada por Cristo – Simeão “a sua salvação” quando viu Jesus / Jesus afirmou que era o salvador / </a:t>
            </a:r>
          </a:p>
          <a:p>
            <a:pPr marL="628650" lvl="1" indent="-171450">
              <a:buFontTx/>
              <a:buChar char="-"/>
            </a:pPr>
            <a:r>
              <a:rPr lang="pt-BR" sz="1200" kern="1200" dirty="0" smtClean="0">
                <a:solidFill>
                  <a:schemeClr val="tx1"/>
                </a:solidFill>
                <a:effectLst/>
                <a:latin typeface="+mn-lt"/>
                <a:ea typeface="+mn-ea"/>
                <a:cs typeface="+mn-cs"/>
              </a:rPr>
              <a:t>Atos declara que Jesus veio para remissão de pecados e</a:t>
            </a:r>
            <a:r>
              <a:rPr lang="pt-BR" sz="1200" kern="1200" baseline="0" dirty="0" smtClean="0">
                <a:solidFill>
                  <a:schemeClr val="tx1"/>
                </a:solidFill>
                <a:effectLst/>
                <a:latin typeface="+mn-lt"/>
                <a:ea typeface="+mn-ea"/>
                <a:cs typeface="+mn-cs"/>
              </a:rPr>
              <a:t> </a:t>
            </a:r>
            <a:r>
              <a:rPr lang="pt-BR" sz="1200" kern="1200" dirty="0" smtClean="0">
                <a:solidFill>
                  <a:schemeClr val="tx1"/>
                </a:solidFill>
                <a:effectLst/>
                <a:latin typeface="+mn-lt"/>
                <a:ea typeface="+mn-ea"/>
                <a:cs typeface="+mn-cs"/>
              </a:rPr>
              <a:t>salvação e não pode ser encontrada em nenhuma outra pessoa (Atos 4:12);</a:t>
            </a:r>
          </a:p>
          <a:p>
            <a:pPr marL="171450" lvl="0" indent="-171450">
              <a:buFontTx/>
              <a:buChar char="-"/>
            </a:pPr>
            <a:r>
              <a:rPr lang="pt-BR" sz="1200" kern="1200" dirty="0" smtClean="0">
                <a:solidFill>
                  <a:schemeClr val="tx1"/>
                </a:solidFill>
                <a:effectLst/>
                <a:latin typeface="+mn-lt"/>
                <a:ea typeface="+mn-ea"/>
                <a:cs typeface="+mn-cs"/>
              </a:rPr>
              <a:t>a salvação é oferecida a todos os povos – Simeão “ela vem sendo preparada na presença de todos os povos”, para ser luz para todas as nações / </a:t>
            </a:r>
          </a:p>
          <a:p>
            <a:pPr marL="628650" lvl="1" indent="-171450">
              <a:buFontTx/>
              <a:buChar char="-"/>
            </a:pPr>
            <a:r>
              <a:rPr lang="pt-BR" sz="1200" kern="1200" dirty="0" smtClean="0">
                <a:solidFill>
                  <a:schemeClr val="tx1"/>
                </a:solidFill>
                <a:effectLst/>
                <a:latin typeface="+mn-lt"/>
                <a:ea typeface="+mn-ea"/>
                <a:cs typeface="+mn-cs"/>
              </a:rPr>
              <a:t>Atos 2:17 “sobre toda carne”. Em Lucas, Jesus tem </a:t>
            </a:r>
            <a:r>
              <a:rPr lang="pt-BR" sz="1200" kern="1200" dirty="0" err="1" smtClean="0">
                <a:solidFill>
                  <a:schemeClr val="tx1"/>
                </a:solidFill>
                <a:effectLst/>
                <a:latin typeface="+mn-lt"/>
                <a:ea typeface="+mn-ea"/>
                <a:cs typeface="+mn-cs"/>
              </a:rPr>
              <a:t>compaixãoo</a:t>
            </a:r>
            <a:r>
              <a:rPr lang="pt-BR" sz="1200" kern="1200" dirty="0" smtClean="0">
                <a:solidFill>
                  <a:schemeClr val="tx1"/>
                </a:solidFill>
                <a:effectLst/>
                <a:latin typeface="+mn-lt"/>
                <a:ea typeface="+mn-ea"/>
                <a:cs typeface="+mn-cs"/>
              </a:rPr>
              <a:t> de pessoas de todas as classes sociais e desprezadas (mulheres, crianças, pobres, doentes, pecadores, desabrigados, samaritanos e gentios. Em Atos ele mostra como Paulo se voltou para os gentios, de Jerusalém até Roma.</a:t>
            </a:r>
          </a:p>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23</a:t>
            </a:fld>
            <a:endParaRPr lang="pt-BR"/>
          </a:p>
        </p:txBody>
      </p:sp>
    </p:spTree>
    <p:extLst>
      <p:ext uri="{BB962C8B-B14F-4D97-AF65-F5344CB8AC3E}">
        <p14:creationId xmlns:p14="http://schemas.microsoft.com/office/powerpoint/2010/main" val="13834931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pt-BR" sz="1200" kern="1200" dirty="0" smtClean="0">
                <a:solidFill>
                  <a:schemeClr val="tx1"/>
                </a:solidFill>
                <a:effectLst/>
                <a:latin typeface="+mn-lt"/>
                <a:ea typeface="+mn-ea"/>
                <a:cs typeface="+mn-cs"/>
              </a:rPr>
              <a:t>Os primeiros dois versículos de Lucas são de extrema importância. </a:t>
            </a:r>
          </a:p>
          <a:p>
            <a:endParaRPr lang="pt-BR" sz="1200" kern="1200" dirty="0" smtClean="0">
              <a:solidFill>
                <a:schemeClr val="tx1"/>
              </a:solidFill>
              <a:effectLst/>
              <a:latin typeface="+mn-lt"/>
              <a:ea typeface="+mn-ea"/>
              <a:cs typeface="+mn-cs"/>
            </a:endParaRPr>
          </a:p>
          <a:p>
            <a:r>
              <a:rPr lang="pt-BR" sz="1200" kern="1200" dirty="0" smtClean="0">
                <a:solidFill>
                  <a:schemeClr val="tx1"/>
                </a:solidFill>
                <a:effectLst/>
                <a:latin typeface="+mn-lt"/>
                <a:ea typeface="+mn-ea"/>
                <a:cs typeface="+mn-cs"/>
              </a:rPr>
              <a:t>Não é exagero afirmar que eles separam o cristianismo de todas as outras religiões. </a:t>
            </a:r>
          </a:p>
          <a:p>
            <a:endParaRPr lang="pt-BR" sz="1200" kern="1200" dirty="0" smtClean="0">
              <a:solidFill>
                <a:schemeClr val="tx1"/>
              </a:solidFill>
              <a:effectLst/>
              <a:latin typeface="+mn-lt"/>
              <a:ea typeface="+mn-ea"/>
              <a:cs typeface="+mn-cs"/>
            </a:endParaRPr>
          </a:p>
          <a:p>
            <a:r>
              <a:rPr lang="pt-BR" sz="1200" kern="1200" dirty="0" smtClean="0">
                <a:solidFill>
                  <a:schemeClr val="tx1"/>
                </a:solidFill>
                <a:effectLst/>
                <a:latin typeface="+mn-lt"/>
                <a:ea typeface="+mn-ea"/>
                <a:cs typeface="+mn-cs"/>
              </a:rPr>
              <a:t>Elas,</a:t>
            </a:r>
            <a:r>
              <a:rPr lang="pt-BR" sz="1200" kern="1200" baseline="0" dirty="0" smtClean="0">
                <a:solidFill>
                  <a:schemeClr val="tx1"/>
                </a:solidFill>
                <a:effectLst/>
                <a:latin typeface="+mn-lt"/>
                <a:ea typeface="+mn-ea"/>
                <a:cs typeface="+mn-cs"/>
              </a:rPr>
              <a:t> as outras religiões, </a:t>
            </a:r>
            <a:r>
              <a:rPr lang="pt-BR" sz="1200" kern="1200" dirty="0" smtClean="0">
                <a:solidFill>
                  <a:schemeClr val="tx1"/>
                </a:solidFill>
                <a:effectLst/>
                <a:latin typeface="+mn-lt"/>
                <a:ea typeface="+mn-ea"/>
                <a:cs typeface="+mn-cs"/>
              </a:rPr>
              <a:t>consideram que seu fundador completou seu ministério durante sua vida na terra; </a:t>
            </a:r>
          </a:p>
          <a:p>
            <a:endParaRPr lang="pt-BR" sz="1200" kern="1200" dirty="0" smtClean="0">
              <a:solidFill>
                <a:schemeClr val="tx1"/>
              </a:solidFill>
              <a:effectLst/>
              <a:latin typeface="+mn-lt"/>
              <a:ea typeface="+mn-ea"/>
              <a:cs typeface="+mn-cs"/>
            </a:endParaRPr>
          </a:p>
          <a:p>
            <a:r>
              <a:rPr lang="pt-BR" sz="1200" kern="1200" dirty="0" smtClean="0">
                <a:solidFill>
                  <a:schemeClr val="tx1"/>
                </a:solidFill>
                <a:effectLst/>
                <a:latin typeface="+mn-lt"/>
                <a:ea typeface="+mn-ea"/>
                <a:cs typeface="+mn-cs"/>
              </a:rPr>
              <a:t>Lucas diz que Jesus apenas começou o seu. </a:t>
            </a:r>
          </a:p>
          <a:p>
            <a:endParaRPr lang="pt-BR" sz="1200" kern="1200" dirty="0" smtClean="0">
              <a:solidFill>
                <a:schemeClr val="tx1"/>
              </a:solidFill>
              <a:effectLst/>
              <a:latin typeface="+mn-lt"/>
              <a:ea typeface="+mn-ea"/>
              <a:cs typeface="+mn-cs"/>
            </a:endParaRPr>
          </a:p>
          <a:p>
            <a:r>
              <a:rPr lang="pt-BR" sz="1200" kern="1200" dirty="0" smtClean="0">
                <a:solidFill>
                  <a:schemeClr val="tx1"/>
                </a:solidFill>
                <a:effectLst/>
                <a:latin typeface="+mn-lt"/>
                <a:ea typeface="+mn-ea"/>
                <a:cs typeface="+mn-cs"/>
              </a:rPr>
              <a:t>É verdade que ele também completou sua obra de expiação, mas esse fim foi também um inicio. Pois após a ressureição, a ascensão e a dádiva do ES, ele continuou sua obra, primeiro, e de um modo especial, através do ministério fundador e único dos seus apóstolos escolhidos, e depois, através da igreja pós-apostólica de cada época e lugar. </a:t>
            </a:r>
          </a:p>
          <a:p>
            <a:endParaRPr lang="pt-BR" sz="1200" kern="1200" dirty="0" smtClean="0">
              <a:solidFill>
                <a:schemeClr val="tx1"/>
              </a:solidFill>
              <a:effectLst/>
              <a:latin typeface="+mn-lt"/>
              <a:ea typeface="+mn-ea"/>
              <a:cs typeface="+mn-cs"/>
            </a:endParaRPr>
          </a:p>
          <a:p>
            <a:r>
              <a:rPr lang="pt-BR" sz="1200" kern="1200" dirty="0" smtClean="0">
                <a:solidFill>
                  <a:schemeClr val="tx1"/>
                </a:solidFill>
                <a:effectLst/>
                <a:latin typeface="+mn-lt"/>
                <a:ea typeface="+mn-ea"/>
                <a:cs typeface="+mn-cs"/>
              </a:rPr>
              <a:t>É esse, portanto, o Jesus Cristo no qual cremos: ele é o Jesus histórico que viveu e o Jesus contemporâneo que vive. O Jesus da história começou seu ministério na terra; o Cristo da glória tem agido através do seu ES desde então, de acordo com a sua promessa de permanecer com o seu povo “sempre”, até a consumação dos séculos.</a:t>
            </a:r>
          </a:p>
          <a:p>
            <a:r>
              <a:rPr lang="pt-BR" sz="1200" kern="1200" dirty="0" smtClean="0">
                <a:solidFill>
                  <a:schemeClr val="tx1"/>
                </a:solidFill>
                <a:effectLst/>
                <a:latin typeface="+mn-lt"/>
                <a:ea typeface="+mn-ea"/>
                <a:cs typeface="+mn-cs"/>
              </a:rPr>
              <a:t> </a:t>
            </a:r>
          </a:p>
          <a:p>
            <a:r>
              <a:rPr lang="pt-BR" sz="1200" kern="1200" dirty="0" smtClean="0">
                <a:solidFill>
                  <a:schemeClr val="tx1"/>
                </a:solidFill>
                <a:effectLst/>
                <a:latin typeface="+mn-lt"/>
                <a:ea typeface="+mn-ea"/>
                <a:cs typeface="+mn-cs"/>
              </a:rPr>
              <a:t>Jesus não foi elevado as alturas sem que antes desse instruções através do ES aos apóstolos que escolhera. Jesus deliberadamente tomou providencias para que seu ministério continuasse ainda na terra.</a:t>
            </a:r>
          </a:p>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24</a:t>
            </a:fld>
            <a:endParaRPr lang="pt-BR"/>
          </a:p>
        </p:txBody>
      </p:sp>
    </p:spTree>
    <p:extLst>
      <p:ext uri="{BB962C8B-B14F-4D97-AF65-F5344CB8AC3E}">
        <p14:creationId xmlns:p14="http://schemas.microsoft.com/office/powerpoint/2010/main" val="14778221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pt-BR" sz="1200" kern="1200" dirty="0" smtClean="0">
                <a:solidFill>
                  <a:schemeClr val="tx1"/>
                </a:solidFill>
                <a:effectLst/>
                <a:latin typeface="+mn-lt"/>
                <a:ea typeface="+mn-ea"/>
                <a:cs typeface="+mn-cs"/>
              </a:rPr>
              <a:t>Os apóstolos, para desenvolverem uma posição singular, também receberam um preparo singular:</a:t>
            </a:r>
          </a:p>
          <a:p>
            <a:pPr marL="171450" lvl="0" indent="-171450">
              <a:buFontTx/>
              <a:buChar char="-"/>
            </a:pPr>
            <a:r>
              <a:rPr lang="pt-BR" sz="1200" kern="1200" dirty="0" smtClean="0">
                <a:solidFill>
                  <a:schemeClr val="tx1"/>
                </a:solidFill>
                <a:effectLst/>
                <a:latin typeface="+mn-lt"/>
                <a:ea typeface="+mn-ea"/>
                <a:cs typeface="+mn-cs"/>
              </a:rPr>
              <a:t>Jesus os escolheu (v.2) (v.24), também usado o mesmo verbo em relação a Paulo (9:15) (22:14-15) – eles não se autonomearam, nem comitê, sínodo, igreja...;</a:t>
            </a:r>
          </a:p>
          <a:p>
            <a:pPr marL="171450" lvl="0" indent="-171450">
              <a:buFontTx/>
              <a:buChar char="-"/>
            </a:pPr>
            <a:r>
              <a:rPr lang="pt-BR" sz="1200" kern="1200" dirty="0" smtClean="0">
                <a:solidFill>
                  <a:schemeClr val="tx1"/>
                </a:solidFill>
                <a:effectLst/>
                <a:latin typeface="+mn-lt"/>
                <a:ea typeface="+mn-ea"/>
                <a:cs typeface="+mn-cs"/>
              </a:rPr>
              <a:t>Jesus se revelou a eles – Jesus esteve com eles, conviveu com eles. O sucessor de Judas, deveria ter sido alguém que esteve com Ele (1:21-22). Deu provas incontestáveis de que estava vivo, permaneceu com eles por mas 40 dias, falou coisas do reino de Deus / Paulo 1Co 9:1:; 15:8ss;</a:t>
            </a:r>
          </a:p>
          <a:p>
            <a:pPr marL="171450" lvl="0" indent="-171450">
              <a:buFontTx/>
              <a:buChar char="-"/>
            </a:pPr>
            <a:r>
              <a:rPr lang="pt-BR" sz="1200" kern="1200" dirty="0" smtClean="0">
                <a:solidFill>
                  <a:schemeClr val="tx1"/>
                </a:solidFill>
                <a:effectLst/>
                <a:latin typeface="+mn-lt"/>
                <a:ea typeface="+mn-ea"/>
                <a:cs typeface="+mn-cs"/>
              </a:rPr>
              <a:t>Jesus os enviou ou comissionou – Ele os deu mandamentos para pregar o evangelho </a:t>
            </a:r>
            <a:r>
              <a:rPr lang="pt-BR" sz="1200" kern="1200" dirty="0" err="1" smtClean="0">
                <a:solidFill>
                  <a:schemeClr val="tx1"/>
                </a:solidFill>
                <a:effectLst/>
                <a:latin typeface="+mn-lt"/>
                <a:ea typeface="+mn-ea"/>
                <a:cs typeface="+mn-cs"/>
              </a:rPr>
              <a:t>Lc</a:t>
            </a:r>
            <a:r>
              <a:rPr lang="pt-BR" sz="1200" kern="1200" dirty="0" smtClean="0">
                <a:solidFill>
                  <a:schemeClr val="tx1"/>
                </a:solidFill>
                <a:effectLst/>
                <a:latin typeface="+mn-lt"/>
                <a:ea typeface="+mn-ea"/>
                <a:cs typeface="+mn-cs"/>
              </a:rPr>
              <a:t> 24:47 / o apostolo era um enviado, um delegado, um mensageiro, um embaixador;</a:t>
            </a:r>
          </a:p>
          <a:p>
            <a:pPr marL="171450" lvl="0" indent="-171450">
              <a:buFontTx/>
              <a:buChar char="-"/>
            </a:pPr>
            <a:r>
              <a:rPr lang="pt-BR" sz="1200" kern="1200" dirty="0" smtClean="0">
                <a:solidFill>
                  <a:schemeClr val="tx1"/>
                </a:solidFill>
                <a:effectLst/>
                <a:latin typeface="+mn-lt"/>
                <a:ea typeface="+mn-ea"/>
                <a:cs typeface="+mn-cs"/>
              </a:rPr>
              <a:t>Jesus lhes prometeu o ES – completar o ministério / Esperar em Jerusalém até que recebam a dádiva prometida (v.4) / Somente quando Deus tiver cumprido sua promessa a eles, “do alto”, forem “revestidos” de poder , é que poderão cumprir a comissão. – é claro que todos nós fomos escolhidos, revelou-se a nós, nos comissionou e nos deu o ES, mas não são esses privilégios gerais a que Lucas se refere, mas ser escolhido pessoalmente por Jesus, ter sido uma testemunha ocular do Jesus histórico, receber uma autorização e uma comissão de Jesus para falar em seu nome e possuir o poder do ES para inspirar-lhes o ensino.</a:t>
            </a:r>
          </a:p>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25</a:t>
            </a:fld>
            <a:endParaRPr lang="pt-BR"/>
          </a:p>
        </p:txBody>
      </p:sp>
    </p:spTree>
    <p:extLst>
      <p:ext uri="{BB962C8B-B14F-4D97-AF65-F5344CB8AC3E}">
        <p14:creationId xmlns:p14="http://schemas.microsoft.com/office/powerpoint/2010/main" val="22824827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27</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28</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29</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30</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31</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32</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33</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34</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35</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36</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37</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38</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39</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40</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41</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42</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43</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44</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45</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46</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47</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48</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49</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50</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51</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52</a:t>
            </a:fld>
            <a:endParaRPr lang="pt-BR"/>
          </a:p>
        </p:txBody>
      </p:sp>
    </p:spTree>
    <p:extLst>
      <p:ext uri="{BB962C8B-B14F-4D97-AF65-F5344CB8AC3E}">
        <p14:creationId xmlns:p14="http://schemas.microsoft.com/office/powerpoint/2010/main" val="38660729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7EAC7258-624D-415A-8262-0147A16425FA}" type="slidenum">
              <a:rPr lang="pt-BR" smtClean="0"/>
              <a:t>53</a:t>
            </a:fld>
            <a:endParaRPr lang="pt-BR"/>
          </a:p>
        </p:txBody>
      </p:sp>
    </p:spTree>
    <p:extLst>
      <p:ext uri="{BB962C8B-B14F-4D97-AF65-F5344CB8AC3E}">
        <p14:creationId xmlns:p14="http://schemas.microsoft.com/office/powerpoint/2010/main" val="38660729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pt-B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pt-BR"/>
          </a:p>
        </p:txBody>
      </p:sp>
      <p:sp>
        <p:nvSpPr>
          <p:cNvPr id="4" name="Date Placeholder 3"/>
          <p:cNvSpPr>
            <a:spLocks noGrp="1"/>
          </p:cNvSpPr>
          <p:nvPr>
            <p:ph type="dt" sz="half" idx="10"/>
          </p:nvPr>
        </p:nvSpPr>
        <p:spPr/>
        <p:txBody>
          <a:bodyPr/>
          <a:lstStyle/>
          <a:p>
            <a:fld id="{927EFABD-5482-4F11-95AB-3C566611D801}" type="datetimeFigureOut">
              <a:rPr lang="pt-BR" smtClean="0"/>
              <a:t>18/02/2016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D28919B-ACDB-4258-A9A9-89EA9EEF9F71}" type="slidenum">
              <a:rPr lang="pt-BR" smtClean="0"/>
              <a:t>‹nº›</a:t>
            </a:fld>
            <a:endParaRPr lang="pt-BR"/>
          </a:p>
        </p:txBody>
      </p:sp>
    </p:spTree>
    <p:extLst>
      <p:ext uri="{BB962C8B-B14F-4D97-AF65-F5344CB8AC3E}">
        <p14:creationId xmlns:p14="http://schemas.microsoft.com/office/powerpoint/2010/main" val="3880868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Date Placeholder 3"/>
          <p:cNvSpPr>
            <a:spLocks noGrp="1"/>
          </p:cNvSpPr>
          <p:nvPr>
            <p:ph type="dt" sz="half" idx="10"/>
          </p:nvPr>
        </p:nvSpPr>
        <p:spPr/>
        <p:txBody>
          <a:bodyPr/>
          <a:lstStyle/>
          <a:p>
            <a:fld id="{927EFABD-5482-4F11-95AB-3C566611D801}" type="datetimeFigureOut">
              <a:rPr lang="pt-BR" smtClean="0"/>
              <a:t>18/02/2016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D28919B-ACDB-4258-A9A9-89EA9EEF9F71}" type="slidenum">
              <a:rPr lang="pt-BR" smtClean="0"/>
              <a:t>‹nº›</a:t>
            </a:fld>
            <a:endParaRPr lang="pt-BR"/>
          </a:p>
        </p:txBody>
      </p:sp>
    </p:spTree>
    <p:extLst>
      <p:ext uri="{BB962C8B-B14F-4D97-AF65-F5344CB8AC3E}">
        <p14:creationId xmlns:p14="http://schemas.microsoft.com/office/powerpoint/2010/main" val="3708947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pt-B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7EFABD-5482-4F11-95AB-3C566611D801}" type="datetimeFigureOut">
              <a:rPr lang="pt-BR" smtClean="0"/>
              <a:t>18/02/2016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D28919B-ACDB-4258-A9A9-89EA9EEF9F71}" type="slidenum">
              <a:rPr lang="pt-BR" smtClean="0"/>
              <a:t>‹nº›</a:t>
            </a:fld>
            <a:endParaRPr lang="pt-BR"/>
          </a:p>
        </p:txBody>
      </p:sp>
    </p:spTree>
    <p:extLst>
      <p:ext uri="{BB962C8B-B14F-4D97-AF65-F5344CB8AC3E}">
        <p14:creationId xmlns:p14="http://schemas.microsoft.com/office/powerpoint/2010/main" val="1646059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5" name="Date Placeholder 4"/>
          <p:cNvSpPr>
            <a:spLocks noGrp="1"/>
          </p:cNvSpPr>
          <p:nvPr>
            <p:ph type="dt" sz="half" idx="10"/>
          </p:nvPr>
        </p:nvSpPr>
        <p:spPr/>
        <p:txBody>
          <a:bodyPr/>
          <a:lstStyle/>
          <a:p>
            <a:fld id="{927EFABD-5482-4F11-95AB-3C566611D801}" type="datetimeFigureOut">
              <a:rPr lang="pt-BR" smtClean="0"/>
              <a:t>18/02/2016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FD28919B-ACDB-4258-A9A9-89EA9EEF9F71}" type="slidenum">
              <a:rPr lang="pt-BR" smtClean="0"/>
              <a:t>‹nº›</a:t>
            </a:fld>
            <a:endParaRPr lang="pt-BR"/>
          </a:p>
        </p:txBody>
      </p:sp>
    </p:spTree>
    <p:extLst>
      <p:ext uri="{BB962C8B-B14F-4D97-AF65-F5344CB8AC3E}">
        <p14:creationId xmlns:p14="http://schemas.microsoft.com/office/powerpoint/2010/main" val="1999783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pt-B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7" name="Date Placeholder 6"/>
          <p:cNvSpPr>
            <a:spLocks noGrp="1"/>
          </p:cNvSpPr>
          <p:nvPr>
            <p:ph type="dt" sz="half" idx="10"/>
          </p:nvPr>
        </p:nvSpPr>
        <p:spPr/>
        <p:txBody>
          <a:bodyPr/>
          <a:lstStyle/>
          <a:p>
            <a:fld id="{927EFABD-5482-4F11-95AB-3C566611D801}" type="datetimeFigureOut">
              <a:rPr lang="pt-BR" smtClean="0"/>
              <a:t>18/02/2016</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FD28919B-ACDB-4258-A9A9-89EA9EEF9F71}" type="slidenum">
              <a:rPr lang="pt-BR" smtClean="0"/>
              <a:t>‹nº›</a:t>
            </a:fld>
            <a:endParaRPr lang="pt-BR"/>
          </a:p>
        </p:txBody>
      </p:sp>
    </p:spTree>
    <p:extLst>
      <p:ext uri="{BB962C8B-B14F-4D97-AF65-F5344CB8AC3E}">
        <p14:creationId xmlns:p14="http://schemas.microsoft.com/office/powerpoint/2010/main" val="1106103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3" name="Date Placeholder 2"/>
          <p:cNvSpPr>
            <a:spLocks noGrp="1"/>
          </p:cNvSpPr>
          <p:nvPr>
            <p:ph type="dt" sz="half" idx="10"/>
          </p:nvPr>
        </p:nvSpPr>
        <p:spPr/>
        <p:txBody>
          <a:bodyPr/>
          <a:lstStyle/>
          <a:p>
            <a:fld id="{927EFABD-5482-4F11-95AB-3C566611D801}" type="datetimeFigureOut">
              <a:rPr lang="pt-BR" smtClean="0"/>
              <a:t>18/02/2016</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FD28919B-ACDB-4258-A9A9-89EA9EEF9F71}" type="slidenum">
              <a:rPr lang="pt-BR" smtClean="0"/>
              <a:t>‹nº›</a:t>
            </a:fld>
            <a:endParaRPr lang="pt-BR"/>
          </a:p>
        </p:txBody>
      </p:sp>
    </p:spTree>
    <p:extLst>
      <p:ext uri="{BB962C8B-B14F-4D97-AF65-F5344CB8AC3E}">
        <p14:creationId xmlns:p14="http://schemas.microsoft.com/office/powerpoint/2010/main" val="2572261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7EFABD-5482-4F11-95AB-3C566611D801}" type="datetimeFigureOut">
              <a:rPr lang="pt-BR" smtClean="0"/>
              <a:t>18/02/2016</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FD28919B-ACDB-4258-A9A9-89EA9EEF9F71}" type="slidenum">
              <a:rPr lang="pt-BR" smtClean="0"/>
              <a:t>‹nº›</a:t>
            </a:fld>
            <a:endParaRPr lang="pt-BR"/>
          </a:p>
        </p:txBody>
      </p:sp>
    </p:spTree>
    <p:extLst>
      <p:ext uri="{BB962C8B-B14F-4D97-AF65-F5344CB8AC3E}">
        <p14:creationId xmlns:p14="http://schemas.microsoft.com/office/powerpoint/2010/main" val="4077737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pt-B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7EFABD-5482-4F11-95AB-3C566611D801}" type="datetimeFigureOut">
              <a:rPr lang="pt-BR" smtClean="0"/>
              <a:t>18/02/2016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FD28919B-ACDB-4258-A9A9-89EA9EEF9F71}" type="slidenum">
              <a:rPr lang="pt-BR" smtClean="0"/>
              <a:t>‹nº›</a:t>
            </a:fld>
            <a:endParaRPr lang="pt-BR"/>
          </a:p>
        </p:txBody>
      </p:sp>
    </p:spTree>
    <p:extLst>
      <p:ext uri="{BB962C8B-B14F-4D97-AF65-F5344CB8AC3E}">
        <p14:creationId xmlns:p14="http://schemas.microsoft.com/office/powerpoint/2010/main" val="3600190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pt-B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7EFABD-5482-4F11-95AB-3C566611D801}" type="datetimeFigureOut">
              <a:rPr lang="pt-BR" smtClean="0"/>
              <a:t>18/02/2016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FD28919B-ACDB-4258-A9A9-89EA9EEF9F71}" type="slidenum">
              <a:rPr lang="pt-BR" smtClean="0"/>
              <a:t>‹nº›</a:t>
            </a:fld>
            <a:endParaRPr lang="pt-BR"/>
          </a:p>
        </p:txBody>
      </p:sp>
    </p:spTree>
    <p:extLst>
      <p:ext uri="{BB962C8B-B14F-4D97-AF65-F5344CB8AC3E}">
        <p14:creationId xmlns:p14="http://schemas.microsoft.com/office/powerpoint/2010/main" val="262309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t-B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Date Placeholder 3"/>
          <p:cNvSpPr>
            <a:spLocks noGrp="1"/>
          </p:cNvSpPr>
          <p:nvPr>
            <p:ph type="dt" sz="half" idx="10"/>
          </p:nvPr>
        </p:nvSpPr>
        <p:spPr/>
        <p:txBody>
          <a:bodyPr/>
          <a:lstStyle/>
          <a:p>
            <a:fld id="{927EFABD-5482-4F11-95AB-3C566611D801}" type="datetimeFigureOut">
              <a:rPr lang="pt-BR" smtClean="0"/>
              <a:t>18/02/2016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D28919B-ACDB-4258-A9A9-89EA9EEF9F71}" type="slidenum">
              <a:rPr lang="pt-BR" smtClean="0"/>
              <a:t>‹nº›</a:t>
            </a:fld>
            <a:endParaRPr lang="pt-BR"/>
          </a:p>
        </p:txBody>
      </p:sp>
    </p:spTree>
    <p:extLst>
      <p:ext uri="{BB962C8B-B14F-4D97-AF65-F5344CB8AC3E}">
        <p14:creationId xmlns:p14="http://schemas.microsoft.com/office/powerpoint/2010/main" val="4162834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pt-B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Date Placeholder 3"/>
          <p:cNvSpPr>
            <a:spLocks noGrp="1"/>
          </p:cNvSpPr>
          <p:nvPr>
            <p:ph type="dt" sz="half" idx="10"/>
          </p:nvPr>
        </p:nvSpPr>
        <p:spPr/>
        <p:txBody>
          <a:bodyPr/>
          <a:lstStyle/>
          <a:p>
            <a:fld id="{927EFABD-5482-4F11-95AB-3C566611D801}" type="datetimeFigureOut">
              <a:rPr lang="pt-BR" smtClean="0"/>
              <a:t>18/02/2016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FD28919B-ACDB-4258-A9A9-89EA9EEF9F71}" type="slidenum">
              <a:rPr lang="pt-BR" smtClean="0"/>
              <a:t>‹nº›</a:t>
            </a:fld>
            <a:endParaRPr lang="pt-BR"/>
          </a:p>
        </p:txBody>
      </p:sp>
    </p:spTree>
    <p:extLst>
      <p:ext uri="{BB962C8B-B14F-4D97-AF65-F5344CB8AC3E}">
        <p14:creationId xmlns:p14="http://schemas.microsoft.com/office/powerpoint/2010/main" val="3796980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pt-B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t-B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7EFABD-5482-4F11-95AB-3C566611D801}" type="datetimeFigureOut">
              <a:rPr lang="pt-BR" smtClean="0"/>
              <a:t>18/02/2016</a:t>
            </a:fld>
            <a:endParaRPr lang="pt-B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28919B-ACDB-4258-A9A9-89EA9EEF9F71}" type="slidenum">
              <a:rPr lang="pt-BR" smtClean="0"/>
              <a:t>‹nº›</a:t>
            </a:fld>
            <a:endParaRPr lang="pt-BR"/>
          </a:p>
        </p:txBody>
      </p:sp>
    </p:spTree>
    <p:extLst>
      <p:ext uri="{BB962C8B-B14F-4D97-AF65-F5344CB8AC3E}">
        <p14:creationId xmlns:p14="http://schemas.microsoft.com/office/powerpoint/2010/main" val="28426428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9.jpeg"/></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4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33.jpeg"/></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33.jpeg"/></Relationships>
</file>

<file path=ppt/slides/_rels/slide5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33.jpeg"/></Relationships>
</file>

<file path=ppt/slides/_rels/slide5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65296" y="2132856"/>
            <a:ext cx="5120266" cy="2526373"/>
          </a:xfrm>
          <a:prstGeom prst="rect">
            <a:avLst/>
          </a:prstGeom>
        </p:spPr>
      </p:pic>
    </p:spTree>
    <p:extLst>
      <p:ext uri="{BB962C8B-B14F-4D97-AF65-F5344CB8AC3E}">
        <p14:creationId xmlns:p14="http://schemas.microsoft.com/office/powerpoint/2010/main" val="3082575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708920"/>
            <a:ext cx="9144000" cy="2315183"/>
          </a:xfrm>
          <a:prstGeom prst="rect">
            <a:avLst/>
          </a:prstGeom>
        </p:spPr>
      </p:pic>
      <p:sp>
        <p:nvSpPr>
          <p:cNvPr id="7" name="TextBox 6"/>
          <p:cNvSpPr txBox="1"/>
          <p:nvPr/>
        </p:nvSpPr>
        <p:spPr>
          <a:xfrm>
            <a:off x="1187624" y="297230"/>
            <a:ext cx="6768752" cy="2215991"/>
          </a:xfrm>
          <a:prstGeom prst="rect">
            <a:avLst/>
          </a:prstGeom>
          <a:noFill/>
        </p:spPr>
        <p:txBody>
          <a:bodyPr wrap="square" rtlCol="0">
            <a:spAutoFit/>
          </a:bodyPr>
          <a:lstStyle/>
          <a:p>
            <a:pPr algn="ctr"/>
            <a:r>
              <a:rPr lang="pt-BR" sz="7200" b="1" dirty="0" smtClean="0">
                <a:solidFill>
                  <a:schemeClr val="bg1"/>
                </a:solidFill>
              </a:rPr>
              <a:t>EBD</a:t>
            </a:r>
            <a:r>
              <a:rPr lang="pt-BR" sz="6600" dirty="0" smtClean="0">
                <a:solidFill>
                  <a:schemeClr val="bg1"/>
                </a:solidFill>
              </a:rPr>
              <a:t> </a:t>
            </a:r>
            <a:r>
              <a:rPr lang="pt-BR" sz="6600" b="1" dirty="0" smtClean="0">
                <a:solidFill>
                  <a:schemeClr val="bg1"/>
                </a:solidFill>
              </a:rPr>
              <a:t>CONSOLIDAÇÃO</a:t>
            </a:r>
            <a:endParaRPr lang="pt-BR" sz="6600" b="1" dirty="0">
              <a:solidFill>
                <a:schemeClr val="bg1"/>
              </a:solidFill>
            </a:endParaRPr>
          </a:p>
        </p:txBody>
      </p:sp>
      <p:sp>
        <p:nvSpPr>
          <p:cNvPr id="9" name="TextBox 8"/>
          <p:cNvSpPr txBox="1"/>
          <p:nvPr/>
        </p:nvSpPr>
        <p:spPr>
          <a:xfrm>
            <a:off x="1187624" y="5395863"/>
            <a:ext cx="6768752" cy="769441"/>
          </a:xfrm>
          <a:prstGeom prst="rect">
            <a:avLst/>
          </a:prstGeom>
          <a:noFill/>
        </p:spPr>
        <p:txBody>
          <a:bodyPr wrap="square" rtlCol="0">
            <a:spAutoFit/>
          </a:bodyPr>
          <a:lstStyle/>
          <a:p>
            <a:pPr algn="ctr"/>
            <a:r>
              <a:rPr lang="pt-BR" sz="4400" b="1" dirty="0" smtClean="0">
                <a:solidFill>
                  <a:schemeClr val="bg1"/>
                </a:solidFill>
              </a:rPr>
              <a:t>2016 – O Ano da Comunhão</a:t>
            </a:r>
            <a:endParaRPr lang="pt-BR" sz="4400" b="1" dirty="0">
              <a:solidFill>
                <a:schemeClr val="bg1"/>
              </a:solidFill>
            </a:endParaRPr>
          </a:p>
        </p:txBody>
      </p:sp>
    </p:spTree>
    <p:extLst>
      <p:ext uri="{BB962C8B-B14F-4D97-AF65-F5344CB8AC3E}">
        <p14:creationId xmlns:p14="http://schemas.microsoft.com/office/powerpoint/2010/main" val="1340292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10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4" name="TextBox 3"/>
          <p:cNvSpPr txBox="1"/>
          <p:nvPr/>
        </p:nvSpPr>
        <p:spPr>
          <a:xfrm>
            <a:off x="2782990" y="3557291"/>
            <a:ext cx="6027295" cy="646331"/>
          </a:xfrm>
          <a:prstGeom prst="rect">
            <a:avLst/>
          </a:prstGeom>
          <a:noFill/>
        </p:spPr>
        <p:txBody>
          <a:bodyPr wrap="square" rtlCol="0">
            <a:spAutoFit/>
          </a:bodyPr>
          <a:lstStyle/>
          <a:p>
            <a:pPr algn="ctr"/>
            <a:r>
              <a:rPr lang="pt-BR" sz="3600" b="1" dirty="0" smtClean="0">
                <a:solidFill>
                  <a:srgbClr val="2A92D0"/>
                </a:solidFill>
                <a:latin typeface="+mj-lt"/>
              </a:rPr>
              <a:t>2016, O ANO DA COMUNHÃO</a:t>
            </a:r>
          </a:p>
        </p:txBody>
      </p:sp>
      <p:sp>
        <p:nvSpPr>
          <p:cNvPr id="6" name="Rectangle 5"/>
          <p:cNvSpPr/>
          <p:nvPr/>
        </p:nvSpPr>
        <p:spPr>
          <a:xfrm>
            <a:off x="2782990" y="2362779"/>
            <a:ext cx="6027295" cy="1200329"/>
          </a:xfrm>
          <a:prstGeom prst="rect">
            <a:avLst/>
          </a:prstGeom>
        </p:spPr>
        <p:txBody>
          <a:bodyPr wrap="square">
            <a:spAutoFit/>
          </a:bodyPr>
          <a:lstStyle/>
          <a:p>
            <a:pPr algn="ctr"/>
            <a:r>
              <a:rPr lang="pt-BR" sz="7200" b="1" spc="-300" dirty="0">
                <a:solidFill>
                  <a:schemeClr val="bg1"/>
                </a:solidFill>
                <a:latin typeface="+mj-lt"/>
              </a:rPr>
              <a:t>CONSOLIDAÇÃO</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7544" y="2044352"/>
            <a:ext cx="2016224" cy="2691992"/>
          </a:xfrm>
          <a:prstGeom prst="rect">
            <a:avLst/>
          </a:prstGeom>
        </p:spPr>
      </p:pic>
    </p:spTree>
    <p:extLst>
      <p:ext uri="{BB962C8B-B14F-4D97-AF65-F5344CB8AC3E}">
        <p14:creationId xmlns:p14="http://schemas.microsoft.com/office/powerpoint/2010/main" val="736524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000"/>
                                        <p:tgtEl>
                                          <p:spTgt spid="2"/>
                                        </p:tgtEl>
                                      </p:cBhvr>
                                    </p:animEffect>
                                  </p:childTnLst>
                                </p:cTn>
                              </p:par>
                              <p:par>
                                <p:cTn id="12" presetID="42"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2100"/>
                                        <p:tgtEl>
                                          <p:spTgt spid="6"/>
                                        </p:tgtEl>
                                      </p:cBhvr>
                                    </p:animEffect>
                                    <p:anim calcmode="lin" valueType="num">
                                      <p:cBhvr>
                                        <p:cTn id="15" dur="2100" fill="hold"/>
                                        <p:tgtEl>
                                          <p:spTgt spid="6"/>
                                        </p:tgtEl>
                                        <p:attrNameLst>
                                          <p:attrName>ppt_x</p:attrName>
                                        </p:attrNameLst>
                                      </p:cBhvr>
                                      <p:tavLst>
                                        <p:tav tm="0">
                                          <p:val>
                                            <p:strVal val="#ppt_x"/>
                                          </p:val>
                                        </p:tav>
                                        <p:tav tm="100000">
                                          <p:val>
                                            <p:strVal val="#ppt_x"/>
                                          </p:val>
                                        </p:tav>
                                      </p:tavLst>
                                    </p:anim>
                                    <p:anim calcmode="lin" valueType="num">
                                      <p:cBhvr>
                                        <p:cTn id="16" dur="2100" fill="hold"/>
                                        <p:tgtEl>
                                          <p:spTgt spid="6"/>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2100"/>
                                        <p:tgtEl>
                                          <p:spTgt spid="4"/>
                                        </p:tgtEl>
                                      </p:cBhvr>
                                    </p:animEffect>
                                    <p:anim calcmode="lin" valueType="num">
                                      <p:cBhvr>
                                        <p:cTn id="20" dur="2100" fill="hold"/>
                                        <p:tgtEl>
                                          <p:spTgt spid="4"/>
                                        </p:tgtEl>
                                        <p:attrNameLst>
                                          <p:attrName>ppt_x</p:attrName>
                                        </p:attrNameLst>
                                      </p:cBhvr>
                                      <p:tavLst>
                                        <p:tav tm="0">
                                          <p:val>
                                            <p:strVal val="#ppt_x"/>
                                          </p:val>
                                        </p:tav>
                                        <p:tav tm="100000">
                                          <p:val>
                                            <p:strVal val="#ppt_x"/>
                                          </p:val>
                                        </p:tav>
                                      </p:tavLst>
                                    </p:anim>
                                    <p:anim calcmode="lin" valueType="num">
                                      <p:cBhvr>
                                        <p:cTn id="21" dur="21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4" name="Rectangle 3"/>
          <p:cNvSpPr/>
          <p:nvPr/>
        </p:nvSpPr>
        <p:spPr>
          <a:xfrm>
            <a:off x="-10947" y="1988840"/>
            <a:ext cx="9144000" cy="27753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rgbClr val="63C8DB"/>
              </a:solidFill>
            </a:endParaRPr>
          </a:p>
        </p:txBody>
      </p:sp>
      <p:sp>
        <p:nvSpPr>
          <p:cNvPr id="5" name="TextBox 4"/>
          <p:cNvSpPr txBox="1"/>
          <p:nvPr/>
        </p:nvSpPr>
        <p:spPr>
          <a:xfrm>
            <a:off x="2483767" y="2708920"/>
            <a:ext cx="6430927" cy="830997"/>
          </a:xfrm>
          <a:prstGeom prst="rect">
            <a:avLst/>
          </a:prstGeom>
          <a:noFill/>
        </p:spPr>
        <p:txBody>
          <a:bodyPr wrap="square" rtlCol="0">
            <a:spAutoFit/>
          </a:bodyPr>
          <a:lstStyle/>
          <a:p>
            <a:pPr algn="r"/>
            <a:r>
              <a:rPr lang="x-none" sz="4800" b="1" dirty="0" smtClean="0">
                <a:solidFill>
                  <a:srgbClr val="262262"/>
                </a:solidFill>
                <a:effectLst>
                  <a:outerShdw blurRad="38100" dist="38100" dir="2700000" algn="tl">
                    <a:srgbClr val="000000">
                      <a:alpha val="43137"/>
                    </a:srgbClr>
                  </a:outerShdw>
                </a:effectLst>
                <a:latin typeface="+mj-lt"/>
              </a:rPr>
              <a:t>Atos dos Apóstolos</a:t>
            </a:r>
            <a:endParaRPr lang="pt-BR" sz="4800" b="1" dirty="0" smtClean="0">
              <a:solidFill>
                <a:srgbClr val="262262"/>
              </a:solidFill>
              <a:effectLst>
                <a:outerShdw blurRad="38100" dist="38100" dir="2700000" algn="tl">
                  <a:srgbClr val="000000">
                    <a:alpha val="43137"/>
                  </a:srgbClr>
                </a:outerShdw>
              </a:effectLst>
              <a:latin typeface="+mj-lt"/>
            </a:endParaRPr>
          </a:p>
        </p:txBody>
      </p:sp>
      <p:sp>
        <p:nvSpPr>
          <p:cNvPr id="6" name="Rectangle 5"/>
          <p:cNvSpPr/>
          <p:nvPr/>
        </p:nvSpPr>
        <p:spPr>
          <a:xfrm>
            <a:off x="2605570" y="3306183"/>
            <a:ext cx="6286910" cy="584775"/>
          </a:xfrm>
          <a:prstGeom prst="rect">
            <a:avLst/>
          </a:prstGeom>
        </p:spPr>
        <p:txBody>
          <a:bodyPr wrap="square">
            <a:spAutoFit/>
          </a:bodyPr>
          <a:lstStyle/>
          <a:p>
            <a:pPr algn="r"/>
            <a:r>
              <a:rPr lang="pt-BR" sz="3200" spc="-150" dirty="0" smtClean="0">
                <a:solidFill>
                  <a:srgbClr val="2C91D0"/>
                </a:solidFill>
                <a:latin typeface="+mj-lt"/>
              </a:rPr>
              <a:t>O Modelo Bíblico de Igreja Cristã</a:t>
            </a:r>
            <a:endParaRPr lang="pt-BR" sz="3200" spc="-150" dirty="0">
              <a:solidFill>
                <a:srgbClr val="2C91D0"/>
              </a:solidFill>
              <a:latin typeface="+mj-lt"/>
              <a:cs typeface="Myriad Arabic" pitchFamily="50" charset="-78"/>
            </a:endParaRPr>
          </a:p>
        </p:txBody>
      </p:sp>
      <p:sp>
        <p:nvSpPr>
          <p:cNvPr id="11" name="Rectangle 10"/>
          <p:cNvSpPr/>
          <p:nvPr/>
        </p:nvSpPr>
        <p:spPr>
          <a:xfrm>
            <a:off x="226746" y="5157192"/>
            <a:ext cx="8668614" cy="1200329"/>
          </a:xfrm>
          <a:prstGeom prst="rect">
            <a:avLst/>
          </a:prstGeom>
        </p:spPr>
        <p:txBody>
          <a:bodyPr wrap="square">
            <a:spAutoFit/>
          </a:bodyPr>
          <a:lstStyle/>
          <a:p>
            <a:pPr algn="r"/>
            <a:r>
              <a:rPr lang="pt-BR" sz="3600" i="1" dirty="0" smtClean="0">
                <a:solidFill>
                  <a:schemeClr val="bg1"/>
                </a:solidFill>
                <a:latin typeface="+mj-lt"/>
              </a:rPr>
              <a:t>Prof. Titular: </a:t>
            </a:r>
            <a:r>
              <a:rPr lang="pt-BR" sz="3600" i="1" dirty="0" err="1" smtClean="0">
                <a:solidFill>
                  <a:schemeClr val="bg1"/>
                </a:solidFill>
                <a:latin typeface="+mj-lt"/>
              </a:rPr>
              <a:t>Presb</a:t>
            </a:r>
            <a:r>
              <a:rPr lang="pt-BR" sz="3600" i="1" dirty="0" smtClean="0">
                <a:solidFill>
                  <a:schemeClr val="bg1"/>
                </a:solidFill>
                <a:latin typeface="+mj-lt"/>
              </a:rPr>
              <a:t>. José Cordeiro Neto</a:t>
            </a:r>
          </a:p>
          <a:p>
            <a:pPr algn="r"/>
            <a:r>
              <a:rPr lang="en-US" sz="3600" i="1" dirty="0" smtClean="0">
                <a:solidFill>
                  <a:schemeClr val="bg1"/>
                </a:solidFill>
                <a:latin typeface="+mj-lt"/>
              </a:rPr>
              <a:t>Prof. </a:t>
            </a:r>
            <a:r>
              <a:rPr lang="en-US" sz="3600" i="1" dirty="0" err="1" smtClean="0">
                <a:solidFill>
                  <a:schemeClr val="bg1"/>
                </a:solidFill>
                <a:latin typeface="+mj-lt"/>
              </a:rPr>
              <a:t>Assistente</a:t>
            </a:r>
            <a:r>
              <a:rPr lang="en-US" sz="3600" i="1" dirty="0" smtClean="0">
                <a:solidFill>
                  <a:schemeClr val="bg1"/>
                </a:solidFill>
                <a:latin typeface="+mj-lt"/>
              </a:rPr>
              <a:t>: </a:t>
            </a:r>
            <a:r>
              <a:rPr lang="en-US" sz="3600" i="1" dirty="0" err="1" smtClean="0">
                <a:solidFill>
                  <a:schemeClr val="bg1"/>
                </a:solidFill>
                <a:latin typeface="+mj-lt"/>
              </a:rPr>
              <a:t>Diác</a:t>
            </a:r>
            <a:r>
              <a:rPr lang="en-US" sz="3600" i="1" dirty="0" smtClean="0">
                <a:solidFill>
                  <a:schemeClr val="bg1"/>
                </a:solidFill>
                <a:latin typeface="+mj-lt"/>
              </a:rPr>
              <a:t>. Luciano P. Troncoso </a:t>
            </a:r>
            <a:endParaRPr lang="pt-BR" sz="3600" dirty="0">
              <a:solidFill>
                <a:schemeClr val="bg1"/>
              </a:solidFill>
              <a:latin typeface="+mj-lt"/>
            </a:endParaRPr>
          </a:p>
        </p:txBody>
      </p:sp>
      <p:pic>
        <p:nvPicPr>
          <p:cNvPr id="15" name="Picture 1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44824" y="2093805"/>
            <a:ext cx="5120266" cy="2526373"/>
          </a:xfrm>
          <a:prstGeom prst="rect">
            <a:avLst/>
          </a:prstGeom>
        </p:spPr>
      </p:pic>
    </p:spTree>
    <p:extLst>
      <p:ext uri="{BB962C8B-B14F-4D97-AF65-F5344CB8AC3E}">
        <p14:creationId xmlns:p14="http://schemas.microsoft.com/office/powerpoint/2010/main" val="664959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15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grpId="0" nodeType="withEffect">
                                  <p:stCondLst>
                                    <p:cond delay="0"/>
                                  </p:stCondLst>
                                  <p:iterate type="wd">
                                    <p:tmPct val="15000"/>
                                  </p:iterate>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500"/>
                                        <p:tgtEl>
                                          <p:spTgt spid="6">
                                            <p:txEl>
                                              <p:pRg st="0" end="0"/>
                                            </p:txEl>
                                          </p:spTgt>
                                        </p:tgtEl>
                                      </p:cBhvr>
                                    </p:animEffect>
                                  </p:childTnLst>
                                </p:cTn>
                              </p:par>
                              <p:par>
                                <p:cTn id="11" presetID="10" presetClass="entr" presetSubtype="0" fill="hold" grpId="0" nodeType="withEffect">
                                  <p:stCondLst>
                                    <p:cond delay="0"/>
                                  </p:stCondLst>
                                  <p:iterate type="wd">
                                    <p:tmPct val="15000"/>
                                  </p:iterate>
                                  <p:childTnLst>
                                    <p:set>
                                      <p:cBhvr>
                                        <p:cTn id="12" dur="1" fill="hold">
                                          <p:stCondLst>
                                            <p:cond delay="0"/>
                                          </p:stCondLst>
                                        </p:cTn>
                                        <p:tgtEl>
                                          <p:spTgt spid="11">
                                            <p:txEl>
                                              <p:pRg st="0" end="0"/>
                                            </p:txEl>
                                          </p:spTgt>
                                        </p:tgtEl>
                                        <p:attrNameLst>
                                          <p:attrName>style.visibility</p:attrName>
                                        </p:attrNameLst>
                                      </p:cBhvr>
                                      <p:to>
                                        <p:strVal val="visible"/>
                                      </p:to>
                                    </p:set>
                                    <p:animEffect transition="in" filter="fade">
                                      <p:cBhvr>
                                        <p:cTn id="13" dur="500"/>
                                        <p:tgtEl>
                                          <p:spTgt spid="11">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iterate type="wd">
                                    <p:tmPct val="15000"/>
                                  </p:iterate>
                                  <p:childTnLst>
                                    <p:set>
                                      <p:cBhvr>
                                        <p:cTn id="17" dur="1" fill="hold">
                                          <p:stCondLst>
                                            <p:cond delay="0"/>
                                          </p:stCondLst>
                                        </p:cTn>
                                        <p:tgtEl>
                                          <p:spTgt spid="11">
                                            <p:txEl>
                                              <p:pRg st="1" end="1"/>
                                            </p:txEl>
                                          </p:spTgt>
                                        </p:tgtEl>
                                        <p:attrNameLst>
                                          <p:attrName>style.visibility</p:attrName>
                                        </p:attrNameLst>
                                      </p:cBhvr>
                                      <p:to>
                                        <p:strVal val="visible"/>
                                      </p:to>
                                    </p:set>
                                    <p:animEffect transition="in" filter="fade">
                                      <p:cBhvr>
                                        <p:cTn id="18" dur="500"/>
                                        <p:tgtEl>
                                          <p:spTgt spid="11">
                                            <p:txEl>
                                              <p:pRg st="1" end="1"/>
                                            </p:txEl>
                                          </p:spTgt>
                                        </p:tgtEl>
                                      </p:cBhvr>
                                    </p:animEffect>
                                  </p:childTnLst>
                                </p:cTn>
                              </p:par>
                            </p:childTnLst>
                          </p:cTn>
                        </p:par>
                        <p:par>
                          <p:cTn id="19" fill="hold">
                            <p:stCondLst>
                              <p:cond delay="1175"/>
                            </p:stCondLst>
                            <p:childTnLst>
                              <p:par>
                                <p:cTn id="20" presetID="47" presetClass="entr" presetSubtype="0"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P spid="1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0000000000000000000000000000000livro-a-biblia-fala-hoje-a-mensagem-de-atos-ate-os-confins-da-terra--346393-500x50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20" y="1556792"/>
            <a:ext cx="5184576" cy="5184576"/>
          </a:xfrm>
          <a:prstGeom prst="rect">
            <a:avLst/>
          </a:prstGeom>
        </p:spPr>
      </p:pic>
      <p:pic>
        <p:nvPicPr>
          <p:cNvPr id="2" name="Picture 1" descr="460101-MLB20252314177_022015-Y.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9952" y="1556792"/>
            <a:ext cx="5184576" cy="5184576"/>
          </a:xfrm>
          <a:prstGeom prst="rect">
            <a:avLst/>
          </a:prstGeom>
        </p:spPr>
      </p:pic>
      <p:pic>
        <p:nvPicPr>
          <p:cNvPr id="7" name="Picture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7058" y="-27384"/>
            <a:ext cx="9171058" cy="1678304"/>
          </a:xfrm>
          <a:prstGeom prst="rect">
            <a:avLst/>
          </a:prstGeom>
        </p:spPr>
      </p:pic>
      <p:sp>
        <p:nvSpPr>
          <p:cNvPr id="8" name="TextBox 7"/>
          <p:cNvSpPr txBox="1"/>
          <p:nvPr/>
        </p:nvSpPr>
        <p:spPr>
          <a:xfrm>
            <a:off x="663984" y="188640"/>
            <a:ext cx="2860754" cy="769441"/>
          </a:xfrm>
          <a:prstGeom prst="rect">
            <a:avLst/>
          </a:prstGeom>
          <a:noFill/>
        </p:spPr>
        <p:txBody>
          <a:bodyPr wrap="none" rtlCol="0">
            <a:spAutoFit/>
          </a:bodyPr>
          <a:lstStyle/>
          <a:p>
            <a:r>
              <a:rPr lang="pt-BR" sz="4400" b="1" dirty="0" smtClean="0">
                <a:solidFill>
                  <a:schemeClr val="bg1"/>
                </a:solidFill>
                <a:latin typeface="+mj-lt"/>
                <a:cs typeface="Arial" pitchFamily="34" charset="0"/>
              </a:rPr>
              <a:t>Bibliografia</a:t>
            </a:r>
            <a:endParaRPr lang="pt-BR" sz="4400" dirty="0">
              <a:solidFill>
                <a:schemeClr val="bg1"/>
              </a:solidFill>
              <a:latin typeface="+mj-lt"/>
              <a:cs typeface="Arial" pitchFamily="34" charset="0"/>
            </a:endParaRPr>
          </a:p>
        </p:txBody>
      </p:sp>
    </p:spTree>
    <p:extLst>
      <p:ext uri="{BB962C8B-B14F-4D97-AF65-F5344CB8AC3E}">
        <p14:creationId xmlns:p14="http://schemas.microsoft.com/office/powerpoint/2010/main" val="4122905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iterate type="wd">
                                    <p:tmPct val="10000"/>
                                  </p:iterate>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srcRect/>
          <a:stretch>
            <a:fillRect/>
          </a:stretch>
        </p:blipFill>
        <p:spPr bwMode="auto">
          <a:xfrm>
            <a:off x="722784" y="1351671"/>
            <a:ext cx="1905000" cy="2653393"/>
          </a:xfrm>
          <a:prstGeom prst="rect">
            <a:avLst/>
          </a:prstGeom>
          <a:noFill/>
          <a:ln w="9525">
            <a:noFill/>
            <a:miter lim="800000"/>
            <a:headEnd/>
            <a:tailEnd/>
          </a:ln>
        </p:spPr>
      </p:pic>
      <p:pic>
        <p:nvPicPr>
          <p:cNvPr id="1033" name="Picture 9"/>
          <p:cNvPicPr>
            <a:picLocks noChangeAspect="1" noChangeArrowheads="1"/>
          </p:cNvPicPr>
          <p:nvPr/>
        </p:nvPicPr>
        <p:blipFill>
          <a:blip r:embed="rId4" cstate="print"/>
          <a:srcRect/>
          <a:stretch>
            <a:fillRect/>
          </a:stretch>
        </p:blipFill>
        <p:spPr bwMode="auto">
          <a:xfrm>
            <a:off x="3513584" y="4159757"/>
            <a:ext cx="1706488" cy="2581611"/>
          </a:xfrm>
          <a:prstGeom prst="rect">
            <a:avLst/>
          </a:prstGeom>
          <a:noFill/>
          <a:ln w="9525">
            <a:noFill/>
            <a:miter lim="800000"/>
            <a:headEnd/>
            <a:tailEnd/>
          </a:ln>
        </p:spPr>
      </p:pic>
      <p:pic>
        <p:nvPicPr>
          <p:cNvPr id="1034" name="Picture 10"/>
          <p:cNvPicPr>
            <a:picLocks noChangeAspect="1" noChangeArrowheads="1"/>
          </p:cNvPicPr>
          <p:nvPr/>
        </p:nvPicPr>
        <p:blipFill>
          <a:blip r:embed="rId5" cstate="print"/>
          <a:srcRect/>
          <a:stretch>
            <a:fillRect/>
          </a:stretch>
        </p:blipFill>
        <p:spPr bwMode="auto">
          <a:xfrm>
            <a:off x="6172200" y="1484784"/>
            <a:ext cx="1562726" cy="2448272"/>
          </a:xfrm>
          <a:prstGeom prst="rect">
            <a:avLst/>
          </a:prstGeom>
          <a:noFill/>
          <a:ln w="9525">
            <a:noFill/>
            <a:miter lim="800000"/>
            <a:headEnd/>
            <a:tailEnd/>
          </a:ln>
        </p:spPr>
      </p:pic>
      <p:pic>
        <p:nvPicPr>
          <p:cNvPr id="1036" name="Picture 12"/>
          <p:cNvPicPr>
            <a:picLocks noChangeAspect="1" noChangeArrowheads="1"/>
          </p:cNvPicPr>
          <p:nvPr/>
        </p:nvPicPr>
        <p:blipFill>
          <a:blip r:embed="rId6" cstate="print"/>
          <a:srcRect/>
          <a:stretch>
            <a:fillRect/>
          </a:stretch>
        </p:blipFill>
        <p:spPr bwMode="auto">
          <a:xfrm>
            <a:off x="3352800" y="1362447"/>
            <a:ext cx="1962150" cy="2714625"/>
          </a:xfrm>
          <a:prstGeom prst="rect">
            <a:avLst/>
          </a:prstGeom>
          <a:noFill/>
          <a:ln w="9525">
            <a:noFill/>
            <a:miter lim="800000"/>
            <a:headEnd/>
            <a:tailEnd/>
          </a:ln>
        </p:spPr>
      </p:pic>
      <p:pic>
        <p:nvPicPr>
          <p:cNvPr id="7" name="Picture 2"/>
          <p:cNvPicPr>
            <a:picLocks noChangeAspect="1" noChangeArrowheads="1"/>
          </p:cNvPicPr>
          <p:nvPr/>
        </p:nvPicPr>
        <p:blipFill>
          <a:blip r:embed="rId7" cstate="print"/>
          <a:srcRect/>
          <a:stretch>
            <a:fillRect/>
          </a:stretch>
        </p:blipFill>
        <p:spPr bwMode="auto">
          <a:xfrm>
            <a:off x="730880" y="4102510"/>
            <a:ext cx="1752888" cy="2638858"/>
          </a:xfrm>
          <a:prstGeom prst="rect">
            <a:avLst/>
          </a:prstGeom>
          <a:noFill/>
          <a:ln w="9525">
            <a:noFill/>
            <a:miter lim="800000"/>
            <a:headEnd/>
            <a:tailEnd/>
          </a:ln>
        </p:spPr>
      </p:pic>
      <p:pic>
        <p:nvPicPr>
          <p:cNvPr id="9" name="Picture 8"/>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7058" y="-27384"/>
            <a:ext cx="9171058" cy="1678304"/>
          </a:xfrm>
          <a:prstGeom prst="rect">
            <a:avLst/>
          </a:prstGeom>
        </p:spPr>
      </p:pic>
      <p:sp>
        <p:nvSpPr>
          <p:cNvPr id="10" name="TextBox 9"/>
          <p:cNvSpPr txBox="1"/>
          <p:nvPr/>
        </p:nvSpPr>
        <p:spPr>
          <a:xfrm>
            <a:off x="663984" y="188640"/>
            <a:ext cx="2860754" cy="769441"/>
          </a:xfrm>
          <a:prstGeom prst="rect">
            <a:avLst/>
          </a:prstGeom>
          <a:noFill/>
        </p:spPr>
        <p:txBody>
          <a:bodyPr wrap="none" rtlCol="0">
            <a:spAutoFit/>
          </a:bodyPr>
          <a:lstStyle/>
          <a:p>
            <a:r>
              <a:rPr lang="pt-BR" sz="4400" b="1" dirty="0" smtClean="0">
                <a:solidFill>
                  <a:schemeClr val="bg1"/>
                </a:solidFill>
                <a:latin typeface="+mj-lt"/>
                <a:cs typeface="Arial" pitchFamily="34" charset="0"/>
              </a:rPr>
              <a:t>Bibliografia</a:t>
            </a:r>
            <a:endParaRPr lang="pt-BR" sz="4400" dirty="0">
              <a:solidFill>
                <a:schemeClr val="bg1"/>
              </a:solidFill>
              <a:latin typeface="+mj-lt"/>
              <a:cs typeface="Arial" pitchFamily="34" charset="0"/>
            </a:endParaRPr>
          </a:p>
        </p:txBody>
      </p:sp>
    </p:spTree>
    <p:extLst>
      <p:ext uri="{BB962C8B-B14F-4D97-AF65-F5344CB8AC3E}">
        <p14:creationId xmlns:p14="http://schemas.microsoft.com/office/powerpoint/2010/main" val="11687239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iterate type="wd">
                                    <p:tmPct val="10000"/>
                                  </p:iterate>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TextBox 4"/>
          <p:cNvSpPr txBox="1"/>
          <p:nvPr/>
        </p:nvSpPr>
        <p:spPr>
          <a:xfrm>
            <a:off x="395536" y="5157192"/>
            <a:ext cx="8568952" cy="769441"/>
          </a:xfrm>
          <a:prstGeom prst="rect">
            <a:avLst/>
          </a:prstGeom>
          <a:noFill/>
        </p:spPr>
        <p:txBody>
          <a:bodyPr wrap="square" rtlCol="0">
            <a:spAutoFit/>
          </a:bodyPr>
          <a:lstStyle/>
          <a:p>
            <a:pPr algn="r"/>
            <a:r>
              <a:rPr lang="pt-BR" sz="4400" b="1" dirty="0" smtClean="0">
                <a:solidFill>
                  <a:schemeClr val="bg1"/>
                </a:solidFill>
                <a:latin typeface="+mj-lt"/>
              </a:rPr>
              <a:t>Atos dos Apóstolos</a:t>
            </a:r>
          </a:p>
        </p:txBody>
      </p:sp>
      <p:sp>
        <p:nvSpPr>
          <p:cNvPr id="6" name="Rectangle 5"/>
          <p:cNvSpPr/>
          <p:nvPr/>
        </p:nvSpPr>
        <p:spPr>
          <a:xfrm>
            <a:off x="395535" y="5707208"/>
            <a:ext cx="8568952" cy="646331"/>
          </a:xfrm>
          <a:prstGeom prst="rect">
            <a:avLst/>
          </a:prstGeom>
        </p:spPr>
        <p:txBody>
          <a:bodyPr wrap="square">
            <a:spAutoFit/>
          </a:bodyPr>
          <a:lstStyle/>
          <a:p>
            <a:pPr algn="r"/>
            <a:r>
              <a:rPr lang="pt-BR" sz="3600" spc="-150" dirty="0" smtClean="0">
                <a:solidFill>
                  <a:srgbClr val="63C8DB"/>
                </a:solidFill>
                <a:latin typeface="+mj-lt"/>
              </a:rPr>
              <a:t>O Modelo Bíblico de Igreja Cristã</a:t>
            </a:r>
            <a:endParaRPr lang="pt-BR" sz="3600" spc="-150" dirty="0">
              <a:solidFill>
                <a:srgbClr val="63C8DB"/>
              </a:solidFill>
              <a:latin typeface="+mj-lt"/>
              <a:cs typeface="Myriad Arabic" pitchFamily="50" charset="-78"/>
            </a:endParaRPr>
          </a:p>
        </p:txBody>
      </p:sp>
      <p:sp>
        <p:nvSpPr>
          <p:cNvPr id="10" name="Rectangle 9"/>
          <p:cNvSpPr/>
          <p:nvPr/>
        </p:nvSpPr>
        <p:spPr>
          <a:xfrm>
            <a:off x="3851920" y="836712"/>
            <a:ext cx="5292080" cy="3600400"/>
          </a:xfrm>
          <a:prstGeom prst="rect">
            <a:avLst/>
          </a:prstGeom>
          <a:solidFill>
            <a:srgbClr val="63C8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solidFill>
                <a:srgbClr val="63C8DB"/>
              </a:solidFill>
            </a:endParaRPr>
          </a:p>
        </p:txBody>
      </p:sp>
      <p:sp>
        <p:nvSpPr>
          <p:cNvPr id="11" name="Rectangle 10"/>
          <p:cNvSpPr/>
          <p:nvPr/>
        </p:nvSpPr>
        <p:spPr>
          <a:xfrm>
            <a:off x="279098" y="6218148"/>
            <a:ext cx="8668614" cy="523220"/>
          </a:xfrm>
          <a:prstGeom prst="rect">
            <a:avLst/>
          </a:prstGeom>
        </p:spPr>
        <p:txBody>
          <a:bodyPr wrap="square">
            <a:spAutoFit/>
          </a:bodyPr>
          <a:lstStyle/>
          <a:p>
            <a:pPr algn="r"/>
            <a:r>
              <a:rPr lang="pt-BR" sz="2000" b="1" i="1" dirty="0" smtClean="0">
                <a:solidFill>
                  <a:schemeClr val="bg1"/>
                </a:solidFill>
                <a:latin typeface="+mj-lt"/>
              </a:rPr>
              <a:t>Presb. José Cordeiro Neto</a:t>
            </a:r>
            <a:r>
              <a:rPr lang="pt-BR" sz="2800" dirty="0" smtClean="0">
                <a:solidFill>
                  <a:srgbClr val="63C8DB"/>
                </a:solidFill>
                <a:latin typeface="+mj-lt"/>
                <a:cs typeface="Myriad Arabic"/>
              </a:rPr>
              <a:t>»</a:t>
            </a:r>
            <a:r>
              <a:rPr lang="pt-BR" sz="2000" b="1" i="1" dirty="0" smtClean="0">
                <a:solidFill>
                  <a:schemeClr val="bg1"/>
                </a:solidFill>
                <a:latin typeface="+mj-lt"/>
              </a:rPr>
              <a:t> Diác. Luciano Troncoso</a:t>
            </a:r>
            <a:endParaRPr lang="pt-BR" sz="2000" dirty="0">
              <a:solidFill>
                <a:schemeClr val="bg1"/>
              </a:solidFill>
              <a:latin typeface="+mj-lt"/>
            </a:endParaRP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9098" y="332656"/>
            <a:ext cx="3932861" cy="4978644"/>
          </a:xfrm>
          <a:prstGeom prst="rect">
            <a:avLst/>
          </a:prstGeom>
        </p:spPr>
      </p:pic>
      <p:sp>
        <p:nvSpPr>
          <p:cNvPr id="8" name="TextBox 7"/>
          <p:cNvSpPr txBox="1"/>
          <p:nvPr/>
        </p:nvSpPr>
        <p:spPr>
          <a:xfrm>
            <a:off x="4314087" y="2221413"/>
            <a:ext cx="4632950" cy="830997"/>
          </a:xfrm>
          <a:prstGeom prst="rect">
            <a:avLst/>
          </a:prstGeom>
          <a:noFill/>
        </p:spPr>
        <p:txBody>
          <a:bodyPr wrap="square" rtlCol="0">
            <a:spAutoFit/>
          </a:bodyPr>
          <a:lstStyle/>
          <a:p>
            <a:pPr algn="r"/>
            <a:r>
              <a:rPr lang="pt-BR" sz="4800" b="1" dirty="0" smtClean="0">
                <a:solidFill>
                  <a:srgbClr val="262262"/>
                </a:solidFill>
                <a:latin typeface="+mj-lt"/>
              </a:rPr>
              <a:t>INTRODUÇÃO</a:t>
            </a:r>
          </a:p>
        </p:txBody>
      </p:sp>
    </p:spTree>
    <p:extLst>
      <p:ext uri="{BB962C8B-B14F-4D97-AF65-F5344CB8AC3E}">
        <p14:creationId xmlns:p14="http://schemas.microsoft.com/office/powerpoint/2010/main" val="1382575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par>
                          <p:cTn id="14" fill="hold">
                            <p:stCondLst>
                              <p:cond delay="1500"/>
                            </p:stCondLst>
                            <p:childTnLst>
                              <p:par>
                                <p:cTn id="15" presetID="10" presetClass="entr" presetSubtype="0" fill="hold" grpId="0" nodeType="afterEffect">
                                  <p:stCondLst>
                                    <p:cond delay="0"/>
                                  </p:stCondLst>
                                  <p:iterate type="wd">
                                    <p:tmPct val="15000"/>
                                  </p:iterate>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500"/>
                                        <p:tgtEl>
                                          <p:spTgt spid="5">
                                            <p:txEl>
                                              <p:pRg st="0" end="0"/>
                                            </p:txEl>
                                          </p:spTgt>
                                        </p:tgtEl>
                                      </p:cBhvr>
                                    </p:animEffect>
                                  </p:childTnLst>
                                </p:cTn>
                              </p:par>
                              <p:par>
                                <p:cTn id="18" presetID="10" presetClass="entr" presetSubtype="0" fill="hold" grpId="0" nodeType="withEffect">
                                  <p:stCondLst>
                                    <p:cond delay="0"/>
                                  </p:stCondLst>
                                  <p:iterate type="wd">
                                    <p:tmPct val="15000"/>
                                  </p:iterate>
                                  <p:childTnLst>
                                    <p:set>
                                      <p:cBhvr>
                                        <p:cTn id="19" dur="1" fill="hold">
                                          <p:stCondLst>
                                            <p:cond delay="0"/>
                                          </p:stCondLst>
                                        </p:cTn>
                                        <p:tgtEl>
                                          <p:spTgt spid="6">
                                            <p:txEl>
                                              <p:pRg st="0" end="0"/>
                                            </p:txEl>
                                          </p:spTgt>
                                        </p:tgtEl>
                                        <p:attrNameLst>
                                          <p:attrName>style.visibility</p:attrName>
                                        </p:attrNameLst>
                                      </p:cBhvr>
                                      <p:to>
                                        <p:strVal val="visible"/>
                                      </p:to>
                                    </p:set>
                                    <p:animEffect transition="in" filter="fade">
                                      <p:cBhvr>
                                        <p:cTn id="20" dur="500"/>
                                        <p:tgtEl>
                                          <p:spTgt spid="6">
                                            <p:txEl>
                                              <p:pRg st="0" end="0"/>
                                            </p:txEl>
                                          </p:spTgt>
                                        </p:tgtEl>
                                      </p:cBhvr>
                                    </p:animEffect>
                                  </p:childTnLst>
                                </p:cTn>
                              </p:par>
                              <p:par>
                                <p:cTn id="21" presetID="10" presetClass="entr" presetSubtype="0" fill="hold" grpId="0" nodeType="withEffect">
                                  <p:stCondLst>
                                    <p:cond delay="0"/>
                                  </p:stCondLst>
                                  <p:iterate type="wd">
                                    <p:tmPct val="15000"/>
                                  </p:iterate>
                                  <p:childTnLst>
                                    <p:set>
                                      <p:cBhvr>
                                        <p:cTn id="22" dur="1" fill="hold">
                                          <p:stCondLst>
                                            <p:cond delay="0"/>
                                          </p:stCondLst>
                                        </p:cTn>
                                        <p:tgtEl>
                                          <p:spTgt spid="11">
                                            <p:txEl>
                                              <p:pRg st="0" end="0"/>
                                            </p:txEl>
                                          </p:spTgt>
                                        </p:tgtEl>
                                        <p:attrNameLst>
                                          <p:attrName>style.visibility</p:attrName>
                                        </p:attrNameLst>
                                      </p:cBhvr>
                                      <p:to>
                                        <p:strVal val="visible"/>
                                      </p:to>
                                    </p:set>
                                    <p:animEffect transition="in" filter="fade">
                                      <p:cBhvr>
                                        <p:cTn id="23" dur="500"/>
                                        <p:tgtEl>
                                          <p:spTgt spid="11">
                                            <p:txEl>
                                              <p:pRg st="0" end="0"/>
                                            </p:txEl>
                                          </p:spTgt>
                                        </p:tgtEl>
                                      </p:cBhvr>
                                    </p:animEffect>
                                  </p:childTnLst>
                                </p:cTn>
                              </p:par>
                              <p:par>
                                <p:cTn id="24" presetID="10" presetClass="entr" presetSubtype="0" fill="hold" grpId="0" nodeType="withEffect">
                                  <p:stCondLst>
                                    <p:cond delay="500"/>
                                  </p:stCondLst>
                                  <p:iterate type="wd">
                                    <p:tmPct val="25000"/>
                                  </p:iterate>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P spid="10" grpId="0" animBg="1"/>
      <p:bldP spid="11" grpId="0" build="p"/>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io-01-o-evangelho-segundo-lucas-1-638.jpg"/>
          <p:cNvPicPr>
            <a:picLocks noChangeAspect="1"/>
          </p:cNvPicPr>
          <p:nvPr/>
        </p:nvPicPr>
        <p:blipFill rotWithShape="1">
          <a:blip r:embed="rId3">
            <a:extLst>
              <a:ext uri="{28A0092B-C50C-407E-A947-70E740481C1C}">
                <a14:useLocalDpi xmlns:a14="http://schemas.microsoft.com/office/drawing/2010/main" val="0"/>
              </a:ext>
            </a:extLst>
          </a:blip>
          <a:srcRect t="14343" r="5269" b="-681"/>
          <a:stretch/>
        </p:blipFill>
        <p:spPr>
          <a:xfrm>
            <a:off x="0" y="1201972"/>
            <a:ext cx="9144000" cy="5656028"/>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058" y="-27384"/>
            <a:ext cx="9171058" cy="1678304"/>
          </a:xfrm>
          <a:prstGeom prst="rect">
            <a:avLst/>
          </a:prstGeom>
        </p:spPr>
      </p:pic>
      <p:sp>
        <p:nvSpPr>
          <p:cNvPr id="14" name="TextBox 13"/>
          <p:cNvSpPr txBox="1"/>
          <p:nvPr/>
        </p:nvSpPr>
        <p:spPr>
          <a:xfrm>
            <a:off x="663984" y="139279"/>
            <a:ext cx="4090383" cy="769441"/>
          </a:xfrm>
          <a:prstGeom prst="rect">
            <a:avLst/>
          </a:prstGeom>
          <a:noFill/>
        </p:spPr>
        <p:txBody>
          <a:bodyPr wrap="none" rtlCol="0">
            <a:spAutoFit/>
          </a:bodyPr>
          <a:lstStyle/>
          <a:p>
            <a:r>
              <a:rPr lang="pt-BR" sz="4400" b="1" dirty="0" smtClean="0">
                <a:solidFill>
                  <a:schemeClr val="bg1"/>
                </a:solidFill>
                <a:latin typeface="+mj-lt"/>
                <a:cs typeface="Arial" pitchFamily="34" charset="0"/>
              </a:rPr>
              <a:t>Quem escreveu?</a:t>
            </a:r>
            <a:endParaRPr lang="pt-BR" sz="4400" dirty="0">
              <a:solidFill>
                <a:schemeClr val="bg1"/>
              </a:solidFill>
              <a:latin typeface="+mj-lt"/>
              <a:cs typeface="Arial" pitchFamily="34" charset="0"/>
            </a:endParaRPr>
          </a:p>
        </p:txBody>
      </p:sp>
    </p:spTree>
    <p:extLst>
      <p:ext uri="{BB962C8B-B14F-4D97-AF65-F5344CB8AC3E}">
        <p14:creationId xmlns:p14="http://schemas.microsoft.com/office/powerpoint/2010/main" val="3815656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iterate type="wd">
                                    <p:tmPct val="10000"/>
                                  </p:iterate>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663984" y="139279"/>
            <a:ext cx="4090383" cy="769441"/>
          </a:xfrm>
          <a:prstGeom prst="rect">
            <a:avLst/>
          </a:prstGeom>
          <a:noFill/>
        </p:spPr>
        <p:txBody>
          <a:bodyPr wrap="none" rtlCol="0">
            <a:spAutoFit/>
          </a:bodyPr>
          <a:lstStyle/>
          <a:p>
            <a:r>
              <a:rPr lang="pt-BR" sz="4400" b="1" dirty="0" smtClean="0">
                <a:solidFill>
                  <a:schemeClr val="bg1"/>
                </a:solidFill>
                <a:latin typeface="+mj-lt"/>
                <a:cs typeface="Arial" pitchFamily="34" charset="0"/>
              </a:rPr>
              <a:t>Quem escreveu?</a:t>
            </a:r>
            <a:endParaRPr lang="pt-BR" sz="4400" dirty="0">
              <a:solidFill>
                <a:schemeClr val="bg1"/>
              </a:solidFill>
              <a:latin typeface="+mj-lt"/>
              <a:cs typeface="Arial" pitchFamily="34" charset="0"/>
            </a:endParaRPr>
          </a:p>
        </p:txBody>
      </p:sp>
      <p:pic>
        <p:nvPicPr>
          <p:cNvPr id="3" name="Picture 2" descr="104_1_20150428125838.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9612" y="-126776"/>
            <a:ext cx="6984776" cy="6984776"/>
          </a:xfrm>
          <a:prstGeom prst="rect">
            <a:avLst/>
          </a:prstGeom>
        </p:spPr>
      </p:pic>
    </p:spTree>
    <p:extLst>
      <p:ext uri="{BB962C8B-B14F-4D97-AF65-F5344CB8AC3E}">
        <p14:creationId xmlns:p14="http://schemas.microsoft.com/office/powerpoint/2010/main" val="2989034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663984" y="139279"/>
            <a:ext cx="4090383" cy="769441"/>
          </a:xfrm>
          <a:prstGeom prst="rect">
            <a:avLst/>
          </a:prstGeom>
          <a:noFill/>
        </p:spPr>
        <p:txBody>
          <a:bodyPr wrap="none" rtlCol="0">
            <a:spAutoFit/>
          </a:bodyPr>
          <a:lstStyle/>
          <a:p>
            <a:r>
              <a:rPr lang="pt-BR" sz="4400" b="1" dirty="0" smtClean="0">
                <a:solidFill>
                  <a:schemeClr val="bg1"/>
                </a:solidFill>
                <a:latin typeface="+mj-lt"/>
                <a:cs typeface="Arial" pitchFamily="34" charset="0"/>
              </a:rPr>
              <a:t>Quem escreveu?</a:t>
            </a:r>
            <a:endParaRPr lang="pt-BR" sz="4400" dirty="0">
              <a:solidFill>
                <a:schemeClr val="bg1"/>
              </a:solidFill>
              <a:latin typeface="+mj-lt"/>
              <a:cs typeface="Arial" pitchFamily="34" charset="0"/>
            </a:endParaRPr>
          </a:p>
        </p:txBody>
      </p:sp>
      <p:pic>
        <p:nvPicPr>
          <p:cNvPr id="3" name="Picture 2" descr="104_1_20150428125838.jpg"/>
          <p:cNvPicPr>
            <a:picLocks noChangeAspect="1"/>
          </p:cNvPicPr>
          <p:nvPr/>
        </p:nvPicPr>
        <p:blipFill>
          <a:blip r:embed="rId3">
            <a:lum bright="70000" contrast="-70000"/>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1079612" y="-126776"/>
            <a:ext cx="6984776" cy="6984776"/>
          </a:xfrm>
          <a:prstGeom prst="rect">
            <a:avLst/>
          </a:prstGeom>
          <a:ln>
            <a:noFill/>
          </a:ln>
          <a:effectLst>
            <a:softEdge rad="112500"/>
          </a:effectLst>
        </p:spPr>
      </p:pic>
      <p:sp>
        <p:nvSpPr>
          <p:cNvPr id="2" name="TextBox 1"/>
          <p:cNvSpPr txBox="1"/>
          <p:nvPr/>
        </p:nvSpPr>
        <p:spPr>
          <a:xfrm>
            <a:off x="1259632" y="822191"/>
            <a:ext cx="6408712" cy="2246769"/>
          </a:xfrm>
          <a:prstGeom prst="rect">
            <a:avLst/>
          </a:prstGeom>
          <a:noFill/>
        </p:spPr>
        <p:txBody>
          <a:bodyPr wrap="square" rtlCol="0">
            <a:spAutoFit/>
          </a:bodyPr>
          <a:lstStyle/>
          <a:p>
            <a:r>
              <a:rPr lang="en-US" sz="2800" i="1" dirty="0" smtClean="0">
                <a:latin typeface="Chalkboard SE Regular"/>
                <a:cs typeface="Chalkboard SE Regular"/>
              </a:rPr>
              <a:t>“…</a:t>
            </a:r>
            <a:r>
              <a:rPr lang="en-US" sz="2800" i="1" dirty="0" err="1" smtClean="0">
                <a:latin typeface="Chalkboard SE Regular"/>
                <a:cs typeface="Chalkboard SE Regular"/>
              </a:rPr>
              <a:t>igualmente</a:t>
            </a:r>
            <a:r>
              <a:rPr lang="en-US" sz="2800" i="1" dirty="0" smtClean="0">
                <a:latin typeface="Chalkboard SE Regular"/>
                <a:cs typeface="Chalkboard SE Regular"/>
              </a:rPr>
              <a:t> a </a:t>
            </a:r>
            <a:r>
              <a:rPr lang="en-US" sz="2800" i="1" dirty="0" err="1" smtClean="0">
                <a:latin typeface="Chalkboard SE Regular"/>
                <a:cs typeface="Chalkboard SE Regular"/>
              </a:rPr>
              <a:t>mim</a:t>
            </a:r>
            <a:r>
              <a:rPr lang="en-US" sz="2800" i="1" dirty="0" smtClean="0">
                <a:latin typeface="Chalkboard SE Regular"/>
                <a:cs typeface="Chalkboard SE Regular"/>
              </a:rPr>
              <a:t> me </a:t>
            </a:r>
            <a:r>
              <a:rPr lang="en-US" sz="2800" i="1" dirty="0" err="1" smtClean="0">
                <a:latin typeface="Chalkboard SE Regular"/>
                <a:cs typeface="Chalkboard SE Regular"/>
              </a:rPr>
              <a:t>pareceu</a:t>
            </a:r>
            <a:r>
              <a:rPr lang="en-US" sz="2800" i="1" dirty="0" smtClean="0">
                <a:latin typeface="Chalkboard SE Regular"/>
                <a:cs typeface="Chalkboard SE Regular"/>
              </a:rPr>
              <a:t> </a:t>
            </a:r>
            <a:r>
              <a:rPr lang="en-US" sz="2800" i="1" dirty="0" err="1" smtClean="0">
                <a:latin typeface="Chalkboard SE Regular"/>
                <a:cs typeface="Chalkboard SE Regular"/>
              </a:rPr>
              <a:t>bem</a:t>
            </a:r>
            <a:r>
              <a:rPr lang="en-US" sz="2800" i="1" dirty="0" smtClean="0">
                <a:latin typeface="Chalkboard SE Regular"/>
                <a:cs typeface="Chalkboard SE Regular"/>
              </a:rPr>
              <a:t>, </a:t>
            </a:r>
            <a:r>
              <a:rPr lang="en-US" sz="2800" i="1" dirty="0" err="1" smtClean="0">
                <a:latin typeface="Chalkboard SE Regular"/>
                <a:cs typeface="Chalkboard SE Regular"/>
              </a:rPr>
              <a:t>depois</a:t>
            </a:r>
            <a:r>
              <a:rPr lang="en-US" sz="2800" i="1" dirty="0" smtClean="0">
                <a:latin typeface="Chalkboard SE Regular"/>
                <a:cs typeface="Chalkboard SE Regular"/>
              </a:rPr>
              <a:t> de </a:t>
            </a:r>
            <a:r>
              <a:rPr lang="en-US" sz="2800" i="1" dirty="0" err="1" smtClean="0">
                <a:latin typeface="Chalkboard SE Regular"/>
                <a:cs typeface="Chalkboard SE Regular"/>
              </a:rPr>
              <a:t>acurada</a:t>
            </a:r>
            <a:r>
              <a:rPr lang="en-US" sz="2800" i="1" dirty="0" smtClean="0">
                <a:latin typeface="Chalkboard SE Regular"/>
                <a:cs typeface="Chalkboard SE Regular"/>
              </a:rPr>
              <a:t> </a:t>
            </a:r>
            <a:r>
              <a:rPr lang="en-US" sz="2800" i="1" dirty="0" err="1" smtClean="0">
                <a:latin typeface="Chalkboard SE Regular"/>
                <a:cs typeface="Chalkboard SE Regular"/>
              </a:rPr>
              <a:t>investigação</a:t>
            </a:r>
            <a:r>
              <a:rPr lang="en-US" sz="2800" i="1" dirty="0" smtClean="0">
                <a:latin typeface="Chalkboard SE Regular"/>
                <a:cs typeface="Chalkboard SE Regular"/>
              </a:rPr>
              <a:t> de </a:t>
            </a:r>
            <a:r>
              <a:rPr lang="en-US" sz="2800" i="1" dirty="0" err="1" smtClean="0">
                <a:latin typeface="Chalkboard SE Regular"/>
                <a:cs typeface="Chalkboard SE Regular"/>
              </a:rPr>
              <a:t>tudo</a:t>
            </a:r>
            <a:r>
              <a:rPr lang="en-US" sz="2800" i="1" dirty="0" smtClean="0">
                <a:latin typeface="Chalkboard SE Regular"/>
                <a:cs typeface="Chalkboard SE Regular"/>
              </a:rPr>
              <a:t> </a:t>
            </a:r>
            <a:r>
              <a:rPr lang="en-US" sz="2800" i="1" dirty="0" err="1" smtClean="0">
                <a:latin typeface="Chalkboard SE Regular"/>
                <a:cs typeface="Chalkboard SE Regular"/>
              </a:rPr>
              <a:t>desde</a:t>
            </a:r>
            <a:r>
              <a:rPr lang="en-US" sz="2800" i="1" dirty="0" smtClean="0">
                <a:latin typeface="Chalkboard SE Regular"/>
                <a:cs typeface="Chalkboard SE Regular"/>
              </a:rPr>
              <a:t> </a:t>
            </a:r>
            <a:r>
              <a:rPr lang="en-US" sz="2800" i="1" dirty="0" err="1" smtClean="0">
                <a:latin typeface="Chalkboard SE Regular"/>
                <a:cs typeface="Chalkboard SE Regular"/>
              </a:rPr>
              <a:t>sua</a:t>
            </a:r>
            <a:r>
              <a:rPr lang="en-US" sz="2800" i="1" dirty="0" smtClean="0">
                <a:latin typeface="Chalkboard SE Regular"/>
                <a:cs typeface="Chalkboard SE Regular"/>
              </a:rPr>
              <a:t> </a:t>
            </a:r>
            <a:r>
              <a:rPr lang="en-US" sz="2800" i="1" dirty="0" err="1" smtClean="0">
                <a:latin typeface="Chalkboard SE Regular"/>
                <a:cs typeface="Chalkboard SE Regular"/>
              </a:rPr>
              <a:t>origem</a:t>
            </a:r>
            <a:r>
              <a:rPr lang="en-US" sz="2800" i="1" dirty="0" smtClean="0">
                <a:latin typeface="Chalkboard SE Regular"/>
                <a:cs typeface="Chalkboard SE Regular"/>
              </a:rPr>
              <a:t>, </a:t>
            </a:r>
            <a:r>
              <a:rPr lang="en-US" sz="2800" i="1" dirty="0" err="1" smtClean="0">
                <a:latin typeface="Chalkboard SE Regular"/>
                <a:cs typeface="Chalkboard SE Regular"/>
              </a:rPr>
              <a:t>dar-te</a:t>
            </a:r>
            <a:r>
              <a:rPr lang="en-US" sz="2800" i="1" dirty="0" smtClean="0">
                <a:latin typeface="Chalkboard SE Regular"/>
                <a:cs typeface="Chalkboard SE Regular"/>
              </a:rPr>
              <a:t> </a:t>
            </a:r>
            <a:r>
              <a:rPr lang="en-US" sz="2800" i="1" dirty="0" err="1" smtClean="0">
                <a:latin typeface="Chalkboard SE Regular"/>
                <a:cs typeface="Chalkboard SE Regular"/>
              </a:rPr>
              <a:t>por</a:t>
            </a:r>
            <a:r>
              <a:rPr lang="en-US" sz="2800" i="1" dirty="0" smtClean="0">
                <a:latin typeface="Chalkboard SE Regular"/>
                <a:cs typeface="Chalkboard SE Regular"/>
              </a:rPr>
              <a:t> </a:t>
            </a:r>
            <a:r>
              <a:rPr lang="en-US" sz="2800" i="1" dirty="0" err="1" smtClean="0">
                <a:latin typeface="Chalkboard SE Regular"/>
                <a:cs typeface="Chalkboard SE Regular"/>
              </a:rPr>
              <a:t>escrito</a:t>
            </a:r>
            <a:r>
              <a:rPr lang="en-US" sz="2800" i="1" dirty="0" smtClean="0">
                <a:latin typeface="Chalkboard SE Regular"/>
                <a:cs typeface="Chalkboard SE Regular"/>
              </a:rPr>
              <a:t>, </a:t>
            </a:r>
            <a:r>
              <a:rPr lang="en-US" sz="2800" i="1" dirty="0" err="1" smtClean="0">
                <a:latin typeface="Chalkboard SE Regular"/>
                <a:cs typeface="Chalkboard SE Regular"/>
              </a:rPr>
              <a:t>excelentíssimo</a:t>
            </a:r>
            <a:r>
              <a:rPr lang="en-US" sz="2800" i="1" dirty="0" smtClean="0">
                <a:latin typeface="Chalkboard SE Regular"/>
                <a:cs typeface="Chalkboard SE Regular"/>
              </a:rPr>
              <a:t> </a:t>
            </a:r>
            <a:r>
              <a:rPr lang="en-US" sz="2800" i="1" dirty="0" err="1" smtClean="0">
                <a:latin typeface="Chalkboard SE Regular"/>
                <a:cs typeface="Chalkboard SE Regular"/>
              </a:rPr>
              <a:t>Teófilo</a:t>
            </a:r>
            <a:r>
              <a:rPr lang="en-US" sz="2800" i="1" dirty="0" smtClean="0">
                <a:latin typeface="Chalkboard SE Regular"/>
                <a:cs typeface="Chalkboard SE Regular"/>
              </a:rPr>
              <a:t>, </a:t>
            </a:r>
            <a:r>
              <a:rPr lang="en-US" sz="2800" i="1" dirty="0" err="1" smtClean="0">
                <a:latin typeface="Chalkboard SE Regular"/>
                <a:cs typeface="Chalkboard SE Regular"/>
              </a:rPr>
              <a:t>uma</a:t>
            </a:r>
            <a:r>
              <a:rPr lang="en-US" sz="2800" i="1" dirty="0" smtClean="0">
                <a:latin typeface="Chalkboard SE Regular"/>
                <a:cs typeface="Chalkboard SE Regular"/>
              </a:rPr>
              <a:t> </a:t>
            </a:r>
            <a:r>
              <a:rPr lang="en-US" sz="2800" i="1" dirty="0" err="1" smtClean="0">
                <a:latin typeface="Chalkboard SE Regular"/>
                <a:cs typeface="Chalkboard SE Regular"/>
              </a:rPr>
              <a:t>exposição</a:t>
            </a:r>
            <a:r>
              <a:rPr lang="en-US" sz="2800" i="1" dirty="0" smtClean="0">
                <a:latin typeface="Chalkboard SE Regular"/>
                <a:cs typeface="Chalkboard SE Regular"/>
              </a:rPr>
              <a:t> </a:t>
            </a:r>
            <a:r>
              <a:rPr lang="en-US" sz="2800" i="1" dirty="0" err="1" smtClean="0">
                <a:latin typeface="Chalkboard SE Regular"/>
                <a:cs typeface="Chalkboard SE Regular"/>
              </a:rPr>
              <a:t>em</a:t>
            </a:r>
            <a:r>
              <a:rPr lang="en-US" sz="2800" i="1" dirty="0" smtClean="0">
                <a:latin typeface="Chalkboard SE Regular"/>
                <a:cs typeface="Chalkboard SE Regular"/>
              </a:rPr>
              <a:t> </a:t>
            </a:r>
            <a:r>
              <a:rPr lang="en-US" sz="2800" i="1" dirty="0" err="1" smtClean="0">
                <a:latin typeface="Chalkboard SE Regular"/>
                <a:cs typeface="Chalkboard SE Regular"/>
              </a:rPr>
              <a:t>ordem</a:t>
            </a:r>
            <a:r>
              <a:rPr lang="en-US" sz="2800" i="1" dirty="0" smtClean="0">
                <a:latin typeface="Chalkboard SE Regular"/>
                <a:cs typeface="Chalkboard SE Regular"/>
              </a:rPr>
              <a:t>,” </a:t>
            </a:r>
            <a:r>
              <a:rPr lang="en-US" sz="2800" i="1" dirty="0" err="1" smtClean="0">
                <a:latin typeface="Chalkboard SE Regular"/>
                <a:cs typeface="Chalkboard SE Regular"/>
              </a:rPr>
              <a:t>Lc</a:t>
            </a:r>
            <a:r>
              <a:rPr lang="en-US" sz="2800" i="1" dirty="0" smtClean="0">
                <a:latin typeface="Chalkboard SE Regular"/>
                <a:cs typeface="Chalkboard SE Regular"/>
              </a:rPr>
              <a:t> 1:3</a:t>
            </a:r>
            <a:endParaRPr lang="en-US" sz="2800" i="1" dirty="0">
              <a:latin typeface="Chalkboard SE Regular"/>
              <a:cs typeface="Chalkboard SE Regular"/>
            </a:endParaRPr>
          </a:p>
        </p:txBody>
      </p:sp>
    </p:spTree>
    <p:extLst>
      <p:ext uri="{BB962C8B-B14F-4D97-AF65-F5344CB8AC3E}">
        <p14:creationId xmlns:p14="http://schemas.microsoft.com/office/powerpoint/2010/main" val="3371013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663984" y="139279"/>
            <a:ext cx="4090383" cy="769441"/>
          </a:xfrm>
          <a:prstGeom prst="rect">
            <a:avLst/>
          </a:prstGeom>
          <a:noFill/>
        </p:spPr>
        <p:txBody>
          <a:bodyPr wrap="none" rtlCol="0">
            <a:spAutoFit/>
          </a:bodyPr>
          <a:lstStyle/>
          <a:p>
            <a:r>
              <a:rPr lang="pt-BR" sz="4400" b="1" dirty="0" smtClean="0">
                <a:solidFill>
                  <a:schemeClr val="bg1"/>
                </a:solidFill>
                <a:latin typeface="+mj-lt"/>
                <a:cs typeface="Arial" pitchFamily="34" charset="0"/>
              </a:rPr>
              <a:t>Quem escreveu?</a:t>
            </a:r>
            <a:endParaRPr lang="pt-BR" sz="4400" dirty="0">
              <a:solidFill>
                <a:schemeClr val="bg1"/>
              </a:solidFill>
              <a:latin typeface="+mj-lt"/>
              <a:cs typeface="Arial" pitchFamily="34" charset="0"/>
            </a:endParaRPr>
          </a:p>
        </p:txBody>
      </p:sp>
      <p:pic>
        <p:nvPicPr>
          <p:cNvPr id="3" name="Picture 2" descr="104_1_20150428125838.jpg"/>
          <p:cNvPicPr>
            <a:picLocks noChangeAspect="1"/>
          </p:cNvPicPr>
          <p:nvPr/>
        </p:nvPicPr>
        <p:blipFill>
          <a:blip r:embed="rId3">
            <a:lum bright="70000" contrast="-70000"/>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1079612" y="-126776"/>
            <a:ext cx="6984776" cy="6984776"/>
          </a:xfrm>
          <a:prstGeom prst="rect">
            <a:avLst/>
          </a:prstGeom>
          <a:ln>
            <a:noFill/>
          </a:ln>
          <a:effectLst>
            <a:softEdge rad="112500"/>
          </a:effectLst>
        </p:spPr>
      </p:pic>
      <p:sp>
        <p:nvSpPr>
          <p:cNvPr id="5" name="TextBox 4"/>
          <p:cNvSpPr txBox="1"/>
          <p:nvPr/>
        </p:nvSpPr>
        <p:spPr>
          <a:xfrm>
            <a:off x="1331640" y="3772197"/>
            <a:ext cx="6408712" cy="1384995"/>
          </a:xfrm>
          <a:prstGeom prst="rect">
            <a:avLst/>
          </a:prstGeom>
          <a:noFill/>
        </p:spPr>
        <p:txBody>
          <a:bodyPr wrap="square" rtlCol="0">
            <a:spAutoFit/>
          </a:bodyPr>
          <a:lstStyle/>
          <a:p>
            <a:r>
              <a:rPr lang="en-US" sz="2800" i="1" dirty="0" smtClean="0">
                <a:latin typeface="Chalkboard SE Regular"/>
                <a:cs typeface="Chalkboard SE Regular"/>
              </a:rPr>
              <a:t>“</a:t>
            </a:r>
            <a:r>
              <a:rPr lang="en-US" sz="2800" i="1" dirty="0" err="1" smtClean="0">
                <a:latin typeface="Chalkboard SE Regular"/>
                <a:cs typeface="Chalkboard SE Regular"/>
              </a:rPr>
              <a:t>Escrevi</a:t>
            </a:r>
            <a:r>
              <a:rPr lang="en-US" sz="2800" i="1" dirty="0" smtClean="0">
                <a:latin typeface="Chalkboard SE Regular"/>
                <a:cs typeface="Chalkboard SE Regular"/>
              </a:rPr>
              <a:t> o </a:t>
            </a:r>
            <a:r>
              <a:rPr lang="en-US" sz="2800" i="1" dirty="0" err="1" smtClean="0">
                <a:latin typeface="Chalkboard SE Regular"/>
                <a:cs typeface="Chalkboard SE Regular"/>
              </a:rPr>
              <a:t>primeiro</a:t>
            </a:r>
            <a:r>
              <a:rPr lang="en-US" sz="2800" i="1" dirty="0" smtClean="0">
                <a:latin typeface="Chalkboard SE Regular"/>
                <a:cs typeface="Chalkboard SE Regular"/>
              </a:rPr>
              <a:t> </a:t>
            </a:r>
            <a:r>
              <a:rPr lang="en-US" sz="2800" i="1" dirty="0" err="1" smtClean="0">
                <a:latin typeface="Chalkboard SE Regular"/>
                <a:cs typeface="Chalkboard SE Regular"/>
              </a:rPr>
              <a:t>livro</a:t>
            </a:r>
            <a:r>
              <a:rPr lang="en-US" sz="2800" i="1" dirty="0" smtClean="0">
                <a:latin typeface="Chalkboard SE Regular"/>
                <a:cs typeface="Chalkboard SE Regular"/>
              </a:rPr>
              <a:t>, </a:t>
            </a:r>
            <a:r>
              <a:rPr lang="en-US" sz="2800" i="1" dirty="0" err="1" smtClean="0">
                <a:latin typeface="Chalkboard SE Regular"/>
                <a:cs typeface="Chalkboard SE Regular"/>
              </a:rPr>
              <a:t>ó</a:t>
            </a:r>
            <a:r>
              <a:rPr lang="en-US" sz="2800" i="1" dirty="0" smtClean="0">
                <a:latin typeface="Chalkboard SE Regular"/>
                <a:cs typeface="Chalkboard SE Regular"/>
              </a:rPr>
              <a:t> </a:t>
            </a:r>
            <a:r>
              <a:rPr lang="en-US" sz="2800" i="1" dirty="0" err="1" smtClean="0">
                <a:latin typeface="Chalkboard SE Regular"/>
                <a:cs typeface="Chalkboard SE Regular"/>
              </a:rPr>
              <a:t>Teófilo</a:t>
            </a:r>
            <a:r>
              <a:rPr lang="en-US" sz="2800" i="1" dirty="0" smtClean="0">
                <a:latin typeface="Chalkboard SE Regular"/>
                <a:cs typeface="Chalkboard SE Regular"/>
              </a:rPr>
              <a:t>, </a:t>
            </a:r>
            <a:r>
              <a:rPr lang="en-US" sz="2800" i="1" dirty="0" err="1" smtClean="0">
                <a:latin typeface="Chalkboard SE Regular"/>
                <a:cs typeface="Chalkboard SE Regular"/>
              </a:rPr>
              <a:t>relatando</a:t>
            </a:r>
            <a:r>
              <a:rPr lang="en-US" sz="2800" i="1" dirty="0" smtClean="0">
                <a:latin typeface="Chalkboard SE Regular"/>
                <a:cs typeface="Chalkboard SE Regular"/>
              </a:rPr>
              <a:t> </a:t>
            </a:r>
            <a:r>
              <a:rPr lang="en-US" sz="2800" i="1" dirty="0" err="1" smtClean="0">
                <a:latin typeface="Chalkboard SE Regular"/>
                <a:cs typeface="Chalkboard SE Regular"/>
              </a:rPr>
              <a:t>todas</a:t>
            </a:r>
            <a:r>
              <a:rPr lang="en-US" sz="2800" i="1" dirty="0" smtClean="0">
                <a:latin typeface="Chalkboard SE Regular"/>
                <a:cs typeface="Chalkboard SE Regular"/>
              </a:rPr>
              <a:t> as </a:t>
            </a:r>
            <a:r>
              <a:rPr lang="en-US" sz="2800" i="1" dirty="0" err="1" smtClean="0">
                <a:latin typeface="Chalkboard SE Regular"/>
                <a:cs typeface="Chalkboard SE Regular"/>
              </a:rPr>
              <a:t>cousas</a:t>
            </a:r>
            <a:r>
              <a:rPr lang="en-US" sz="2800" i="1" dirty="0" smtClean="0">
                <a:latin typeface="Chalkboard SE Regular"/>
                <a:cs typeface="Chalkboard SE Regular"/>
              </a:rPr>
              <a:t> </a:t>
            </a:r>
            <a:r>
              <a:rPr lang="en-US" sz="2800" i="1" dirty="0" err="1" smtClean="0">
                <a:latin typeface="Chalkboard SE Regular"/>
                <a:cs typeface="Chalkboard SE Regular"/>
              </a:rPr>
              <a:t>que</a:t>
            </a:r>
            <a:r>
              <a:rPr lang="en-US" sz="2800" i="1" dirty="0" smtClean="0">
                <a:latin typeface="Chalkboard SE Regular"/>
                <a:cs typeface="Chalkboard SE Regular"/>
              </a:rPr>
              <a:t> Jesus </a:t>
            </a:r>
            <a:r>
              <a:rPr lang="en-US" sz="2800" i="1" dirty="0" err="1" smtClean="0">
                <a:latin typeface="Chalkboard SE Regular"/>
                <a:cs typeface="Chalkboard SE Regular"/>
              </a:rPr>
              <a:t>começou</a:t>
            </a:r>
            <a:r>
              <a:rPr lang="en-US" sz="2800" i="1" dirty="0" smtClean="0">
                <a:latin typeface="Chalkboard SE Regular"/>
                <a:cs typeface="Chalkboard SE Regular"/>
              </a:rPr>
              <a:t> a </a:t>
            </a:r>
            <a:r>
              <a:rPr lang="en-US" sz="2800" i="1" dirty="0" err="1" smtClean="0">
                <a:latin typeface="Chalkboard SE Regular"/>
                <a:cs typeface="Chalkboard SE Regular"/>
              </a:rPr>
              <a:t>fazer</a:t>
            </a:r>
            <a:r>
              <a:rPr lang="en-US" sz="2800" i="1" dirty="0" smtClean="0">
                <a:latin typeface="Chalkboard SE Regular"/>
                <a:cs typeface="Chalkboard SE Regular"/>
              </a:rPr>
              <a:t> e a </a:t>
            </a:r>
            <a:r>
              <a:rPr lang="en-US" sz="2800" i="1" dirty="0" err="1" smtClean="0">
                <a:latin typeface="Chalkboard SE Regular"/>
                <a:cs typeface="Chalkboard SE Regular"/>
              </a:rPr>
              <a:t>ensinar</a:t>
            </a:r>
            <a:r>
              <a:rPr lang="en-US" sz="2800" i="1" dirty="0" smtClean="0">
                <a:latin typeface="Chalkboard SE Regular"/>
                <a:cs typeface="Chalkboard SE Regular"/>
              </a:rPr>
              <a:t>…” At 1:1</a:t>
            </a:r>
            <a:endParaRPr lang="en-US" sz="2800" i="1" dirty="0">
              <a:latin typeface="Chalkboard SE Regular"/>
              <a:cs typeface="Chalkboard SE Regular"/>
            </a:endParaRPr>
          </a:p>
        </p:txBody>
      </p:sp>
      <p:sp>
        <p:nvSpPr>
          <p:cNvPr id="6" name="TextBox 5"/>
          <p:cNvSpPr txBox="1"/>
          <p:nvPr/>
        </p:nvSpPr>
        <p:spPr>
          <a:xfrm>
            <a:off x="1259632" y="822191"/>
            <a:ext cx="6408712" cy="2246769"/>
          </a:xfrm>
          <a:prstGeom prst="rect">
            <a:avLst/>
          </a:prstGeom>
          <a:noFill/>
        </p:spPr>
        <p:txBody>
          <a:bodyPr wrap="square" rtlCol="0">
            <a:spAutoFit/>
          </a:bodyPr>
          <a:lstStyle/>
          <a:p>
            <a:r>
              <a:rPr lang="en-US" sz="2800" i="1" dirty="0" smtClean="0">
                <a:solidFill>
                  <a:schemeClr val="bg1">
                    <a:lumMod val="50000"/>
                  </a:schemeClr>
                </a:solidFill>
                <a:latin typeface="Chalkboard SE Regular"/>
                <a:cs typeface="Chalkboard SE Regular"/>
              </a:rPr>
              <a:t>“…</a:t>
            </a:r>
            <a:r>
              <a:rPr lang="en-US" sz="2800" i="1" dirty="0" err="1" smtClean="0">
                <a:solidFill>
                  <a:schemeClr val="bg1">
                    <a:lumMod val="50000"/>
                  </a:schemeClr>
                </a:solidFill>
                <a:latin typeface="Chalkboard SE Regular"/>
                <a:cs typeface="Chalkboard SE Regular"/>
              </a:rPr>
              <a:t>igualmente</a:t>
            </a:r>
            <a:r>
              <a:rPr lang="en-US" sz="2800" i="1" dirty="0" smtClean="0">
                <a:solidFill>
                  <a:schemeClr val="bg1">
                    <a:lumMod val="50000"/>
                  </a:schemeClr>
                </a:solidFill>
                <a:latin typeface="Chalkboard SE Regular"/>
                <a:cs typeface="Chalkboard SE Regular"/>
              </a:rPr>
              <a:t> a </a:t>
            </a:r>
            <a:r>
              <a:rPr lang="en-US" sz="2800" i="1" dirty="0" err="1" smtClean="0">
                <a:solidFill>
                  <a:schemeClr val="bg1">
                    <a:lumMod val="50000"/>
                  </a:schemeClr>
                </a:solidFill>
                <a:latin typeface="Chalkboard SE Regular"/>
                <a:cs typeface="Chalkboard SE Regular"/>
              </a:rPr>
              <a:t>mim</a:t>
            </a:r>
            <a:r>
              <a:rPr lang="en-US" sz="2800" i="1" dirty="0" smtClean="0">
                <a:solidFill>
                  <a:schemeClr val="bg1">
                    <a:lumMod val="50000"/>
                  </a:schemeClr>
                </a:solidFill>
                <a:latin typeface="Chalkboard SE Regular"/>
                <a:cs typeface="Chalkboard SE Regular"/>
              </a:rPr>
              <a:t> me </a:t>
            </a:r>
            <a:r>
              <a:rPr lang="en-US" sz="2800" i="1" dirty="0" err="1" smtClean="0">
                <a:solidFill>
                  <a:schemeClr val="bg1">
                    <a:lumMod val="50000"/>
                  </a:schemeClr>
                </a:solidFill>
                <a:latin typeface="Chalkboard SE Regular"/>
                <a:cs typeface="Chalkboard SE Regular"/>
              </a:rPr>
              <a:t>pareceu</a:t>
            </a:r>
            <a:r>
              <a:rPr lang="en-US" sz="2800" i="1" dirty="0" smtClean="0">
                <a:solidFill>
                  <a:schemeClr val="bg1">
                    <a:lumMod val="50000"/>
                  </a:schemeClr>
                </a:solidFill>
                <a:latin typeface="Chalkboard SE Regular"/>
                <a:cs typeface="Chalkboard SE Regular"/>
              </a:rPr>
              <a:t> </a:t>
            </a:r>
            <a:r>
              <a:rPr lang="en-US" sz="2800" i="1" dirty="0" err="1" smtClean="0">
                <a:solidFill>
                  <a:schemeClr val="bg1">
                    <a:lumMod val="50000"/>
                  </a:schemeClr>
                </a:solidFill>
                <a:latin typeface="Chalkboard SE Regular"/>
                <a:cs typeface="Chalkboard SE Regular"/>
              </a:rPr>
              <a:t>bem</a:t>
            </a:r>
            <a:r>
              <a:rPr lang="en-US" sz="2800" i="1" dirty="0" smtClean="0">
                <a:solidFill>
                  <a:schemeClr val="bg1">
                    <a:lumMod val="50000"/>
                  </a:schemeClr>
                </a:solidFill>
                <a:latin typeface="Chalkboard SE Regular"/>
                <a:cs typeface="Chalkboard SE Regular"/>
              </a:rPr>
              <a:t>, </a:t>
            </a:r>
            <a:r>
              <a:rPr lang="en-US" sz="2800" i="1" dirty="0" err="1" smtClean="0">
                <a:solidFill>
                  <a:schemeClr val="bg1">
                    <a:lumMod val="50000"/>
                  </a:schemeClr>
                </a:solidFill>
                <a:latin typeface="Chalkboard SE Regular"/>
                <a:cs typeface="Chalkboard SE Regular"/>
              </a:rPr>
              <a:t>depois</a:t>
            </a:r>
            <a:r>
              <a:rPr lang="en-US" sz="2800" i="1" dirty="0" smtClean="0">
                <a:solidFill>
                  <a:schemeClr val="bg1">
                    <a:lumMod val="50000"/>
                  </a:schemeClr>
                </a:solidFill>
                <a:latin typeface="Chalkboard SE Regular"/>
                <a:cs typeface="Chalkboard SE Regular"/>
              </a:rPr>
              <a:t> de </a:t>
            </a:r>
            <a:r>
              <a:rPr lang="en-US" sz="2800" i="1" dirty="0" err="1" smtClean="0">
                <a:solidFill>
                  <a:schemeClr val="bg1">
                    <a:lumMod val="50000"/>
                  </a:schemeClr>
                </a:solidFill>
                <a:latin typeface="Chalkboard SE Regular"/>
                <a:cs typeface="Chalkboard SE Regular"/>
              </a:rPr>
              <a:t>acurada</a:t>
            </a:r>
            <a:r>
              <a:rPr lang="en-US" sz="2800" i="1" dirty="0" smtClean="0">
                <a:solidFill>
                  <a:schemeClr val="bg1">
                    <a:lumMod val="50000"/>
                  </a:schemeClr>
                </a:solidFill>
                <a:latin typeface="Chalkboard SE Regular"/>
                <a:cs typeface="Chalkboard SE Regular"/>
              </a:rPr>
              <a:t> </a:t>
            </a:r>
            <a:r>
              <a:rPr lang="en-US" sz="2800" i="1" dirty="0" err="1" smtClean="0">
                <a:solidFill>
                  <a:schemeClr val="bg1">
                    <a:lumMod val="50000"/>
                  </a:schemeClr>
                </a:solidFill>
                <a:latin typeface="Chalkboard SE Regular"/>
                <a:cs typeface="Chalkboard SE Regular"/>
              </a:rPr>
              <a:t>investigação</a:t>
            </a:r>
            <a:r>
              <a:rPr lang="en-US" sz="2800" i="1" dirty="0" smtClean="0">
                <a:solidFill>
                  <a:schemeClr val="bg1">
                    <a:lumMod val="50000"/>
                  </a:schemeClr>
                </a:solidFill>
                <a:latin typeface="Chalkboard SE Regular"/>
                <a:cs typeface="Chalkboard SE Regular"/>
              </a:rPr>
              <a:t> de </a:t>
            </a:r>
            <a:r>
              <a:rPr lang="en-US" sz="2800" i="1" dirty="0" err="1" smtClean="0">
                <a:solidFill>
                  <a:schemeClr val="bg1">
                    <a:lumMod val="50000"/>
                  </a:schemeClr>
                </a:solidFill>
                <a:latin typeface="Chalkboard SE Regular"/>
                <a:cs typeface="Chalkboard SE Regular"/>
              </a:rPr>
              <a:t>tudo</a:t>
            </a:r>
            <a:r>
              <a:rPr lang="en-US" sz="2800" i="1" dirty="0" smtClean="0">
                <a:solidFill>
                  <a:schemeClr val="bg1">
                    <a:lumMod val="50000"/>
                  </a:schemeClr>
                </a:solidFill>
                <a:latin typeface="Chalkboard SE Regular"/>
                <a:cs typeface="Chalkboard SE Regular"/>
              </a:rPr>
              <a:t> </a:t>
            </a:r>
            <a:r>
              <a:rPr lang="en-US" sz="2800" i="1" dirty="0" err="1" smtClean="0">
                <a:solidFill>
                  <a:schemeClr val="bg1">
                    <a:lumMod val="50000"/>
                  </a:schemeClr>
                </a:solidFill>
                <a:latin typeface="Chalkboard SE Regular"/>
                <a:cs typeface="Chalkboard SE Regular"/>
              </a:rPr>
              <a:t>desde</a:t>
            </a:r>
            <a:r>
              <a:rPr lang="en-US" sz="2800" i="1" dirty="0" smtClean="0">
                <a:solidFill>
                  <a:schemeClr val="bg1">
                    <a:lumMod val="50000"/>
                  </a:schemeClr>
                </a:solidFill>
                <a:latin typeface="Chalkboard SE Regular"/>
                <a:cs typeface="Chalkboard SE Regular"/>
              </a:rPr>
              <a:t> </a:t>
            </a:r>
            <a:r>
              <a:rPr lang="en-US" sz="2800" i="1" dirty="0" err="1" smtClean="0">
                <a:solidFill>
                  <a:schemeClr val="bg1">
                    <a:lumMod val="50000"/>
                  </a:schemeClr>
                </a:solidFill>
                <a:latin typeface="Chalkboard SE Regular"/>
                <a:cs typeface="Chalkboard SE Regular"/>
              </a:rPr>
              <a:t>sua</a:t>
            </a:r>
            <a:r>
              <a:rPr lang="en-US" sz="2800" i="1" dirty="0" smtClean="0">
                <a:solidFill>
                  <a:schemeClr val="bg1">
                    <a:lumMod val="50000"/>
                  </a:schemeClr>
                </a:solidFill>
                <a:latin typeface="Chalkboard SE Regular"/>
                <a:cs typeface="Chalkboard SE Regular"/>
              </a:rPr>
              <a:t> </a:t>
            </a:r>
            <a:r>
              <a:rPr lang="en-US" sz="2800" i="1" dirty="0" err="1" smtClean="0">
                <a:solidFill>
                  <a:schemeClr val="bg1">
                    <a:lumMod val="50000"/>
                  </a:schemeClr>
                </a:solidFill>
                <a:latin typeface="Chalkboard SE Regular"/>
                <a:cs typeface="Chalkboard SE Regular"/>
              </a:rPr>
              <a:t>origem</a:t>
            </a:r>
            <a:r>
              <a:rPr lang="en-US" sz="2800" i="1" dirty="0" smtClean="0">
                <a:solidFill>
                  <a:schemeClr val="bg1">
                    <a:lumMod val="50000"/>
                  </a:schemeClr>
                </a:solidFill>
                <a:latin typeface="Chalkboard SE Regular"/>
                <a:cs typeface="Chalkboard SE Regular"/>
              </a:rPr>
              <a:t>, </a:t>
            </a:r>
            <a:r>
              <a:rPr lang="en-US" sz="2800" i="1" dirty="0" err="1" smtClean="0">
                <a:solidFill>
                  <a:schemeClr val="bg1">
                    <a:lumMod val="50000"/>
                  </a:schemeClr>
                </a:solidFill>
                <a:latin typeface="Chalkboard SE Regular"/>
                <a:cs typeface="Chalkboard SE Regular"/>
              </a:rPr>
              <a:t>dar-te</a:t>
            </a:r>
            <a:r>
              <a:rPr lang="en-US" sz="2800" i="1" dirty="0" smtClean="0">
                <a:solidFill>
                  <a:schemeClr val="bg1">
                    <a:lumMod val="50000"/>
                  </a:schemeClr>
                </a:solidFill>
                <a:latin typeface="Chalkboard SE Regular"/>
                <a:cs typeface="Chalkboard SE Regular"/>
              </a:rPr>
              <a:t> </a:t>
            </a:r>
            <a:r>
              <a:rPr lang="en-US" sz="2800" i="1" dirty="0" err="1" smtClean="0">
                <a:solidFill>
                  <a:schemeClr val="bg1">
                    <a:lumMod val="50000"/>
                  </a:schemeClr>
                </a:solidFill>
                <a:latin typeface="Chalkboard SE Regular"/>
                <a:cs typeface="Chalkboard SE Regular"/>
              </a:rPr>
              <a:t>por</a:t>
            </a:r>
            <a:r>
              <a:rPr lang="en-US" sz="2800" i="1" dirty="0" smtClean="0">
                <a:solidFill>
                  <a:schemeClr val="bg1">
                    <a:lumMod val="50000"/>
                  </a:schemeClr>
                </a:solidFill>
                <a:latin typeface="Chalkboard SE Regular"/>
                <a:cs typeface="Chalkboard SE Regular"/>
              </a:rPr>
              <a:t> </a:t>
            </a:r>
            <a:r>
              <a:rPr lang="en-US" sz="2800" i="1" dirty="0" err="1" smtClean="0">
                <a:solidFill>
                  <a:schemeClr val="bg1">
                    <a:lumMod val="50000"/>
                  </a:schemeClr>
                </a:solidFill>
                <a:latin typeface="Chalkboard SE Regular"/>
                <a:cs typeface="Chalkboard SE Regular"/>
              </a:rPr>
              <a:t>escrito</a:t>
            </a:r>
            <a:r>
              <a:rPr lang="en-US" sz="2800" i="1" dirty="0" smtClean="0">
                <a:solidFill>
                  <a:schemeClr val="bg1">
                    <a:lumMod val="50000"/>
                  </a:schemeClr>
                </a:solidFill>
                <a:latin typeface="Chalkboard SE Regular"/>
                <a:cs typeface="Chalkboard SE Regular"/>
              </a:rPr>
              <a:t>, </a:t>
            </a:r>
            <a:r>
              <a:rPr lang="en-US" sz="2800" i="1" dirty="0" err="1" smtClean="0">
                <a:solidFill>
                  <a:schemeClr val="bg1">
                    <a:lumMod val="50000"/>
                  </a:schemeClr>
                </a:solidFill>
                <a:latin typeface="Chalkboard SE Regular"/>
                <a:cs typeface="Chalkboard SE Regular"/>
              </a:rPr>
              <a:t>excelentíssimo</a:t>
            </a:r>
            <a:r>
              <a:rPr lang="en-US" sz="2800" i="1" dirty="0" smtClean="0">
                <a:solidFill>
                  <a:schemeClr val="bg1">
                    <a:lumMod val="50000"/>
                  </a:schemeClr>
                </a:solidFill>
                <a:latin typeface="Chalkboard SE Regular"/>
                <a:cs typeface="Chalkboard SE Regular"/>
              </a:rPr>
              <a:t> </a:t>
            </a:r>
            <a:r>
              <a:rPr lang="en-US" sz="2800" i="1" dirty="0" err="1" smtClean="0">
                <a:solidFill>
                  <a:schemeClr val="bg1">
                    <a:lumMod val="50000"/>
                  </a:schemeClr>
                </a:solidFill>
                <a:latin typeface="Chalkboard SE Regular"/>
                <a:cs typeface="Chalkboard SE Regular"/>
              </a:rPr>
              <a:t>Teófilo</a:t>
            </a:r>
            <a:r>
              <a:rPr lang="en-US" sz="2800" i="1" dirty="0" smtClean="0">
                <a:solidFill>
                  <a:schemeClr val="bg1">
                    <a:lumMod val="50000"/>
                  </a:schemeClr>
                </a:solidFill>
                <a:latin typeface="Chalkboard SE Regular"/>
                <a:cs typeface="Chalkboard SE Regular"/>
              </a:rPr>
              <a:t>, </a:t>
            </a:r>
            <a:r>
              <a:rPr lang="en-US" sz="2800" i="1" dirty="0" err="1" smtClean="0">
                <a:solidFill>
                  <a:schemeClr val="bg1">
                    <a:lumMod val="50000"/>
                  </a:schemeClr>
                </a:solidFill>
                <a:latin typeface="Chalkboard SE Regular"/>
                <a:cs typeface="Chalkboard SE Regular"/>
              </a:rPr>
              <a:t>uma</a:t>
            </a:r>
            <a:r>
              <a:rPr lang="en-US" sz="2800" i="1" dirty="0" smtClean="0">
                <a:solidFill>
                  <a:schemeClr val="bg1">
                    <a:lumMod val="50000"/>
                  </a:schemeClr>
                </a:solidFill>
                <a:latin typeface="Chalkboard SE Regular"/>
                <a:cs typeface="Chalkboard SE Regular"/>
              </a:rPr>
              <a:t> </a:t>
            </a:r>
            <a:r>
              <a:rPr lang="en-US" sz="2800" i="1" dirty="0" err="1" smtClean="0">
                <a:solidFill>
                  <a:schemeClr val="bg1">
                    <a:lumMod val="50000"/>
                  </a:schemeClr>
                </a:solidFill>
                <a:latin typeface="Chalkboard SE Regular"/>
                <a:cs typeface="Chalkboard SE Regular"/>
              </a:rPr>
              <a:t>exposição</a:t>
            </a:r>
            <a:r>
              <a:rPr lang="en-US" sz="2800" i="1" dirty="0" smtClean="0">
                <a:solidFill>
                  <a:schemeClr val="bg1">
                    <a:lumMod val="50000"/>
                  </a:schemeClr>
                </a:solidFill>
                <a:latin typeface="Chalkboard SE Regular"/>
                <a:cs typeface="Chalkboard SE Regular"/>
              </a:rPr>
              <a:t> </a:t>
            </a:r>
            <a:r>
              <a:rPr lang="en-US" sz="2800" i="1" dirty="0" err="1" smtClean="0">
                <a:solidFill>
                  <a:schemeClr val="bg1">
                    <a:lumMod val="50000"/>
                  </a:schemeClr>
                </a:solidFill>
                <a:latin typeface="Chalkboard SE Regular"/>
                <a:cs typeface="Chalkboard SE Regular"/>
              </a:rPr>
              <a:t>em</a:t>
            </a:r>
            <a:r>
              <a:rPr lang="en-US" sz="2800" i="1" dirty="0" smtClean="0">
                <a:solidFill>
                  <a:schemeClr val="bg1">
                    <a:lumMod val="50000"/>
                  </a:schemeClr>
                </a:solidFill>
                <a:latin typeface="Chalkboard SE Regular"/>
                <a:cs typeface="Chalkboard SE Regular"/>
              </a:rPr>
              <a:t> </a:t>
            </a:r>
            <a:r>
              <a:rPr lang="en-US" sz="2800" i="1" dirty="0" err="1" smtClean="0">
                <a:solidFill>
                  <a:schemeClr val="bg1">
                    <a:lumMod val="50000"/>
                  </a:schemeClr>
                </a:solidFill>
                <a:latin typeface="Chalkboard SE Regular"/>
                <a:cs typeface="Chalkboard SE Regular"/>
              </a:rPr>
              <a:t>ordem</a:t>
            </a:r>
            <a:r>
              <a:rPr lang="en-US" sz="2800" i="1" dirty="0" smtClean="0">
                <a:solidFill>
                  <a:schemeClr val="bg1">
                    <a:lumMod val="50000"/>
                  </a:schemeClr>
                </a:solidFill>
                <a:latin typeface="Chalkboard SE Regular"/>
                <a:cs typeface="Chalkboard SE Regular"/>
              </a:rPr>
              <a:t>,” </a:t>
            </a:r>
            <a:r>
              <a:rPr lang="en-US" sz="2800" i="1" dirty="0" err="1" smtClean="0">
                <a:solidFill>
                  <a:schemeClr val="bg1">
                    <a:lumMod val="50000"/>
                  </a:schemeClr>
                </a:solidFill>
                <a:latin typeface="Chalkboard SE Regular"/>
                <a:cs typeface="Chalkboard SE Regular"/>
              </a:rPr>
              <a:t>Lc</a:t>
            </a:r>
            <a:r>
              <a:rPr lang="en-US" sz="2800" i="1" dirty="0" smtClean="0">
                <a:solidFill>
                  <a:schemeClr val="bg1">
                    <a:lumMod val="50000"/>
                  </a:schemeClr>
                </a:solidFill>
                <a:latin typeface="Chalkboard SE Regular"/>
                <a:cs typeface="Chalkboard SE Regular"/>
              </a:rPr>
              <a:t> 1:3</a:t>
            </a:r>
            <a:endParaRPr lang="en-US" sz="2800" i="1" dirty="0">
              <a:solidFill>
                <a:schemeClr val="bg1">
                  <a:lumMod val="50000"/>
                </a:schemeClr>
              </a:solidFill>
              <a:latin typeface="Chalkboard SE Regular"/>
              <a:cs typeface="Chalkboard SE Regular"/>
            </a:endParaRPr>
          </a:p>
        </p:txBody>
      </p:sp>
    </p:spTree>
    <p:extLst>
      <p:ext uri="{BB962C8B-B14F-4D97-AF65-F5344CB8AC3E}">
        <p14:creationId xmlns:p14="http://schemas.microsoft.com/office/powerpoint/2010/main" val="349354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ucas-214x30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6325" y="655215"/>
            <a:ext cx="4444187" cy="6230169"/>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6512" y="-27384"/>
            <a:ext cx="9180512" cy="1678304"/>
          </a:xfrm>
          <a:prstGeom prst="rect">
            <a:avLst/>
          </a:prstGeom>
        </p:spPr>
      </p:pic>
      <p:sp>
        <p:nvSpPr>
          <p:cNvPr id="8" name="TextBox 7"/>
          <p:cNvSpPr txBox="1"/>
          <p:nvPr/>
        </p:nvSpPr>
        <p:spPr>
          <a:xfrm>
            <a:off x="539552" y="188640"/>
            <a:ext cx="4035830" cy="769441"/>
          </a:xfrm>
          <a:prstGeom prst="rect">
            <a:avLst/>
          </a:prstGeom>
          <a:noFill/>
        </p:spPr>
        <p:txBody>
          <a:bodyPr wrap="none" rtlCol="0">
            <a:spAutoFit/>
          </a:bodyPr>
          <a:lstStyle/>
          <a:p>
            <a:r>
              <a:rPr lang="pt-BR" sz="4400" b="1" dirty="0" smtClean="0">
                <a:solidFill>
                  <a:schemeClr val="bg1"/>
                </a:solidFill>
                <a:latin typeface="+mj-lt"/>
                <a:cs typeface="Arial" pitchFamily="34" charset="0"/>
              </a:rPr>
              <a:t>Quem foi Lucas?</a:t>
            </a:r>
            <a:endParaRPr lang="pt-BR" sz="4400" dirty="0">
              <a:solidFill>
                <a:schemeClr val="bg1"/>
              </a:solidFill>
              <a:latin typeface="+mj-lt"/>
              <a:cs typeface="Arial" pitchFamily="34" charset="0"/>
            </a:endParaRPr>
          </a:p>
        </p:txBody>
      </p:sp>
      <p:sp>
        <p:nvSpPr>
          <p:cNvPr id="9" name="TextBox 8"/>
          <p:cNvSpPr txBox="1"/>
          <p:nvPr/>
        </p:nvSpPr>
        <p:spPr>
          <a:xfrm>
            <a:off x="179512" y="1844824"/>
            <a:ext cx="4464533" cy="1077218"/>
          </a:xfrm>
          <a:prstGeom prst="rect">
            <a:avLst/>
          </a:prstGeom>
          <a:noFill/>
        </p:spPr>
        <p:txBody>
          <a:bodyPr wrap="none" rtlCol="0">
            <a:spAutoFit/>
          </a:bodyPr>
          <a:lstStyle/>
          <a:p>
            <a:r>
              <a:rPr lang="en-US" sz="3600" dirty="0" err="1" smtClean="0"/>
              <a:t>Companheiro</a:t>
            </a:r>
            <a:r>
              <a:rPr lang="en-US" sz="3600" dirty="0" smtClean="0"/>
              <a:t> de Paulo</a:t>
            </a:r>
          </a:p>
          <a:p>
            <a:r>
              <a:rPr lang="en-US" sz="2800" dirty="0" smtClean="0"/>
              <a:t>At. 16:10-24; 2Tm 4:11</a:t>
            </a:r>
            <a:endParaRPr lang="en-US" sz="2800" dirty="0"/>
          </a:p>
        </p:txBody>
      </p:sp>
      <p:sp>
        <p:nvSpPr>
          <p:cNvPr id="11" name="TextBox 10"/>
          <p:cNvSpPr txBox="1"/>
          <p:nvPr/>
        </p:nvSpPr>
        <p:spPr>
          <a:xfrm>
            <a:off x="179512" y="3284984"/>
            <a:ext cx="3032025" cy="646331"/>
          </a:xfrm>
          <a:prstGeom prst="rect">
            <a:avLst/>
          </a:prstGeom>
          <a:noFill/>
        </p:spPr>
        <p:txBody>
          <a:bodyPr wrap="none" rtlCol="0">
            <a:spAutoFit/>
          </a:bodyPr>
          <a:lstStyle/>
          <a:p>
            <a:r>
              <a:rPr lang="en-US" sz="3600" dirty="0" err="1" smtClean="0"/>
              <a:t>Médico</a:t>
            </a:r>
            <a:r>
              <a:rPr lang="en-US" sz="3600" dirty="0" smtClean="0"/>
              <a:t> – </a:t>
            </a:r>
            <a:r>
              <a:rPr lang="en-US" sz="2800" dirty="0" err="1" smtClean="0"/>
              <a:t>Cl</a:t>
            </a:r>
            <a:r>
              <a:rPr lang="en-US" sz="2800" dirty="0" smtClean="0"/>
              <a:t> 4:14</a:t>
            </a:r>
            <a:endParaRPr lang="en-US" sz="3600" dirty="0"/>
          </a:p>
        </p:txBody>
      </p:sp>
      <p:sp>
        <p:nvSpPr>
          <p:cNvPr id="12" name="TextBox 11"/>
          <p:cNvSpPr txBox="1"/>
          <p:nvPr/>
        </p:nvSpPr>
        <p:spPr>
          <a:xfrm>
            <a:off x="179512" y="4222829"/>
            <a:ext cx="4467890" cy="646331"/>
          </a:xfrm>
          <a:prstGeom prst="rect">
            <a:avLst/>
          </a:prstGeom>
          <a:noFill/>
        </p:spPr>
        <p:txBody>
          <a:bodyPr wrap="none" rtlCol="0">
            <a:spAutoFit/>
          </a:bodyPr>
          <a:lstStyle/>
          <a:p>
            <a:r>
              <a:rPr lang="en-US" sz="3600" dirty="0" err="1" smtClean="0"/>
              <a:t>Gentio</a:t>
            </a:r>
            <a:r>
              <a:rPr lang="en-US" sz="3600" dirty="0" smtClean="0"/>
              <a:t> – </a:t>
            </a:r>
            <a:r>
              <a:rPr lang="en-US" sz="3600" dirty="0" err="1" smtClean="0"/>
              <a:t>Grego</a:t>
            </a:r>
            <a:r>
              <a:rPr lang="en-US" sz="3600" dirty="0" smtClean="0"/>
              <a:t> – </a:t>
            </a:r>
            <a:r>
              <a:rPr lang="en-US" sz="2800" dirty="0" err="1" smtClean="0"/>
              <a:t>Cl</a:t>
            </a:r>
            <a:r>
              <a:rPr lang="en-US" sz="2800" dirty="0" smtClean="0"/>
              <a:t> 4:14</a:t>
            </a:r>
            <a:endParaRPr lang="en-US" sz="3600" dirty="0"/>
          </a:p>
        </p:txBody>
      </p:sp>
    </p:spTree>
    <p:extLst>
      <p:ext uri="{BB962C8B-B14F-4D97-AF65-F5344CB8AC3E}">
        <p14:creationId xmlns:p14="http://schemas.microsoft.com/office/powerpoint/2010/main" val="1466319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iterate type="wd">
                                    <p:tmPct val="10000"/>
                                  </p:iterate>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1" nodeType="clickEffect">
                                  <p:stCondLst>
                                    <p:cond delay="0"/>
                                  </p:stCondLst>
                                  <p:iterate type="wd">
                                    <p:tmAbs val="0"/>
                                  </p:iterate>
                                  <p:childTnLst>
                                    <p:set>
                                      <p:cBhvr>
                                        <p:cTn id="17" dur="1" fill="hold">
                                          <p:stCondLst>
                                            <p:cond delay="0"/>
                                          </p:stCondLst>
                                        </p:cTn>
                                        <p:tgtEl>
                                          <p:spTgt spid="8"/>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11"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6a01bb083e7756970d01b8d1633a32970c.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62249"/>
            <a:ext cx="9226691" cy="6151127"/>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058" y="-27384"/>
            <a:ext cx="9171058" cy="1678304"/>
          </a:xfrm>
          <a:prstGeom prst="rect">
            <a:avLst/>
          </a:prstGeom>
        </p:spPr>
      </p:pic>
      <p:sp>
        <p:nvSpPr>
          <p:cNvPr id="14" name="TextBox 13"/>
          <p:cNvSpPr txBox="1"/>
          <p:nvPr/>
        </p:nvSpPr>
        <p:spPr>
          <a:xfrm>
            <a:off x="663984" y="139279"/>
            <a:ext cx="2323498" cy="769441"/>
          </a:xfrm>
          <a:prstGeom prst="rect">
            <a:avLst/>
          </a:prstGeom>
          <a:noFill/>
        </p:spPr>
        <p:txBody>
          <a:bodyPr wrap="none" rtlCol="0">
            <a:spAutoFit/>
          </a:bodyPr>
          <a:lstStyle/>
          <a:p>
            <a:r>
              <a:rPr lang="pt-BR" sz="4400" b="1" dirty="0" smtClean="0">
                <a:solidFill>
                  <a:schemeClr val="bg1"/>
                </a:solidFill>
                <a:latin typeface="+mj-lt"/>
                <a:cs typeface="Arial" pitchFamily="34" charset="0"/>
              </a:rPr>
              <a:t>Quando?</a:t>
            </a:r>
            <a:endParaRPr lang="pt-BR" sz="4400" dirty="0">
              <a:solidFill>
                <a:schemeClr val="bg1"/>
              </a:solidFill>
              <a:latin typeface="+mj-lt"/>
              <a:cs typeface="Arial" pitchFamily="34" charset="0"/>
            </a:endParaRPr>
          </a:p>
        </p:txBody>
      </p:sp>
    </p:spTree>
    <p:extLst>
      <p:ext uri="{BB962C8B-B14F-4D97-AF65-F5344CB8AC3E}">
        <p14:creationId xmlns:p14="http://schemas.microsoft.com/office/powerpoint/2010/main" val="4021326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wd">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47"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arta.jpg"/>
          <p:cNvPicPr>
            <a:picLocks noChangeAspect="1"/>
          </p:cNvPicPr>
          <p:nvPr/>
        </p:nvPicPr>
        <p:blipFill rotWithShape="1">
          <a:blip r:embed="rId3">
            <a:extLst>
              <a:ext uri="{28A0092B-C50C-407E-A947-70E740481C1C}">
                <a14:useLocalDpi xmlns:a14="http://schemas.microsoft.com/office/drawing/2010/main" val="0"/>
              </a:ext>
            </a:extLst>
          </a:blip>
          <a:srcRect b="5948"/>
          <a:stretch/>
        </p:blipFill>
        <p:spPr>
          <a:xfrm>
            <a:off x="0" y="732481"/>
            <a:ext cx="9144000" cy="6125519"/>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058" y="-27384"/>
            <a:ext cx="9171058" cy="1678304"/>
          </a:xfrm>
          <a:prstGeom prst="rect">
            <a:avLst/>
          </a:prstGeom>
        </p:spPr>
      </p:pic>
      <p:sp>
        <p:nvSpPr>
          <p:cNvPr id="14" name="TextBox 13"/>
          <p:cNvSpPr txBox="1"/>
          <p:nvPr/>
        </p:nvSpPr>
        <p:spPr>
          <a:xfrm>
            <a:off x="663984" y="139279"/>
            <a:ext cx="2980328" cy="769441"/>
          </a:xfrm>
          <a:prstGeom prst="rect">
            <a:avLst/>
          </a:prstGeom>
          <a:noFill/>
        </p:spPr>
        <p:txBody>
          <a:bodyPr wrap="none" rtlCol="0">
            <a:spAutoFit/>
          </a:bodyPr>
          <a:lstStyle/>
          <a:p>
            <a:r>
              <a:rPr lang="pt-BR" sz="4400" b="1" dirty="0" smtClean="0">
                <a:solidFill>
                  <a:schemeClr val="bg1"/>
                </a:solidFill>
                <a:latin typeface="+mj-lt"/>
                <a:cs typeface="Arial" pitchFamily="34" charset="0"/>
              </a:rPr>
              <a:t>Para quem?</a:t>
            </a:r>
            <a:endParaRPr lang="pt-BR" sz="4400" dirty="0">
              <a:solidFill>
                <a:schemeClr val="bg1"/>
              </a:solidFill>
              <a:latin typeface="+mj-lt"/>
              <a:cs typeface="Arial" pitchFamily="34" charset="0"/>
            </a:endParaRPr>
          </a:p>
        </p:txBody>
      </p:sp>
    </p:spTree>
    <p:extLst>
      <p:ext uri="{BB962C8B-B14F-4D97-AF65-F5344CB8AC3E}">
        <p14:creationId xmlns:p14="http://schemas.microsoft.com/office/powerpoint/2010/main" val="4131458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iterate type="wd">
                                    <p:tmPct val="10000"/>
                                  </p:iterate>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lv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058" y="-27384"/>
            <a:ext cx="9171058" cy="1678304"/>
          </a:xfrm>
          <a:prstGeom prst="rect">
            <a:avLst/>
          </a:prstGeom>
        </p:spPr>
      </p:pic>
      <p:sp>
        <p:nvSpPr>
          <p:cNvPr id="14" name="TextBox 13"/>
          <p:cNvSpPr txBox="1"/>
          <p:nvPr/>
        </p:nvSpPr>
        <p:spPr>
          <a:xfrm>
            <a:off x="663984" y="139279"/>
            <a:ext cx="4387114" cy="769441"/>
          </a:xfrm>
          <a:prstGeom prst="rect">
            <a:avLst/>
          </a:prstGeom>
          <a:noFill/>
        </p:spPr>
        <p:txBody>
          <a:bodyPr wrap="none" rtlCol="0">
            <a:spAutoFit/>
          </a:bodyPr>
          <a:lstStyle/>
          <a:p>
            <a:r>
              <a:rPr lang="pt-BR" sz="4400" b="1" dirty="0" smtClean="0">
                <a:solidFill>
                  <a:schemeClr val="bg1"/>
                </a:solidFill>
                <a:latin typeface="+mj-lt"/>
                <a:cs typeface="Arial" pitchFamily="34" charset="0"/>
              </a:rPr>
              <a:t>Qual o propósito?</a:t>
            </a:r>
          </a:p>
        </p:txBody>
      </p:sp>
    </p:spTree>
    <p:extLst>
      <p:ext uri="{BB962C8B-B14F-4D97-AF65-F5344CB8AC3E}">
        <p14:creationId xmlns:p14="http://schemas.microsoft.com/office/powerpoint/2010/main" val="2989034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iterate type="wd">
                                    <p:tmPct val="10000"/>
                                  </p:iterate>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lvo.jpg"/>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058" y="-27384"/>
            <a:ext cx="9171058" cy="1678304"/>
          </a:xfrm>
          <a:prstGeom prst="rect">
            <a:avLst/>
          </a:prstGeom>
        </p:spPr>
      </p:pic>
      <p:sp>
        <p:nvSpPr>
          <p:cNvPr id="14" name="TextBox 13"/>
          <p:cNvSpPr txBox="1"/>
          <p:nvPr/>
        </p:nvSpPr>
        <p:spPr>
          <a:xfrm>
            <a:off x="663984" y="139279"/>
            <a:ext cx="4387114" cy="769441"/>
          </a:xfrm>
          <a:prstGeom prst="rect">
            <a:avLst/>
          </a:prstGeom>
          <a:noFill/>
        </p:spPr>
        <p:txBody>
          <a:bodyPr wrap="none" rtlCol="0">
            <a:spAutoFit/>
          </a:bodyPr>
          <a:lstStyle/>
          <a:p>
            <a:r>
              <a:rPr lang="pt-BR" sz="4400" b="1" dirty="0" smtClean="0">
                <a:solidFill>
                  <a:schemeClr val="bg1"/>
                </a:solidFill>
                <a:latin typeface="+mj-lt"/>
                <a:cs typeface="Arial" pitchFamily="34" charset="0"/>
              </a:rPr>
              <a:t>Qual o propósito?</a:t>
            </a:r>
          </a:p>
        </p:txBody>
      </p:sp>
      <p:sp>
        <p:nvSpPr>
          <p:cNvPr id="8" name="TextBox 7"/>
          <p:cNvSpPr txBox="1"/>
          <p:nvPr/>
        </p:nvSpPr>
        <p:spPr>
          <a:xfrm>
            <a:off x="1043608" y="1556792"/>
            <a:ext cx="7272808" cy="4832093"/>
          </a:xfrm>
          <a:prstGeom prst="rect">
            <a:avLst/>
          </a:prstGeom>
          <a:noFill/>
        </p:spPr>
        <p:txBody>
          <a:bodyPr wrap="square" rtlCol="0">
            <a:spAutoFit/>
          </a:bodyPr>
          <a:lstStyle/>
          <a:p>
            <a:r>
              <a:rPr lang="en-US" sz="2800" i="1" dirty="0" smtClean="0">
                <a:solidFill>
                  <a:srgbClr val="262262"/>
                </a:solidFill>
                <a:latin typeface="Chalkboard SE Regular"/>
                <a:cs typeface="Chalkboard SE Regular"/>
              </a:rPr>
              <a:t>“</a:t>
            </a:r>
            <a:r>
              <a:rPr lang="en-US" sz="2800" i="1" dirty="0" err="1" smtClean="0">
                <a:solidFill>
                  <a:srgbClr val="262262"/>
                </a:solidFill>
                <a:latin typeface="Chalkboard SE Regular"/>
                <a:cs typeface="Chalkboard SE Regular"/>
              </a:rPr>
              <a:t>Visto</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que</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muitos</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houve</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que</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empreenderam</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uma</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narração</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coordenada</a:t>
            </a:r>
            <a:r>
              <a:rPr lang="en-US" sz="2800" i="1" dirty="0" smtClean="0">
                <a:solidFill>
                  <a:srgbClr val="262262"/>
                </a:solidFill>
                <a:latin typeface="Chalkboard SE Regular"/>
                <a:cs typeface="Chalkboard SE Regular"/>
              </a:rPr>
              <a:t> dos </a:t>
            </a:r>
            <a:r>
              <a:rPr lang="en-US" sz="2800" i="1" dirty="0" err="1" smtClean="0">
                <a:solidFill>
                  <a:srgbClr val="262262"/>
                </a:solidFill>
                <a:latin typeface="Chalkboard SE Regular"/>
                <a:cs typeface="Chalkboard SE Regular"/>
              </a:rPr>
              <a:t>fatos</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que</a:t>
            </a:r>
            <a:r>
              <a:rPr lang="en-US" sz="2800" i="1" dirty="0" smtClean="0">
                <a:solidFill>
                  <a:srgbClr val="262262"/>
                </a:solidFill>
                <a:latin typeface="Chalkboard SE Regular"/>
                <a:cs typeface="Chalkboard SE Regular"/>
              </a:rPr>
              <a:t> entre </a:t>
            </a:r>
            <a:r>
              <a:rPr lang="en-US" sz="2800" i="1" dirty="0" err="1" smtClean="0">
                <a:solidFill>
                  <a:srgbClr val="262262"/>
                </a:solidFill>
                <a:latin typeface="Chalkboard SE Regular"/>
                <a:cs typeface="Chalkboard SE Regular"/>
              </a:rPr>
              <a:t>nós</a:t>
            </a:r>
            <a:r>
              <a:rPr lang="en-US" sz="2800" i="1" dirty="0" smtClean="0">
                <a:solidFill>
                  <a:srgbClr val="262262"/>
                </a:solidFill>
                <a:latin typeface="Chalkboard SE Regular"/>
                <a:cs typeface="Chalkboard SE Regular"/>
              </a:rPr>
              <a:t> se </a:t>
            </a:r>
            <a:r>
              <a:rPr lang="en-US" sz="2800" i="1" dirty="0" err="1" smtClean="0">
                <a:solidFill>
                  <a:srgbClr val="262262"/>
                </a:solidFill>
                <a:latin typeface="Chalkboard SE Regular"/>
                <a:cs typeface="Chalkboard SE Regular"/>
              </a:rPr>
              <a:t>realizaram</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conforme</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nos</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transmitiram</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os</a:t>
            </a:r>
            <a:r>
              <a:rPr lang="en-US" sz="2800" i="1" dirty="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que</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desde</a:t>
            </a:r>
            <a:r>
              <a:rPr lang="en-US" sz="2800" i="1" dirty="0" smtClean="0">
                <a:solidFill>
                  <a:srgbClr val="262262"/>
                </a:solidFill>
                <a:latin typeface="Chalkboard SE Regular"/>
                <a:cs typeface="Chalkboard SE Regular"/>
              </a:rPr>
              <a:t> o </a:t>
            </a:r>
            <a:r>
              <a:rPr lang="en-US" sz="2800" i="1" dirty="0" err="1" smtClean="0">
                <a:solidFill>
                  <a:srgbClr val="262262"/>
                </a:solidFill>
                <a:latin typeface="Chalkboard SE Regular"/>
                <a:cs typeface="Chalkboard SE Regular"/>
              </a:rPr>
              <a:t>princípio</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foram</a:t>
            </a:r>
            <a:r>
              <a:rPr lang="en-US" sz="2800" i="1" dirty="0" smtClean="0">
                <a:solidFill>
                  <a:srgbClr val="262262"/>
                </a:solidFill>
                <a:latin typeface="Chalkboard SE Regular"/>
                <a:cs typeface="Chalkboard SE Regular"/>
              </a:rPr>
              <a:t> deles </a:t>
            </a:r>
            <a:r>
              <a:rPr lang="en-US" sz="2800" i="1" dirty="0" err="1" smtClean="0">
                <a:solidFill>
                  <a:srgbClr val="262262"/>
                </a:solidFill>
                <a:latin typeface="Chalkboard SE Regular"/>
                <a:cs typeface="Chalkboard SE Regular"/>
              </a:rPr>
              <a:t>testemunhas</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oculares</a:t>
            </a:r>
            <a:r>
              <a:rPr lang="en-US" sz="2800" i="1" dirty="0" smtClean="0">
                <a:solidFill>
                  <a:srgbClr val="262262"/>
                </a:solidFill>
                <a:latin typeface="Chalkboard SE Regular"/>
                <a:cs typeface="Chalkboard SE Regular"/>
              </a:rPr>
              <a:t> e </a:t>
            </a:r>
            <a:r>
              <a:rPr lang="en-US" sz="2800" i="1" dirty="0" err="1" smtClean="0">
                <a:solidFill>
                  <a:srgbClr val="262262"/>
                </a:solidFill>
                <a:latin typeface="Chalkboard SE Regular"/>
                <a:cs typeface="Chalkboard SE Regular"/>
              </a:rPr>
              <a:t>ministros</a:t>
            </a:r>
            <a:r>
              <a:rPr lang="en-US" sz="2800" i="1" dirty="0" smtClean="0">
                <a:solidFill>
                  <a:srgbClr val="262262"/>
                </a:solidFill>
                <a:latin typeface="Chalkboard SE Regular"/>
                <a:cs typeface="Chalkboard SE Regular"/>
              </a:rPr>
              <a:t> da </a:t>
            </a:r>
            <a:r>
              <a:rPr lang="en-US" sz="2800" i="1" dirty="0" err="1" smtClean="0">
                <a:solidFill>
                  <a:srgbClr val="262262"/>
                </a:solidFill>
                <a:latin typeface="Chalkboard SE Regular"/>
                <a:cs typeface="Chalkboard SE Regular"/>
              </a:rPr>
              <a:t>palavra</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igualmente</a:t>
            </a:r>
            <a:r>
              <a:rPr lang="en-US" sz="2800" i="1" dirty="0" smtClean="0">
                <a:solidFill>
                  <a:srgbClr val="262262"/>
                </a:solidFill>
                <a:latin typeface="Chalkboard SE Regular"/>
                <a:cs typeface="Chalkboard SE Regular"/>
              </a:rPr>
              <a:t> a </a:t>
            </a:r>
            <a:r>
              <a:rPr lang="en-US" sz="2800" i="1" dirty="0" err="1" smtClean="0">
                <a:solidFill>
                  <a:srgbClr val="262262"/>
                </a:solidFill>
                <a:latin typeface="Chalkboard SE Regular"/>
                <a:cs typeface="Chalkboard SE Regular"/>
              </a:rPr>
              <a:t>mim</a:t>
            </a:r>
            <a:r>
              <a:rPr lang="en-US" sz="2800" i="1" dirty="0" smtClean="0">
                <a:solidFill>
                  <a:srgbClr val="262262"/>
                </a:solidFill>
                <a:latin typeface="Chalkboard SE Regular"/>
                <a:cs typeface="Chalkboard SE Regular"/>
              </a:rPr>
              <a:t> me </a:t>
            </a:r>
            <a:r>
              <a:rPr lang="en-US" sz="2800" i="1" dirty="0" err="1" smtClean="0">
                <a:solidFill>
                  <a:srgbClr val="262262"/>
                </a:solidFill>
                <a:latin typeface="Chalkboard SE Regular"/>
                <a:cs typeface="Chalkboard SE Regular"/>
              </a:rPr>
              <a:t>pareceu</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bem</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depois</a:t>
            </a:r>
            <a:r>
              <a:rPr lang="en-US" sz="2800" i="1" dirty="0" smtClean="0">
                <a:solidFill>
                  <a:srgbClr val="262262"/>
                </a:solidFill>
                <a:latin typeface="Chalkboard SE Regular"/>
                <a:cs typeface="Chalkboard SE Regular"/>
              </a:rPr>
              <a:t> de </a:t>
            </a:r>
            <a:r>
              <a:rPr lang="en-US" sz="2800" i="1" dirty="0" err="1" smtClean="0">
                <a:solidFill>
                  <a:srgbClr val="262262"/>
                </a:solidFill>
                <a:latin typeface="Chalkboard SE Regular"/>
                <a:cs typeface="Chalkboard SE Regular"/>
              </a:rPr>
              <a:t>acurada</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investigação</a:t>
            </a:r>
            <a:r>
              <a:rPr lang="en-US" sz="2800" i="1" dirty="0" smtClean="0">
                <a:solidFill>
                  <a:srgbClr val="262262"/>
                </a:solidFill>
                <a:latin typeface="Chalkboard SE Regular"/>
                <a:cs typeface="Chalkboard SE Regular"/>
              </a:rPr>
              <a:t> de </a:t>
            </a:r>
            <a:r>
              <a:rPr lang="en-US" sz="2800" i="1" dirty="0" err="1" smtClean="0">
                <a:solidFill>
                  <a:srgbClr val="262262"/>
                </a:solidFill>
                <a:latin typeface="Chalkboard SE Regular"/>
                <a:cs typeface="Chalkboard SE Regular"/>
              </a:rPr>
              <a:t>tudo</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desde</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sua</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origem</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dar-te</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por</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escrito</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excelentíssimo</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Teófilo</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uma</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exposição</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em</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ordem</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para</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que</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tenhas</a:t>
            </a:r>
            <a:r>
              <a:rPr lang="en-US" sz="2800" i="1" dirty="0" smtClean="0">
                <a:solidFill>
                  <a:srgbClr val="262262"/>
                </a:solidFill>
                <a:latin typeface="Chalkboard SE Regular"/>
                <a:cs typeface="Chalkboard SE Regular"/>
              </a:rPr>
              <a:t> plena </a:t>
            </a:r>
            <a:r>
              <a:rPr lang="en-US" sz="2800" i="1" dirty="0" err="1" smtClean="0">
                <a:solidFill>
                  <a:srgbClr val="262262"/>
                </a:solidFill>
                <a:latin typeface="Chalkboard SE Regular"/>
                <a:cs typeface="Chalkboard SE Regular"/>
              </a:rPr>
              <a:t>certeza</a:t>
            </a:r>
            <a:r>
              <a:rPr lang="en-US" sz="2800" i="1" dirty="0" smtClean="0">
                <a:solidFill>
                  <a:srgbClr val="262262"/>
                </a:solidFill>
                <a:latin typeface="Chalkboard SE Regular"/>
                <a:cs typeface="Chalkboard SE Regular"/>
              </a:rPr>
              <a:t> das </a:t>
            </a:r>
            <a:r>
              <a:rPr lang="en-US" sz="2800" i="1" dirty="0" err="1" smtClean="0">
                <a:solidFill>
                  <a:srgbClr val="262262"/>
                </a:solidFill>
                <a:latin typeface="Chalkboard SE Regular"/>
                <a:cs typeface="Chalkboard SE Regular"/>
              </a:rPr>
              <a:t>verdades</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em</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que</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foste</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instruído</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Lc</a:t>
            </a:r>
            <a:r>
              <a:rPr lang="en-US" sz="2800" i="1" dirty="0" smtClean="0">
                <a:solidFill>
                  <a:srgbClr val="262262"/>
                </a:solidFill>
                <a:latin typeface="Chalkboard SE Regular"/>
                <a:cs typeface="Chalkboard SE Regular"/>
              </a:rPr>
              <a:t> 1:1-4</a:t>
            </a:r>
            <a:endParaRPr lang="en-US" sz="2800" i="1" dirty="0">
              <a:solidFill>
                <a:srgbClr val="262262"/>
              </a:solidFill>
              <a:latin typeface="Chalkboard SE Regular"/>
              <a:cs typeface="Chalkboard SE Regular"/>
            </a:endParaRPr>
          </a:p>
        </p:txBody>
      </p:sp>
    </p:spTree>
    <p:extLst>
      <p:ext uri="{BB962C8B-B14F-4D97-AF65-F5344CB8AC3E}">
        <p14:creationId xmlns:p14="http://schemas.microsoft.com/office/powerpoint/2010/main" val="3329795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iterate type="wd">
                                    <p:tmPct val="10000"/>
                                  </p:iterate>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lvo.jpg"/>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058" y="-27384"/>
            <a:ext cx="9171058" cy="1678304"/>
          </a:xfrm>
          <a:prstGeom prst="rect">
            <a:avLst/>
          </a:prstGeom>
        </p:spPr>
      </p:pic>
      <p:sp>
        <p:nvSpPr>
          <p:cNvPr id="14" name="TextBox 13"/>
          <p:cNvSpPr txBox="1"/>
          <p:nvPr/>
        </p:nvSpPr>
        <p:spPr>
          <a:xfrm>
            <a:off x="663984" y="139279"/>
            <a:ext cx="4387114" cy="769441"/>
          </a:xfrm>
          <a:prstGeom prst="rect">
            <a:avLst/>
          </a:prstGeom>
          <a:noFill/>
        </p:spPr>
        <p:txBody>
          <a:bodyPr wrap="none" rtlCol="0">
            <a:spAutoFit/>
          </a:bodyPr>
          <a:lstStyle/>
          <a:p>
            <a:r>
              <a:rPr lang="pt-BR" sz="4400" b="1" dirty="0" smtClean="0">
                <a:solidFill>
                  <a:schemeClr val="bg1"/>
                </a:solidFill>
                <a:latin typeface="+mj-lt"/>
                <a:cs typeface="Arial" pitchFamily="34" charset="0"/>
              </a:rPr>
              <a:t>Qual o propósito?</a:t>
            </a:r>
          </a:p>
        </p:txBody>
      </p:sp>
      <p:sp>
        <p:nvSpPr>
          <p:cNvPr id="8" name="TextBox 7"/>
          <p:cNvSpPr txBox="1"/>
          <p:nvPr/>
        </p:nvSpPr>
        <p:spPr>
          <a:xfrm>
            <a:off x="1043608" y="1556792"/>
            <a:ext cx="7272808" cy="4832093"/>
          </a:xfrm>
          <a:prstGeom prst="rect">
            <a:avLst/>
          </a:prstGeom>
          <a:noFill/>
        </p:spPr>
        <p:txBody>
          <a:bodyPr wrap="square" rtlCol="0">
            <a:spAutoFit/>
          </a:bodyPr>
          <a:lstStyle/>
          <a:p>
            <a:r>
              <a:rPr lang="en-US" sz="2800" i="1" dirty="0" smtClean="0">
                <a:solidFill>
                  <a:schemeClr val="tx2">
                    <a:lumMod val="40000"/>
                    <a:lumOff val="60000"/>
                  </a:schemeClr>
                </a:solidFill>
                <a:latin typeface="Chalkboard SE Regular"/>
                <a:cs typeface="Chalkboard SE Regular"/>
              </a:rPr>
              <a:t>“</a:t>
            </a:r>
            <a:r>
              <a:rPr lang="en-US" sz="2800" i="1" dirty="0" err="1" smtClean="0">
                <a:solidFill>
                  <a:schemeClr val="tx2">
                    <a:lumMod val="40000"/>
                    <a:lumOff val="60000"/>
                  </a:schemeClr>
                </a:solidFill>
                <a:latin typeface="Chalkboard SE Regular"/>
                <a:cs typeface="Chalkboard SE Regular"/>
              </a:rPr>
              <a:t>Visto</a:t>
            </a:r>
            <a:r>
              <a:rPr lang="en-US" sz="2800" i="1" dirty="0" smtClean="0">
                <a:solidFill>
                  <a:schemeClr val="tx2">
                    <a:lumMod val="40000"/>
                    <a:lumOff val="60000"/>
                  </a:schemeClr>
                </a:solidFill>
                <a:latin typeface="Chalkboard SE Regular"/>
                <a:cs typeface="Chalkboard SE Regular"/>
              </a:rPr>
              <a:t> </a:t>
            </a:r>
            <a:r>
              <a:rPr lang="en-US" sz="2800" i="1" dirty="0" err="1" smtClean="0">
                <a:solidFill>
                  <a:schemeClr val="tx2">
                    <a:lumMod val="40000"/>
                    <a:lumOff val="60000"/>
                  </a:schemeClr>
                </a:solidFill>
                <a:latin typeface="Chalkboard SE Regular"/>
                <a:cs typeface="Chalkboard SE Regular"/>
              </a:rPr>
              <a:t>que</a:t>
            </a:r>
            <a:r>
              <a:rPr lang="en-US" sz="2800" i="1" dirty="0" smtClean="0">
                <a:solidFill>
                  <a:schemeClr val="tx2">
                    <a:lumMod val="40000"/>
                    <a:lumOff val="60000"/>
                  </a:schemeClr>
                </a:solidFill>
                <a:latin typeface="Chalkboard SE Regular"/>
                <a:cs typeface="Chalkboard SE Regular"/>
              </a:rPr>
              <a:t> </a:t>
            </a:r>
            <a:r>
              <a:rPr lang="en-US" sz="2800" i="1" dirty="0" err="1" smtClean="0">
                <a:solidFill>
                  <a:schemeClr val="tx2">
                    <a:lumMod val="40000"/>
                    <a:lumOff val="60000"/>
                  </a:schemeClr>
                </a:solidFill>
                <a:latin typeface="Chalkboard SE Regular"/>
                <a:cs typeface="Chalkboard SE Regular"/>
              </a:rPr>
              <a:t>muitos</a:t>
            </a:r>
            <a:r>
              <a:rPr lang="en-US" sz="2800" i="1" dirty="0" smtClean="0">
                <a:solidFill>
                  <a:schemeClr val="tx2">
                    <a:lumMod val="40000"/>
                    <a:lumOff val="60000"/>
                  </a:schemeClr>
                </a:solidFill>
                <a:latin typeface="Chalkboard SE Regular"/>
                <a:cs typeface="Chalkboard SE Regular"/>
              </a:rPr>
              <a:t> </a:t>
            </a:r>
            <a:r>
              <a:rPr lang="en-US" sz="2800" i="1" dirty="0" err="1" smtClean="0">
                <a:solidFill>
                  <a:schemeClr val="tx2">
                    <a:lumMod val="40000"/>
                    <a:lumOff val="60000"/>
                  </a:schemeClr>
                </a:solidFill>
                <a:latin typeface="Chalkboard SE Regular"/>
                <a:cs typeface="Chalkboard SE Regular"/>
              </a:rPr>
              <a:t>houve</a:t>
            </a:r>
            <a:r>
              <a:rPr lang="en-US" sz="2800" i="1" dirty="0" smtClean="0">
                <a:solidFill>
                  <a:schemeClr val="tx2">
                    <a:lumMod val="40000"/>
                    <a:lumOff val="60000"/>
                  </a:schemeClr>
                </a:solidFill>
                <a:latin typeface="Chalkboard SE Regular"/>
                <a:cs typeface="Chalkboard SE Regular"/>
              </a:rPr>
              <a:t> </a:t>
            </a:r>
            <a:r>
              <a:rPr lang="en-US" sz="2800" i="1" dirty="0" err="1" smtClean="0">
                <a:solidFill>
                  <a:schemeClr val="tx2">
                    <a:lumMod val="40000"/>
                    <a:lumOff val="60000"/>
                  </a:schemeClr>
                </a:solidFill>
                <a:latin typeface="Chalkboard SE Regular"/>
                <a:cs typeface="Chalkboard SE Regular"/>
              </a:rPr>
              <a:t>que</a:t>
            </a:r>
            <a:r>
              <a:rPr lang="en-US" sz="2800" i="1" dirty="0" smtClean="0">
                <a:solidFill>
                  <a:schemeClr val="tx2">
                    <a:lumMod val="40000"/>
                    <a:lumOff val="60000"/>
                  </a:schemeClr>
                </a:solidFill>
                <a:latin typeface="Chalkboard SE Regular"/>
                <a:cs typeface="Chalkboard SE Regular"/>
              </a:rPr>
              <a:t> </a:t>
            </a:r>
            <a:r>
              <a:rPr lang="en-US" sz="2800" i="1" dirty="0" err="1" smtClean="0">
                <a:solidFill>
                  <a:schemeClr val="tx2">
                    <a:lumMod val="40000"/>
                    <a:lumOff val="60000"/>
                  </a:schemeClr>
                </a:solidFill>
                <a:latin typeface="Chalkboard SE Regular"/>
                <a:cs typeface="Chalkboard SE Regular"/>
              </a:rPr>
              <a:t>empreenderam</a:t>
            </a:r>
            <a:r>
              <a:rPr lang="en-US" sz="2800" i="1" dirty="0" smtClean="0">
                <a:solidFill>
                  <a:schemeClr val="tx2">
                    <a:lumMod val="40000"/>
                    <a:lumOff val="60000"/>
                  </a:schemeClr>
                </a:solidFill>
                <a:latin typeface="Chalkboard SE Regular"/>
                <a:cs typeface="Chalkboard SE Regular"/>
              </a:rPr>
              <a:t> </a:t>
            </a:r>
            <a:r>
              <a:rPr lang="en-US" sz="2800" i="1" dirty="0" err="1" smtClean="0">
                <a:solidFill>
                  <a:schemeClr val="tx2">
                    <a:lumMod val="40000"/>
                    <a:lumOff val="60000"/>
                  </a:schemeClr>
                </a:solidFill>
                <a:latin typeface="Chalkboard SE Regular"/>
                <a:cs typeface="Chalkboard SE Regular"/>
              </a:rPr>
              <a:t>uma</a:t>
            </a:r>
            <a:r>
              <a:rPr lang="en-US" sz="2800" i="1" dirty="0" smtClean="0">
                <a:solidFill>
                  <a:schemeClr val="tx2">
                    <a:lumMod val="40000"/>
                    <a:lumOff val="60000"/>
                  </a:schemeClr>
                </a:solidFill>
                <a:latin typeface="Chalkboard SE Regular"/>
                <a:cs typeface="Chalkboard SE Regular"/>
              </a:rPr>
              <a:t> </a:t>
            </a:r>
            <a:r>
              <a:rPr lang="en-US" sz="2800" i="1" dirty="0" err="1" smtClean="0">
                <a:solidFill>
                  <a:schemeClr val="tx2">
                    <a:lumMod val="40000"/>
                    <a:lumOff val="60000"/>
                  </a:schemeClr>
                </a:solidFill>
                <a:latin typeface="Chalkboard SE Regular"/>
                <a:cs typeface="Chalkboard SE Regular"/>
              </a:rPr>
              <a:t>narração</a:t>
            </a:r>
            <a:r>
              <a:rPr lang="en-US" sz="2800" i="1" dirty="0" smtClean="0">
                <a:solidFill>
                  <a:schemeClr val="tx2">
                    <a:lumMod val="40000"/>
                    <a:lumOff val="60000"/>
                  </a:schemeClr>
                </a:solidFill>
                <a:latin typeface="Chalkboard SE Regular"/>
                <a:cs typeface="Chalkboard SE Regular"/>
              </a:rPr>
              <a:t> </a:t>
            </a:r>
            <a:r>
              <a:rPr lang="en-US" sz="2800" i="1" dirty="0" err="1" smtClean="0">
                <a:solidFill>
                  <a:schemeClr val="tx2">
                    <a:lumMod val="40000"/>
                    <a:lumOff val="60000"/>
                  </a:schemeClr>
                </a:solidFill>
                <a:latin typeface="Chalkboard SE Regular"/>
                <a:cs typeface="Chalkboard SE Regular"/>
              </a:rPr>
              <a:t>coordenada</a:t>
            </a:r>
            <a:r>
              <a:rPr lang="en-US" sz="2800" i="1" dirty="0" smtClean="0">
                <a:solidFill>
                  <a:schemeClr val="tx2">
                    <a:lumMod val="40000"/>
                    <a:lumOff val="60000"/>
                  </a:schemeClr>
                </a:solidFill>
                <a:latin typeface="Chalkboard SE Regular"/>
                <a:cs typeface="Chalkboard SE Regular"/>
              </a:rPr>
              <a:t> dos </a:t>
            </a:r>
            <a:r>
              <a:rPr lang="en-US" sz="2800" i="1" dirty="0" err="1" smtClean="0">
                <a:solidFill>
                  <a:schemeClr val="tx2">
                    <a:lumMod val="40000"/>
                    <a:lumOff val="60000"/>
                  </a:schemeClr>
                </a:solidFill>
                <a:latin typeface="Chalkboard SE Regular"/>
                <a:cs typeface="Chalkboard SE Regular"/>
              </a:rPr>
              <a:t>fatos</a:t>
            </a:r>
            <a:r>
              <a:rPr lang="en-US" sz="2800" i="1" dirty="0" smtClean="0">
                <a:solidFill>
                  <a:schemeClr val="tx2">
                    <a:lumMod val="40000"/>
                    <a:lumOff val="60000"/>
                  </a:schemeClr>
                </a:solidFill>
                <a:latin typeface="Chalkboard SE Regular"/>
                <a:cs typeface="Chalkboard SE Regular"/>
              </a:rPr>
              <a:t> </a:t>
            </a:r>
            <a:r>
              <a:rPr lang="en-US" sz="2800" i="1" dirty="0" err="1" smtClean="0">
                <a:solidFill>
                  <a:schemeClr val="tx2">
                    <a:lumMod val="40000"/>
                    <a:lumOff val="60000"/>
                  </a:schemeClr>
                </a:solidFill>
                <a:latin typeface="Chalkboard SE Regular"/>
                <a:cs typeface="Chalkboard SE Regular"/>
              </a:rPr>
              <a:t>que</a:t>
            </a:r>
            <a:r>
              <a:rPr lang="en-US" sz="2800" i="1" dirty="0" smtClean="0">
                <a:solidFill>
                  <a:schemeClr val="tx2">
                    <a:lumMod val="40000"/>
                    <a:lumOff val="60000"/>
                  </a:schemeClr>
                </a:solidFill>
                <a:latin typeface="Chalkboard SE Regular"/>
                <a:cs typeface="Chalkboard SE Regular"/>
              </a:rPr>
              <a:t> entre </a:t>
            </a:r>
            <a:r>
              <a:rPr lang="en-US" sz="2800" i="1" dirty="0" err="1" smtClean="0">
                <a:solidFill>
                  <a:schemeClr val="tx2">
                    <a:lumMod val="40000"/>
                    <a:lumOff val="60000"/>
                  </a:schemeClr>
                </a:solidFill>
                <a:latin typeface="Chalkboard SE Regular"/>
                <a:cs typeface="Chalkboard SE Regular"/>
              </a:rPr>
              <a:t>nós</a:t>
            </a:r>
            <a:r>
              <a:rPr lang="en-US" sz="2800" i="1" dirty="0" smtClean="0">
                <a:solidFill>
                  <a:schemeClr val="tx2">
                    <a:lumMod val="40000"/>
                    <a:lumOff val="60000"/>
                  </a:schemeClr>
                </a:solidFill>
                <a:latin typeface="Chalkboard SE Regular"/>
                <a:cs typeface="Chalkboard SE Regular"/>
              </a:rPr>
              <a:t> se </a:t>
            </a:r>
            <a:r>
              <a:rPr lang="en-US" sz="2800" i="1" dirty="0" err="1" smtClean="0">
                <a:solidFill>
                  <a:schemeClr val="tx2">
                    <a:lumMod val="40000"/>
                    <a:lumOff val="60000"/>
                  </a:schemeClr>
                </a:solidFill>
                <a:latin typeface="Chalkboard SE Regular"/>
                <a:cs typeface="Chalkboard SE Regular"/>
              </a:rPr>
              <a:t>realizaram</a:t>
            </a:r>
            <a:r>
              <a:rPr lang="en-US" sz="2800" i="1" dirty="0" smtClean="0">
                <a:solidFill>
                  <a:schemeClr val="tx2">
                    <a:lumMod val="40000"/>
                    <a:lumOff val="60000"/>
                  </a:schemeClr>
                </a:solidFill>
                <a:latin typeface="Chalkboard SE Regular"/>
                <a:cs typeface="Chalkboard SE Regular"/>
              </a:rPr>
              <a:t>, </a:t>
            </a:r>
            <a:r>
              <a:rPr lang="en-US" sz="2800" i="1" dirty="0" err="1" smtClean="0">
                <a:solidFill>
                  <a:schemeClr val="tx2">
                    <a:lumMod val="40000"/>
                    <a:lumOff val="60000"/>
                  </a:schemeClr>
                </a:solidFill>
                <a:latin typeface="Chalkboard SE Regular"/>
                <a:cs typeface="Chalkboard SE Regular"/>
              </a:rPr>
              <a:t>conforme</a:t>
            </a:r>
            <a:r>
              <a:rPr lang="en-US" sz="2800" i="1" dirty="0" smtClean="0">
                <a:solidFill>
                  <a:schemeClr val="tx2">
                    <a:lumMod val="40000"/>
                    <a:lumOff val="60000"/>
                  </a:schemeClr>
                </a:solidFill>
                <a:latin typeface="Chalkboard SE Regular"/>
                <a:cs typeface="Chalkboard SE Regular"/>
              </a:rPr>
              <a:t> </a:t>
            </a:r>
            <a:r>
              <a:rPr lang="en-US" sz="2800" i="1" dirty="0" err="1" smtClean="0">
                <a:solidFill>
                  <a:schemeClr val="tx2">
                    <a:lumMod val="40000"/>
                    <a:lumOff val="60000"/>
                  </a:schemeClr>
                </a:solidFill>
                <a:latin typeface="Chalkboard SE Regular"/>
                <a:cs typeface="Chalkboard SE Regular"/>
              </a:rPr>
              <a:t>nos</a:t>
            </a:r>
            <a:r>
              <a:rPr lang="en-US" sz="2800" i="1" dirty="0" smtClean="0">
                <a:solidFill>
                  <a:schemeClr val="tx2">
                    <a:lumMod val="40000"/>
                    <a:lumOff val="60000"/>
                  </a:schemeClr>
                </a:solidFill>
                <a:latin typeface="Chalkboard SE Regular"/>
                <a:cs typeface="Chalkboard SE Regular"/>
              </a:rPr>
              <a:t> </a:t>
            </a:r>
            <a:r>
              <a:rPr lang="en-US" sz="2800" i="1" dirty="0" err="1" smtClean="0">
                <a:solidFill>
                  <a:schemeClr val="tx2">
                    <a:lumMod val="40000"/>
                    <a:lumOff val="60000"/>
                  </a:schemeClr>
                </a:solidFill>
                <a:latin typeface="Chalkboard SE Regular"/>
                <a:cs typeface="Chalkboard SE Regular"/>
              </a:rPr>
              <a:t>transmitiram</a:t>
            </a:r>
            <a:r>
              <a:rPr lang="en-US" sz="2800" i="1" dirty="0" smtClean="0">
                <a:solidFill>
                  <a:schemeClr val="tx2">
                    <a:lumMod val="40000"/>
                    <a:lumOff val="60000"/>
                  </a:schemeClr>
                </a:solidFill>
                <a:latin typeface="Chalkboard SE Regular"/>
                <a:cs typeface="Chalkboard SE Regular"/>
              </a:rPr>
              <a:t> </a:t>
            </a:r>
            <a:r>
              <a:rPr lang="en-US" sz="2800" i="1" dirty="0" err="1" smtClean="0">
                <a:solidFill>
                  <a:srgbClr val="262262"/>
                </a:solidFill>
                <a:latin typeface="Chalkboard SE Regular"/>
                <a:cs typeface="Chalkboard SE Regular"/>
              </a:rPr>
              <a:t>os</a:t>
            </a:r>
            <a:r>
              <a:rPr lang="en-US" sz="2800" i="1" dirty="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que</a:t>
            </a:r>
            <a:r>
              <a:rPr lang="en-US" sz="2800" i="1" dirty="0" smtClean="0">
                <a:solidFill>
                  <a:srgbClr val="262262"/>
                </a:solidFill>
                <a:latin typeface="Chalkboard SE Regular"/>
                <a:cs typeface="Chalkboard SE Regular"/>
              </a:rPr>
              <a:t> </a:t>
            </a:r>
            <a:r>
              <a:rPr lang="en-US" sz="2800" i="1" dirty="0" err="1" smtClean="0">
                <a:solidFill>
                  <a:schemeClr val="tx2">
                    <a:lumMod val="40000"/>
                    <a:lumOff val="60000"/>
                  </a:schemeClr>
                </a:solidFill>
                <a:latin typeface="Chalkboard SE Regular"/>
                <a:cs typeface="Chalkboard SE Regular"/>
              </a:rPr>
              <a:t>desde</a:t>
            </a:r>
            <a:r>
              <a:rPr lang="en-US" sz="2800" i="1" dirty="0" smtClean="0">
                <a:solidFill>
                  <a:schemeClr val="tx2">
                    <a:lumMod val="40000"/>
                    <a:lumOff val="60000"/>
                  </a:schemeClr>
                </a:solidFill>
                <a:latin typeface="Chalkboard SE Regular"/>
                <a:cs typeface="Chalkboard SE Regular"/>
              </a:rPr>
              <a:t> o </a:t>
            </a:r>
            <a:r>
              <a:rPr lang="en-US" sz="2800" i="1" dirty="0" err="1" smtClean="0">
                <a:solidFill>
                  <a:schemeClr val="tx2">
                    <a:lumMod val="40000"/>
                    <a:lumOff val="60000"/>
                  </a:schemeClr>
                </a:solidFill>
                <a:latin typeface="Chalkboard SE Regular"/>
                <a:cs typeface="Chalkboard SE Regular"/>
              </a:rPr>
              <a:t>princípio</a:t>
            </a:r>
            <a:r>
              <a:rPr lang="en-US" sz="2800" i="1" dirty="0" smtClean="0">
                <a:solidFill>
                  <a:schemeClr val="tx2">
                    <a:lumMod val="40000"/>
                    <a:lumOff val="60000"/>
                  </a:schemeClr>
                </a:solidFill>
                <a:latin typeface="Chalkboard SE Regular"/>
                <a:cs typeface="Chalkboard SE Regular"/>
              </a:rPr>
              <a:t> </a:t>
            </a:r>
            <a:r>
              <a:rPr lang="en-US" sz="2800" i="1" dirty="0" err="1" smtClean="0">
                <a:solidFill>
                  <a:srgbClr val="262262"/>
                </a:solidFill>
                <a:latin typeface="Chalkboard SE Regular"/>
                <a:cs typeface="Chalkboard SE Regular"/>
              </a:rPr>
              <a:t>foram</a:t>
            </a:r>
            <a:r>
              <a:rPr lang="en-US" sz="2800" i="1" dirty="0" smtClean="0">
                <a:solidFill>
                  <a:srgbClr val="262262"/>
                </a:solidFill>
                <a:latin typeface="Chalkboard SE Regular"/>
                <a:cs typeface="Chalkboard SE Regular"/>
              </a:rPr>
              <a:t> </a:t>
            </a:r>
            <a:r>
              <a:rPr lang="en-US" sz="2800" i="1" dirty="0" smtClean="0">
                <a:solidFill>
                  <a:schemeClr val="tx2">
                    <a:lumMod val="40000"/>
                    <a:lumOff val="60000"/>
                  </a:schemeClr>
                </a:solidFill>
                <a:latin typeface="Chalkboard SE Regular"/>
                <a:cs typeface="Chalkboard SE Regular"/>
              </a:rPr>
              <a:t>deles </a:t>
            </a:r>
            <a:r>
              <a:rPr lang="en-US" sz="2800" i="1" dirty="0" err="1" smtClean="0">
                <a:solidFill>
                  <a:srgbClr val="262262"/>
                </a:solidFill>
                <a:latin typeface="Chalkboard SE Regular"/>
                <a:cs typeface="Chalkboard SE Regular"/>
              </a:rPr>
              <a:t>testemunhas</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oculares</a:t>
            </a:r>
            <a:r>
              <a:rPr lang="en-US" sz="2800" i="1" dirty="0" smtClean="0">
                <a:solidFill>
                  <a:srgbClr val="262262"/>
                </a:solidFill>
                <a:latin typeface="Chalkboard SE Regular"/>
                <a:cs typeface="Chalkboard SE Regular"/>
              </a:rPr>
              <a:t> </a:t>
            </a:r>
            <a:r>
              <a:rPr lang="en-US" sz="2800" i="1" dirty="0" smtClean="0">
                <a:solidFill>
                  <a:schemeClr val="tx2">
                    <a:lumMod val="40000"/>
                    <a:lumOff val="60000"/>
                  </a:schemeClr>
                </a:solidFill>
                <a:latin typeface="Chalkboard SE Regular"/>
                <a:cs typeface="Chalkboard SE Regular"/>
              </a:rPr>
              <a:t>e </a:t>
            </a:r>
            <a:r>
              <a:rPr lang="en-US" sz="2800" i="1" dirty="0" err="1" smtClean="0">
                <a:solidFill>
                  <a:schemeClr val="tx2">
                    <a:lumMod val="40000"/>
                    <a:lumOff val="60000"/>
                  </a:schemeClr>
                </a:solidFill>
                <a:latin typeface="Chalkboard SE Regular"/>
                <a:cs typeface="Chalkboard SE Regular"/>
              </a:rPr>
              <a:t>ministros</a:t>
            </a:r>
            <a:r>
              <a:rPr lang="en-US" sz="2800" i="1" dirty="0" smtClean="0">
                <a:solidFill>
                  <a:schemeClr val="tx2">
                    <a:lumMod val="40000"/>
                    <a:lumOff val="60000"/>
                  </a:schemeClr>
                </a:solidFill>
                <a:latin typeface="Chalkboard SE Regular"/>
                <a:cs typeface="Chalkboard SE Regular"/>
              </a:rPr>
              <a:t> da </a:t>
            </a:r>
            <a:r>
              <a:rPr lang="en-US" sz="2800" i="1" dirty="0" err="1" smtClean="0">
                <a:solidFill>
                  <a:schemeClr val="tx2">
                    <a:lumMod val="40000"/>
                    <a:lumOff val="60000"/>
                  </a:schemeClr>
                </a:solidFill>
                <a:latin typeface="Chalkboard SE Regular"/>
                <a:cs typeface="Chalkboard SE Regular"/>
              </a:rPr>
              <a:t>palavra</a:t>
            </a:r>
            <a:r>
              <a:rPr lang="en-US" sz="2800" i="1" dirty="0" smtClean="0">
                <a:solidFill>
                  <a:schemeClr val="tx2">
                    <a:lumMod val="40000"/>
                    <a:lumOff val="60000"/>
                  </a:schemeClr>
                </a:solidFill>
                <a:latin typeface="Chalkboard SE Regular"/>
                <a:cs typeface="Chalkboard SE Regular"/>
              </a:rPr>
              <a:t>, </a:t>
            </a:r>
            <a:r>
              <a:rPr lang="en-US" sz="2800" i="1" dirty="0" err="1" smtClean="0">
                <a:solidFill>
                  <a:schemeClr val="tx2">
                    <a:lumMod val="40000"/>
                    <a:lumOff val="60000"/>
                  </a:schemeClr>
                </a:solidFill>
                <a:latin typeface="Chalkboard SE Regular"/>
                <a:cs typeface="Chalkboard SE Regular"/>
              </a:rPr>
              <a:t>igualmente</a:t>
            </a:r>
            <a:r>
              <a:rPr lang="en-US" sz="2800" i="1" dirty="0" smtClean="0">
                <a:solidFill>
                  <a:schemeClr val="tx2">
                    <a:lumMod val="40000"/>
                    <a:lumOff val="60000"/>
                  </a:schemeClr>
                </a:solidFill>
                <a:latin typeface="Chalkboard SE Regular"/>
                <a:cs typeface="Chalkboard SE Regular"/>
              </a:rPr>
              <a:t> a </a:t>
            </a:r>
            <a:r>
              <a:rPr lang="en-US" sz="2800" i="1" dirty="0" err="1" smtClean="0">
                <a:solidFill>
                  <a:schemeClr val="tx2">
                    <a:lumMod val="40000"/>
                    <a:lumOff val="60000"/>
                  </a:schemeClr>
                </a:solidFill>
                <a:latin typeface="Chalkboard SE Regular"/>
                <a:cs typeface="Chalkboard SE Regular"/>
              </a:rPr>
              <a:t>mim</a:t>
            </a:r>
            <a:r>
              <a:rPr lang="en-US" sz="2800" i="1" dirty="0" smtClean="0">
                <a:solidFill>
                  <a:schemeClr val="tx2">
                    <a:lumMod val="40000"/>
                    <a:lumOff val="60000"/>
                  </a:schemeClr>
                </a:solidFill>
                <a:latin typeface="Chalkboard SE Regular"/>
                <a:cs typeface="Chalkboard SE Regular"/>
              </a:rPr>
              <a:t> me </a:t>
            </a:r>
            <a:r>
              <a:rPr lang="en-US" sz="2800" i="1" dirty="0" err="1" smtClean="0">
                <a:solidFill>
                  <a:schemeClr val="tx2">
                    <a:lumMod val="40000"/>
                    <a:lumOff val="60000"/>
                  </a:schemeClr>
                </a:solidFill>
                <a:latin typeface="Chalkboard SE Regular"/>
                <a:cs typeface="Chalkboard SE Regular"/>
              </a:rPr>
              <a:t>pareceu</a:t>
            </a:r>
            <a:r>
              <a:rPr lang="en-US" sz="2800" i="1" dirty="0" smtClean="0">
                <a:solidFill>
                  <a:schemeClr val="tx2">
                    <a:lumMod val="40000"/>
                    <a:lumOff val="60000"/>
                  </a:schemeClr>
                </a:solidFill>
                <a:latin typeface="Chalkboard SE Regular"/>
                <a:cs typeface="Chalkboard SE Regular"/>
              </a:rPr>
              <a:t> </a:t>
            </a:r>
            <a:r>
              <a:rPr lang="en-US" sz="2800" i="1" dirty="0" err="1" smtClean="0">
                <a:solidFill>
                  <a:schemeClr val="tx2">
                    <a:lumMod val="40000"/>
                    <a:lumOff val="60000"/>
                  </a:schemeClr>
                </a:solidFill>
                <a:latin typeface="Chalkboard SE Regular"/>
                <a:cs typeface="Chalkboard SE Regular"/>
              </a:rPr>
              <a:t>bem</a:t>
            </a:r>
            <a:r>
              <a:rPr lang="en-US" sz="2800" i="1" dirty="0" smtClean="0">
                <a:solidFill>
                  <a:schemeClr val="tx2">
                    <a:lumMod val="40000"/>
                    <a:lumOff val="60000"/>
                  </a:schemeClr>
                </a:solidFill>
                <a:latin typeface="Chalkboard SE Regular"/>
                <a:cs typeface="Chalkboard SE Regular"/>
              </a:rPr>
              <a:t>, </a:t>
            </a:r>
            <a:r>
              <a:rPr lang="en-US" sz="2800" i="1" dirty="0" err="1" smtClean="0">
                <a:solidFill>
                  <a:schemeClr val="tx2">
                    <a:lumMod val="40000"/>
                    <a:lumOff val="60000"/>
                  </a:schemeClr>
                </a:solidFill>
                <a:latin typeface="Chalkboard SE Regular"/>
                <a:cs typeface="Chalkboard SE Regular"/>
              </a:rPr>
              <a:t>depois</a:t>
            </a:r>
            <a:r>
              <a:rPr lang="en-US" sz="2800" i="1" dirty="0" smtClean="0">
                <a:solidFill>
                  <a:schemeClr val="tx2">
                    <a:lumMod val="40000"/>
                    <a:lumOff val="60000"/>
                  </a:schemeClr>
                </a:solidFill>
                <a:latin typeface="Chalkboard SE Regular"/>
                <a:cs typeface="Chalkboard SE Regular"/>
              </a:rPr>
              <a:t> de </a:t>
            </a:r>
            <a:r>
              <a:rPr lang="en-US" sz="2800" i="1" dirty="0" err="1" smtClean="0">
                <a:solidFill>
                  <a:srgbClr val="262262"/>
                </a:solidFill>
                <a:latin typeface="Chalkboard SE Regular"/>
                <a:cs typeface="Chalkboard SE Regular"/>
              </a:rPr>
              <a:t>acurada</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investigação</a:t>
            </a:r>
            <a:r>
              <a:rPr lang="en-US" sz="2800" i="1" dirty="0" smtClean="0">
                <a:solidFill>
                  <a:srgbClr val="262262"/>
                </a:solidFill>
                <a:latin typeface="Chalkboard SE Regular"/>
                <a:cs typeface="Chalkboard SE Regular"/>
              </a:rPr>
              <a:t> </a:t>
            </a:r>
            <a:r>
              <a:rPr lang="en-US" sz="2800" i="1" dirty="0" smtClean="0">
                <a:solidFill>
                  <a:schemeClr val="tx2">
                    <a:lumMod val="40000"/>
                    <a:lumOff val="60000"/>
                  </a:schemeClr>
                </a:solidFill>
                <a:latin typeface="Chalkboard SE Regular"/>
                <a:cs typeface="Chalkboard SE Regular"/>
              </a:rPr>
              <a:t>de </a:t>
            </a:r>
            <a:r>
              <a:rPr lang="en-US" sz="2800" i="1" dirty="0" err="1" smtClean="0">
                <a:solidFill>
                  <a:schemeClr val="tx2">
                    <a:lumMod val="40000"/>
                    <a:lumOff val="60000"/>
                  </a:schemeClr>
                </a:solidFill>
                <a:latin typeface="Chalkboard SE Regular"/>
                <a:cs typeface="Chalkboard SE Regular"/>
              </a:rPr>
              <a:t>tudo</a:t>
            </a:r>
            <a:r>
              <a:rPr lang="en-US" sz="2800" i="1" dirty="0" smtClean="0">
                <a:solidFill>
                  <a:schemeClr val="tx2">
                    <a:lumMod val="40000"/>
                    <a:lumOff val="60000"/>
                  </a:schemeClr>
                </a:solidFill>
                <a:latin typeface="Chalkboard SE Regular"/>
                <a:cs typeface="Chalkboard SE Regular"/>
              </a:rPr>
              <a:t> </a:t>
            </a:r>
            <a:r>
              <a:rPr lang="en-US" sz="2800" i="1" dirty="0" err="1" smtClean="0">
                <a:solidFill>
                  <a:srgbClr val="262262"/>
                </a:solidFill>
                <a:latin typeface="Chalkboard SE Regular"/>
                <a:cs typeface="Chalkboard SE Regular"/>
              </a:rPr>
              <a:t>desde</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sua</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origem</a:t>
            </a:r>
            <a:r>
              <a:rPr lang="en-US" sz="2800" i="1" dirty="0" smtClean="0">
                <a:solidFill>
                  <a:schemeClr val="tx2">
                    <a:lumMod val="40000"/>
                    <a:lumOff val="60000"/>
                  </a:schemeClr>
                </a:solidFill>
                <a:latin typeface="Chalkboard SE Regular"/>
                <a:cs typeface="Chalkboard SE Regular"/>
              </a:rPr>
              <a:t>, </a:t>
            </a:r>
            <a:r>
              <a:rPr lang="en-US" sz="2800" i="1" dirty="0" err="1" smtClean="0">
                <a:solidFill>
                  <a:schemeClr val="tx2">
                    <a:lumMod val="40000"/>
                    <a:lumOff val="60000"/>
                  </a:schemeClr>
                </a:solidFill>
                <a:latin typeface="Chalkboard SE Regular"/>
                <a:cs typeface="Chalkboard SE Regular"/>
              </a:rPr>
              <a:t>dar-te</a:t>
            </a:r>
            <a:r>
              <a:rPr lang="en-US" sz="2800" i="1" dirty="0" smtClean="0">
                <a:solidFill>
                  <a:schemeClr val="tx2">
                    <a:lumMod val="40000"/>
                    <a:lumOff val="60000"/>
                  </a:schemeClr>
                </a:solidFill>
                <a:latin typeface="Chalkboard SE Regular"/>
                <a:cs typeface="Chalkboard SE Regular"/>
              </a:rPr>
              <a:t> </a:t>
            </a:r>
            <a:r>
              <a:rPr lang="en-US" sz="2800" i="1" dirty="0" err="1" smtClean="0">
                <a:solidFill>
                  <a:schemeClr val="tx2">
                    <a:lumMod val="40000"/>
                    <a:lumOff val="60000"/>
                  </a:schemeClr>
                </a:solidFill>
                <a:latin typeface="Chalkboard SE Regular"/>
                <a:cs typeface="Chalkboard SE Regular"/>
              </a:rPr>
              <a:t>por</a:t>
            </a:r>
            <a:r>
              <a:rPr lang="en-US" sz="2800" i="1" dirty="0" smtClean="0">
                <a:solidFill>
                  <a:schemeClr val="tx2">
                    <a:lumMod val="40000"/>
                    <a:lumOff val="60000"/>
                  </a:schemeClr>
                </a:solidFill>
                <a:latin typeface="Chalkboard SE Regular"/>
                <a:cs typeface="Chalkboard SE Regular"/>
              </a:rPr>
              <a:t> </a:t>
            </a:r>
            <a:r>
              <a:rPr lang="en-US" sz="2800" i="1" dirty="0" err="1" smtClean="0">
                <a:solidFill>
                  <a:schemeClr val="tx2">
                    <a:lumMod val="40000"/>
                    <a:lumOff val="60000"/>
                  </a:schemeClr>
                </a:solidFill>
                <a:latin typeface="Chalkboard SE Regular"/>
                <a:cs typeface="Chalkboard SE Regular"/>
              </a:rPr>
              <a:t>escrito</a:t>
            </a:r>
            <a:r>
              <a:rPr lang="en-US" sz="2800" i="1" dirty="0" smtClean="0">
                <a:solidFill>
                  <a:schemeClr val="tx2">
                    <a:lumMod val="40000"/>
                    <a:lumOff val="60000"/>
                  </a:schemeClr>
                </a:solidFill>
                <a:latin typeface="Chalkboard SE Regular"/>
                <a:cs typeface="Chalkboard SE Regular"/>
              </a:rPr>
              <a:t>, </a:t>
            </a:r>
            <a:r>
              <a:rPr lang="en-US" sz="2800" i="1" dirty="0" err="1" smtClean="0">
                <a:solidFill>
                  <a:schemeClr val="tx2">
                    <a:lumMod val="40000"/>
                    <a:lumOff val="60000"/>
                  </a:schemeClr>
                </a:solidFill>
                <a:latin typeface="Chalkboard SE Regular"/>
                <a:cs typeface="Chalkboard SE Regular"/>
              </a:rPr>
              <a:t>excelentíssimo</a:t>
            </a:r>
            <a:r>
              <a:rPr lang="en-US" sz="2800" i="1" dirty="0" smtClean="0">
                <a:solidFill>
                  <a:schemeClr val="tx2">
                    <a:lumMod val="40000"/>
                    <a:lumOff val="60000"/>
                  </a:schemeClr>
                </a:solidFill>
                <a:latin typeface="Chalkboard SE Regular"/>
                <a:cs typeface="Chalkboard SE Regular"/>
              </a:rPr>
              <a:t> </a:t>
            </a:r>
            <a:r>
              <a:rPr lang="en-US" sz="2800" i="1" dirty="0" err="1" smtClean="0">
                <a:solidFill>
                  <a:schemeClr val="tx2">
                    <a:lumMod val="40000"/>
                    <a:lumOff val="60000"/>
                  </a:schemeClr>
                </a:solidFill>
                <a:latin typeface="Chalkboard SE Regular"/>
                <a:cs typeface="Chalkboard SE Regular"/>
              </a:rPr>
              <a:t>Teófilo</a:t>
            </a:r>
            <a:r>
              <a:rPr lang="en-US" sz="2800" i="1" dirty="0" smtClean="0">
                <a:solidFill>
                  <a:schemeClr val="tx2">
                    <a:lumMod val="40000"/>
                    <a:lumOff val="60000"/>
                  </a:schemeClr>
                </a:solidFill>
                <a:latin typeface="Chalkboard SE Regular"/>
                <a:cs typeface="Chalkboard SE Regular"/>
              </a:rPr>
              <a:t>, </a:t>
            </a:r>
            <a:r>
              <a:rPr lang="en-US" sz="2800" i="1" dirty="0" err="1" smtClean="0">
                <a:solidFill>
                  <a:schemeClr val="tx2">
                    <a:lumMod val="40000"/>
                    <a:lumOff val="60000"/>
                  </a:schemeClr>
                </a:solidFill>
                <a:latin typeface="Chalkboard SE Regular"/>
                <a:cs typeface="Chalkboard SE Regular"/>
              </a:rPr>
              <a:t>uma</a:t>
            </a:r>
            <a:r>
              <a:rPr lang="en-US" sz="2800" i="1" dirty="0" smtClean="0">
                <a:solidFill>
                  <a:schemeClr val="tx2">
                    <a:lumMod val="40000"/>
                    <a:lumOff val="60000"/>
                  </a:schemeClr>
                </a:solidFill>
                <a:latin typeface="Chalkboard SE Regular"/>
                <a:cs typeface="Chalkboard SE Regular"/>
              </a:rPr>
              <a:t> </a:t>
            </a:r>
            <a:r>
              <a:rPr lang="en-US" sz="2800" i="1" dirty="0" err="1" smtClean="0">
                <a:solidFill>
                  <a:schemeClr val="tx2">
                    <a:lumMod val="40000"/>
                    <a:lumOff val="60000"/>
                  </a:schemeClr>
                </a:solidFill>
                <a:latin typeface="Chalkboard SE Regular"/>
                <a:cs typeface="Chalkboard SE Regular"/>
              </a:rPr>
              <a:t>exposição</a:t>
            </a:r>
            <a:r>
              <a:rPr lang="en-US" sz="2800" i="1" dirty="0" smtClean="0">
                <a:solidFill>
                  <a:schemeClr val="tx2">
                    <a:lumMod val="40000"/>
                    <a:lumOff val="60000"/>
                  </a:schemeClr>
                </a:solidFill>
                <a:latin typeface="Chalkboard SE Regular"/>
                <a:cs typeface="Chalkboard SE Regular"/>
              </a:rPr>
              <a:t> </a:t>
            </a:r>
            <a:r>
              <a:rPr lang="en-US" sz="2800" i="1" dirty="0" err="1" smtClean="0">
                <a:solidFill>
                  <a:schemeClr val="tx2">
                    <a:lumMod val="40000"/>
                    <a:lumOff val="60000"/>
                  </a:schemeClr>
                </a:solidFill>
                <a:latin typeface="Chalkboard SE Regular"/>
                <a:cs typeface="Chalkboard SE Regular"/>
              </a:rPr>
              <a:t>em</a:t>
            </a:r>
            <a:r>
              <a:rPr lang="en-US" sz="2800" i="1" dirty="0" smtClean="0">
                <a:solidFill>
                  <a:schemeClr val="tx2">
                    <a:lumMod val="40000"/>
                    <a:lumOff val="60000"/>
                  </a:schemeClr>
                </a:solidFill>
                <a:latin typeface="Chalkboard SE Regular"/>
                <a:cs typeface="Chalkboard SE Regular"/>
              </a:rPr>
              <a:t> </a:t>
            </a:r>
            <a:r>
              <a:rPr lang="en-US" sz="2800" i="1" dirty="0" err="1" smtClean="0">
                <a:solidFill>
                  <a:schemeClr val="tx2">
                    <a:lumMod val="40000"/>
                    <a:lumOff val="60000"/>
                  </a:schemeClr>
                </a:solidFill>
                <a:latin typeface="Chalkboard SE Regular"/>
                <a:cs typeface="Chalkboard SE Regular"/>
              </a:rPr>
              <a:t>ordem</a:t>
            </a:r>
            <a:r>
              <a:rPr lang="en-US" sz="2800" i="1" dirty="0" smtClean="0">
                <a:solidFill>
                  <a:schemeClr val="tx2">
                    <a:lumMod val="40000"/>
                    <a:lumOff val="60000"/>
                  </a:schemeClr>
                </a:solidFill>
                <a:latin typeface="Chalkboard SE Regular"/>
                <a:cs typeface="Chalkboard SE Regular"/>
              </a:rPr>
              <a:t>, </a:t>
            </a:r>
            <a:r>
              <a:rPr lang="en-US" sz="2800" i="1" dirty="0" err="1" smtClean="0">
                <a:solidFill>
                  <a:srgbClr val="262262"/>
                </a:solidFill>
                <a:latin typeface="Chalkboard SE Regular"/>
                <a:cs typeface="Chalkboard SE Regular"/>
              </a:rPr>
              <a:t>para</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que</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tenhas</a:t>
            </a:r>
            <a:r>
              <a:rPr lang="en-US" sz="2800" i="1" dirty="0" smtClean="0">
                <a:solidFill>
                  <a:srgbClr val="262262"/>
                </a:solidFill>
                <a:latin typeface="Chalkboard SE Regular"/>
                <a:cs typeface="Chalkboard SE Regular"/>
              </a:rPr>
              <a:t> plena </a:t>
            </a:r>
            <a:r>
              <a:rPr lang="en-US" sz="2800" i="1" dirty="0" err="1" smtClean="0">
                <a:solidFill>
                  <a:srgbClr val="262262"/>
                </a:solidFill>
                <a:latin typeface="Chalkboard SE Regular"/>
                <a:cs typeface="Chalkboard SE Regular"/>
              </a:rPr>
              <a:t>certeza</a:t>
            </a:r>
            <a:r>
              <a:rPr lang="en-US" sz="2800" i="1" dirty="0" smtClean="0">
                <a:solidFill>
                  <a:srgbClr val="262262"/>
                </a:solidFill>
                <a:latin typeface="Chalkboard SE Regular"/>
                <a:cs typeface="Chalkboard SE Regular"/>
              </a:rPr>
              <a:t> das </a:t>
            </a:r>
            <a:r>
              <a:rPr lang="en-US" sz="2800" i="1" dirty="0" err="1" smtClean="0">
                <a:solidFill>
                  <a:srgbClr val="262262"/>
                </a:solidFill>
                <a:latin typeface="Chalkboard SE Regular"/>
                <a:cs typeface="Chalkboard SE Regular"/>
              </a:rPr>
              <a:t>verdades</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em</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que</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foste</a:t>
            </a:r>
            <a:r>
              <a:rPr lang="en-US" sz="2800" i="1" dirty="0" smtClean="0">
                <a:solidFill>
                  <a:srgbClr val="262262"/>
                </a:solidFill>
                <a:latin typeface="Chalkboard SE Regular"/>
                <a:cs typeface="Chalkboard SE Regular"/>
              </a:rPr>
              <a:t> </a:t>
            </a:r>
            <a:r>
              <a:rPr lang="en-US" sz="2800" i="1" dirty="0" err="1" smtClean="0">
                <a:solidFill>
                  <a:srgbClr val="262262"/>
                </a:solidFill>
                <a:latin typeface="Chalkboard SE Regular"/>
                <a:cs typeface="Chalkboard SE Regular"/>
              </a:rPr>
              <a:t>instruído</a:t>
            </a:r>
            <a:r>
              <a:rPr lang="en-US" sz="2800" i="1" dirty="0" smtClean="0">
                <a:solidFill>
                  <a:schemeClr val="tx2">
                    <a:lumMod val="40000"/>
                    <a:lumOff val="60000"/>
                  </a:schemeClr>
                </a:solidFill>
                <a:latin typeface="Chalkboard SE Regular"/>
                <a:cs typeface="Chalkboard SE Regular"/>
              </a:rPr>
              <a:t>” </a:t>
            </a:r>
            <a:r>
              <a:rPr lang="en-US" sz="2800" i="1" dirty="0" err="1" smtClean="0">
                <a:solidFill>
                  <a:schemeClr val="tx2">
                    <a:lumMod val="40000"/>
                    <a:lumOff val="60000"/>
                  </a:schemeClr>
                </a:solidFill>
                <a:latin typeface="Chalkboard SE Regular"/>
                <a:cs typeface="Chalkboard SE Regular"/>
              </a:rPr>
              <a:t>Lc</a:t>
            </a:r>
            <a:r>
              <a:rPr lang="en-US" sz="2800" i="1" dirty="0" smtClean="0">
                <a:solidFill>
                  <a:schemeClr val="tx2">
                    <a:lumMod val="40000"/>
                    <a:lumOff val="60000"/>
                  </a:schemeClr>
                </a:solidFill>
                <a:latin typeface="Chalkboard SE Regular"/>
                <a:cs typeface="Chalkboard SE Regular"/>
              </a:rPr>
              <a:t> 1:1-4</a:t>
            </a:r>
            <a:endParaRPr lang="en-US" sz="2800" i="1" dirty="0">
              <a:solidFill>
                <a:schemeClr val="tx2">
                  <a:lumMod val="40000"/>
                  <a:lumOff val="60000"/>
                </a:schemeClr>
              </a:solidFill>
              <a:latin typeface="Chalkboard SE Regular"/>
              <a:cs typeface="Chalkboard SE Regular"/>
            </a:endParaRPr>
          </a:p>
        </p:txBody>
      </p:sp>
    </p:spTree>
    <p:extLst>
      <p:ext uri="{BB962C8B-B14F-4D97-AF65-F5344CB8AC3E}">
        <p14:creationId xmlns:p14="http://schemas.microsoft.com/office/powerpoint/2010/main" val="3730071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iterate type="wd">
                                    <p:tmPct val="10000"/>
                                  </p:iterate>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rofissao-historiador.jpg"/>
          <p:cNvPicPr>
            <a:picLocks noChangeAspect="1"/>
          </p:cNvPicPr>
          <p:nvPr/>
        </p:nvPicPr>
        <p:blipFill rotWithShape="1">
          <a:blip r:embed="rId3">
            <a:extLst>
              <a:ext uri="{28A0092B-C50C-407E-A947-70E740481C1C}">
                <a14:useLocalDpi xmlns:a14="http://schemas.microsoft.com/office/drawing/2010/main" val="0"/>
              </a:ext>
            </a:extLst>
          </a:blip>
          <a:srcRect b="12001"/>
          <a:stretch/>
        </p:blipFill>
        <p:spPr>
          <a:xfrm>
            <a:off x="-32912" y="970337"/>
            <a:ext cx="9285432" cy="6059063"/>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058" y="-27384"/>
            <a:ext cx="9279578" cy="1678304"/>
          </a:xfrm>
          <a:prstGeom prst="rect">
            <a:avLst/>
          </a:prstGeom>
        </p:spPr>
      </p:pic>
      <p:sp>
        <p:nvSpPr>
          <p:cNvPr id="14" name="TextBox 13"/>
          <p:cNvSpPr txBox="1"/>
          <p:nvPr/>
        </p:nvSpPr>
        <p:spPr>
          <a:xfrm>
            <a:off x="663984" y="139279"/>
            <a:ext cx="4387114" cy="769441"/>
          </a:xfrm>
          <a:prstGeom prst="rect">
            <a:avLst/>
          </a:prstGeom>
          <a:noFill/>
        </p:spPr>
        <p:txBody>
          <a:bodyPr wrap="none" rtlCol="0">
            <a:spAutoFit/>
          </a:bodyPr>
          <a:lstStyle/>
          <a:p>
            <a:r>
              <a:rPr lang="pt-BR" sz="4400" b="1" dirty="0" smtClean="0">
                <a:solidFill>
                  <a:schemeClr val="bg1"/>
                </a:solidFill>
                <a:latin typeface="+mj-lt"/>
                <a:cs typeface="Arial" pitchFamily="34" charset="0"/>
              </a:rPr>
              <a:t>Qual o propósito?</a:t>
            </a:r>
          </a:p>
        </p:txBody>
      </p:sp>
    </p:spTree>
    <p:extLst>
      <p:ext uri="{BB962C8B-B14F-4D97-AF65-F5344CB8AC3E}">
        <p14:creationId xmlns:p14="http://schemas.microsoft.com/office/powerpoint/2010/main" val="1980454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iterate type="wd">
                                    <p:tmPct val="10000"/>
                                  </p:iterate>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rofissao-historiador.jpg"/>
          <p:cNvPicPr>
            <a:picLocks noChangeAspect="1"/>
          </p:cNvPicPr>
          <p:nvPr/>
        </p:nvPicPr>
        <p:blipFill rotWithShape="1">
          <a:blip r:embed="rId3">
            <a:duotone>
              <a:schemeClr val="bg2">
                <a:shade val="45000"/>
                <a:satMod val="135000"/>
              </a:schemeClr>
              <a:prstClr val="white"/>
            </a:duotone>
            <a:extLst>
              <a:ext uri="{28A0092B-C50C-407E-A947-70E740481C1C}">
                <a14:useLocalDpi xmlns:a14="http://schemas.microsoft.com/office/drawing/2010/main" val="0"/>
              </a:ext>
            </a:extLst>
          </a:blip>
          <a:srcRect b="12001"/>
          <a:stretch/>
        </p:blipFill>
        <p:spPr>
          <a:xfrm>
            <a:off x="-32912" y="970337"/>
            <a:ext cx="9285432" cy="6059063"/>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058" y="-27384"/>
            <a:ext cx="9279578" cy="1678304"/>
          </a:xfrm>
          <a:prstGeom prst="rect">
            <a:avLst/>
          </a:prstGeom>
        </p:spPr>
      </p:pic>
      <p:sp>
        <p:nvSpPr>
          <p:cNvPr id="14" name="TextBox 13"/>
          <p:cNvSpPr txBox="1"/>
          <p:nvPr/>
        </p:nvSpPr>
        <p:spPr>
          <a:xfrm>
            <a:off x="663984" y="139279"/>
            <a:ext cx="4387114" cy="769441"/>
          </a:xfrm>
          <a:prstGeom prst="rect">
            <a:avLst/>
          </a:prstGeom>
          <a:noFill/>
        </p:spPr>
        <p:txBody>
          <a:bodyPr wrap="none" rtlCol="0">
            <a:spAutoFit/>
          </a:bodyPr>
          <a:lstStyle/>
          <a:p>
            <a:r>
              <a:rPr lang="pt-BR" sz="4400" b="1" dirty="0" smtClean="0">
                <a:solidFill>
                  <a:schemeClr val="bg1"/>
                </a:solidFill>
                <a:latin typeface="+mj-lt"/>
                <a:cs typeface="Arial" pitchFamily="34" charset="0"/>
              </a:rPr>
              <a:t>Qual o propósito?</a:t>
            </a:r>
          </a:p>
        </p:txBody>
      </p:sp>
      <p:sp>
        <p:nvSpPr>
          <p:cNvPr id="2" name="TextBox 1"/>
          <p:cNvSpPr txBox="1"/>
          <p:nvPr/>
        </p:nvSpPr>
        <p:spPr>
          <a:xfrm>
            <a:off x="323528" y="1407541"/>
            <a:ext cx="8640960" cy="5693867"/>
          </a:xfrm>
          <a:prstGeom prst="rect">
            <a:avLst/>
          </a:prstGeom>
          <a:noFill/>
        </p:spPr>
        <p:txBody>
          <a:bodyPr wrap="square" rtlCol="0">
            <a:spAutoFit/>
          </a:bodyPr>
          <a:lstStyle/>
          <a:p>
            <a:pPr algn="just"/>
            <a:r>
              <a:rPr lang="pt-BR" sz="2800" i="1" dirty="0">
                <a:solidFill>
                  <a:srgbClr val="000090"/>
                </a:solidFill>
                <a:latin typeface="Times New Roman"/>
                <a:cs typeface="Times New Roman"/>
              </a:rPr>
              <a:t>“O contexto histórico é exato. Em termos de tempo e espaço, os detalhes são precisos e corretos. Pode-se percorrer as ruas e </a:t>
            </a:r>
            <a:r>
              <a:rPr lang="pt-BR" sz="2800" i="1" dirty="0" smtClean="0">
                <a:solidFill>
                  <a:srgbClr val="000090"/>
                </a:solidFill>
                <a:latin typeface="Times New Roman"/>
                <a:cs typeface="Times New Roman"/>
              </a:rPr>
              <a:t>os mercados</a:t>
            </a:r>
            <a:r>
              <a:rPr lang="pt-BR" sz="2800" i="1" dirty="0">
                <a:solidFill>
                  <a:srgbClr val="000090"/>
                </a:solidFill>
                <a:latin typeface="Times New Roman"/>
                <a:cs typeface="Times New Roman"/>
              </a:rPr>
              <a:t>, os teatros e as assembleias de Éfeso, </a:t>
            </a:r>
            <a:r>
              <a:rPr lang="pt-BR" sz="2800" i="1" dirty="0" err="1">
                <a:solidFill>
                  <a:srgbClr val="000090"/>
                </a:solidFill>
                <a:latin typeface="Times New Roman"/>
                <a:cs typeface="Times New Roman"/>
              </a:rPr>
              <a:t>Tessalônica</a:t>
            </a:r>
            <a:r>
              <a:rPr lang="pt-BR" sz="2800" i="1" dirty="0">
                <a:solidFill>
                  <a:srgbClr val="000090"/>
                </a:solidFill>
                <a:latin typeface="Times New Roman"/>
                <a:cs typeface="Times New Roman"/>
              </a:rPr>
              <a:t>, Corinto ou </a:t>
            </a:r>
            <a:r>
              <a:rPr lang="pt-BR" sz="2800" i="1" dirty="0" err="1">
                <a:solidFill>
                  <a:srgbClr val="000090"/>
                </a:solidFill>
                <a:latin typeface="Times New Roman"/>
                <a:cs typeface="Times New Roman"/>
              </a:rPr>
              <a:t>Filipos</a:t>
            </a:r>
            <a:r>
              <a:rPr lang="pt-BR" sz="2800" i="1" dirty="0">
                <a:solidFill>
                  <a:srgbClr val="000090"/>
                </a:solidFill>
                <a:latin typeface="Times New Roman"/>
                <a:cs typeface="Times New Roman"/>
              </a:rPr>
              <a:t> do primeiro século com o autor de Atos. Os grandes homens das cidades, os magistrados, a revolta e o </a:t>
            </a:r>
            <a:r>
              <a:rPr lang="pt-BR" sz="2800" i="1" dirty="0" smtClean="0">
                <a:solidFill>
                  <a:srgbClr val="000090"/>
                </a:solidFill>
                <a:latin typeface="Times New Roman"/>
                <a:cs typeface="Times New Roman"/>
              </a:rPr>
              <a:t>seu </a:t>
            </a:r>
            <a:r>
              <a:rPr lang="pt-BR" sz="2800" i="1" dirty="0">
                <a:solidFill>
                  <a:srgbClr val="000090"/>
                </a:solidFill>
                <a:latin typeface="Times New Roman"/>
                <a:cs typeface="Times New Roman"/>
              </a:rPr>
              <a:t>líder estão todos ali... O mesmo acontece com a narrativa das experiências </a:t>
            </a:r>
            <a:r>
              <a:rPr lang="pt-BR" sz="2800" i="1" dirty="0" smtClean="0">
                <a:solidFill>
                  <a:srgbClr val="000090"/>
                </a:solidFill>
                <a:latin typeface="Times New Roman"/>
                <a:cs typeface="Times New Roman"/>
              </a:rPr>
              <a:t>judiciais </a:t>
            </a:r>
            <a:r>
              <a:rPr lang="pt-BR" sz="2800" i="1" dirty="0">
                <a:solidFill>
                  <a:srgbClr val="000090"/>
                </a:solidFill>
                <a:latin typeface="Times New Roman"/>
                <a:cs typeface="Times New Roman"/>
              </a:rPr>
              <a:t>de Paulo perante os tribunais de Gaio, Félix e Festo. Como documentos, essas narrativas pertencem à mesma série histórica dos relatos de julgamentos regionais e imperiais em fontes epigráficas e literárias do primeiro e do inicio do século segundo d.C.”</a:t>
            </a:r>
          </a:p>
          <a:p>
            <a:pPr algn="r"/>
            <a:r>
              <a:rPr lang="en-US" sz="2800" dirty="0" smtClean="0">
                <a:solidFill>
                  <a:srgbClr val="000090"/>
                </a:solidFill>
              </a:rPr>
              <a:t>N. </a:t>
            </a:r>
            <a:r>
              <a:rPr lang="en-US" sz="2800" dirty="0" err="1" smtClean="0">
                <a:solidFill>
                  <a:srgbClr val="000090"/>
                </a:solidFill>
              </a:rPr>
              <a:t>Sheriwn</a:t>
            </a:r>
            <a:r>
              <a:rPr lang="en-US" sz="2800" dirty="0" smtClean="0">
                <a:solidFill>
                  <a:srgbClr val="000090"/>
                </a:solidFill>
              </a:rPr>
              <a:t>-White</a:t>
            </a:r>
            <a:endParaRPr lang="en-US" sz="2800" dirty="0">
              <a:solidFill>
                <a:srgbClr val="000090"/>
              </a:solidFill>
            </a:endParaRPr>
          </a:p>
        </p:txBody>
      </p:sp>
    </p:spTree>
    <p:extLst>
      <p:ext uri="{BB962C8B-B14F-4D97-AF65-F5344CB8AC3E}">
        <p14:creationId xmlns:p14="http://schemas.microsoft.com/office/powerpoint/2010/main" val="1648342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iterate type="wd">
                                    <p:tmPct val="10000"/>
                                  </p:iterate>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41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7322"/>
            <a:ext cx="9144000" cy="6715126"/>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058" y="-27384"/>
            <a:ext cx="9279578" cy="1678304"/>
          </a:xfrm>
          <a:prstGeom prst="rect">
            <a:avLst/>
          </a:prstGeom>
        </p:spPr>
      </p:pic>
      <p:sp>
        <p:nvSpPr>
          <p:cNvPr id="14" name="TextBox 13"/>
          <p:cNvSpPr txBox="1"/>
          <p:nvPr/>
        </p:nvSpPr>
        <p:spPr>
          <a:xfrm>
            <a:off x="663984" y="139279"/>
            <a:ext cx="4387114" cy="769441"/>
          </a:xfrm>
          <a:prstGeom prst="rect">
            <a:avLst/>
          </a:prstGeom>
          <a:noFill/>
        </p:spPr>
        <p:txBody>
          <a:bodyPr wrap="none" rtlCol="0">
            <a:spAutoFit/>
          </a:bodyPr>
          <a:lstStyle/>
          <a:p>
            <a:r>
              <a:rPr lang="pt-BR" sz="4400" b="1" dirty="0" smtClean="0">
                <a:solidFill>
                  <a:schemeClr val="bg1"/>
                </a:solidFill>
                <a:latin typeface="+mj-lt"/>
                <a:cs typeface="Arial" pitchFamily="34" charset="0"/>
              </a:rPr>
              <a:t>Qual o propósito?</a:t>
            </a:r>
          </a:p>
        </p:txBody>
      </p:sp>
      <p:sp>
        <p:nvSpPr>
          <p:cNvPr id="3" name="Rectangle 2"/>
          <p:cNvSpPr/>
          <p:nvPr/>
        </p:nvSpPr>
        <p:spPr>
          <a:xfrm>
            <a:off x="1043608" y="2420888"/>
            <a:ext cx="7128792" cy="1862048"/>
          </a:xfrm>
          <a:prstGeom prst="rect">
            <a:avLst/>
          </a:prstGeom>
          <a:noFill/>
          <a:effectLst>
            <a:glow rad="139700">
              <a:schemeClr val="accent2">
                <a:satMod val="175000"/>
                <a:alpha val="40000"/>
              </a:schemeClr>
            </a:glow>
          </a:effectLst>
          <a:scene3d>
            <a:camera prst="orthographicFront"/>
            <a:lightRig rig="glow" dir="tl">
              <a:rot lat="0" lon="0" rev="5400000"/>
            </a:lightRig>
          </a:scene3d>
          <a:sp3d>
            <a:bevelT prst="relaxedInset"/>
          </a:sp3d>
        </p:spPr>
        <p:txBody>
          <a:bodyPr wrap="square" lIns="91440" tIns="45720" rIns="91440" bIns="45720">
            <a:spAutoFit/>
          </a:bodyPr>
          <a:lstStyle/>
          <a:p>
            <a:pPr algn="ctr"/>
            <a:r>
              <a:rPr lang="x-none" sz="115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reflection blurRad="6350" stA="55000" endA="50" endPos="85000" dir="5400000" sy="-100000" algn="bl" rotWithShape="0"/>
                </a:effectLst>
              </a:rPr>
              <a:t>Diplomata</a:t>
            </a:r>
            <a:endParaRPr lang="x-none" sz="115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reflection blurRad="6350" stA="55000" endA="50" endPos="85000" dir="5400000" sy="-100000" algn="bl" rotWithShape="0"/>
              </a:effectLst>
            </a:endParaRPr>
          </a:p>
        </p:txBody>
      </p:sp>
    </p:spTree>
    <p:extLst>
      <p:ext uri="{BB962C8B-B14F-4D97-AF65-F5344CB8AC3E}">
        <p14:creationId xmlns:p14="http://schemas.microsoft.com/office/powerpoint/2010/main" val="3946845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iterate type="wd">
                                    <p:tmPct val="10000"/>
                                  </p:iterate>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410.jpg"/>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0" y="167322"/>
            <a:ext cx="9144000" cy="6715126"/>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058" y="-27384"/>
            <a:ext cx="9279578" cy="1678304"/>
          </a:xfrm>
          <a:prstGeom prst="rect">
            <a:avLst/>
          </a:prstGeom>
        </p:spPr>
      </p:pic>
      <p:sp>
        <p:nvSpPr>
          <p:cNvPr id="14" name="TextBox 13"/>
          <p:cNvSpPr txBox="1"/>
          <p:nvPr/>
        </p:nvSpPr>
        <p:spPr>
          <a:xfrm>
            <a:off x="663984" y="139279"/>
            <a:ext cx="4387114" cy="769441"/>
          </a:xfrm>
          <a:prstGeom prst="rect">
            <a:avLst/>
          </a:prstGeom>
          <a:noFill/>
        </p:spPr>
        <p:txBody>
          <a:bodyPr wrap="none" rtlCol="0">
            <a:spAutoFit/>
          </a:bodyPr>
          <a:lstStyle/>
          <a:p>
            <a:r>
              <a:rPr lang="pt-BR" sz="4400" b="1" dirty="0" smtClean="0">
                <a:solidFill>
                  <a:schemeClr val="bg1"/>
                </a:solidFill>
                <a:latin typeface="+mj-lt"/>
                <a:cs typeface="Arial" pitchFamily="34" charset="0"/>
              </a:rPr>
              <a:t>Qual o propósito?</a:t>
            </a:r>
          </a:p>
        </p:txBody>
      </p:sp>
      <p:sp>
        <p:nvSpPr>
          <p:cNvPr id="3" name="Rectangle 2"/>
          <p:cNvSpPr/>
          <p:nvPr/>
        </p:nvSpPr>
        <p:spPr>
          <a:xfrm>
            <a:off x="1043608" y="1484784"/>
            <a:ext cx="7128792" cy="1323439"/>
          </a:xfrm>
          <a:prstGeom prst="rect">
            <a:avLst/>
          </a:prstGeom>
          <a:noFill/>
          <a:effectLst>
            <a:glow rad="139700">
              <a:schemeClr val="accent2">
                <a:satMod val="175000"/>
                <a:alpha val="40000"/>
              </a:schemeClr>
            </a:glow>
          </a:effectLst>
          <a:scene3d>
            <a:camera prst="orthographicFront"/>
            <a:lightRig rig="glow" dir="tl">
              <a:rot lat="0" lon="0" rev="5400000"/>
            </a:lightRig>
          </a:scene3d>
          <a:sp3d>
            <a:bevelT prst="relaxedInset"/>
          </a:sp3d>
        </p:spPr>
        <p:txBody>
          <a:bodyPr wrap="square" lIns="91440" tIns="45720" rIns="91440" bIns="45720">
            <a:spAutoFit/>
          </a:bodyPr>
          <a:lstStyle/>
          <a:p>
            <a:pPr algn="ctr"/>
            <a:r>
              <a:rPr lang="x-none" sz="8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reflection blurRad="6350" stA="55000" endA="50" endPos="85000" dir="5400000" sy="-100000" algn="bl" rotWithShape="0"/>
                </a:effectLst>
              </a:rPr>
              <a:t>Inofensivo</a:t>
            </a:r>
            <a:endParaRPr lang="x-none" sz="8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reflection blurRad="6350" stA="55000" endA="50" endPos="85000" dir="5400000" sy="-100000" algn="bl" rotWithShape="0"/>
              </a:effectLst>
            </a:endParaRPr>
          </a:p>
        </p:txBody>
      </p:sp>
      <p:sp>
        <p:nvSpPr>
          <p:cNvPr id="6" name="Rectangle 5"/>
          <p:cNvSpPr/>
          <p:nvPr/>
        </p:nvSpPr>
        <p:spPr>
          <a:xfrm>
            <a:off x="1043608" y="3041665"/>
            <a:ext cx="7128792" cy="1323439"/>
          </a:xfrm>
          <a:prstGeom prst="rect">
            <a:avLst/>
          </a:prstGeom>
          <a:noFill/>
          <a:effectLst>
            <a:glow rad="139700">
              <a:schemeClr val="accent2">
                <a:satMod val="175000"/>
                <a:alpha val="40000"/>
              </a:schemeClr>
            </a:glow>
          </a:effectLst>
          <a:scene3d>
            <a:camera prst="orthographicFront"/>
            <a:lightRig rig="glow" dir="tl">
              <a:rot lat="0" lon="0" rev="5400000"/>
            </a:lightRig>
          </a:scene3d>
          <a:sp3d>
            <a:bevelT prst="relaxedInset"/>
          </a:sp3d>
        </p:spPr>
        <p:txBody>
          <a:bodyPr wrap="square" lIns="91440" tIns="45720" rIns="91440" bIns="45720">
            <a:spAutoFit/>
          </a:bodyPr>
          <a:lstStyle/>
          <a:p>
            <a:pPr algn="ctr"/>
            <a:r>
              <a:rPr lang="x-none" sz="8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reflection blurRad="6350" stA="55000" endA="50" endPos="85000" dir="5400000" sy="-100000" algn="bl" rotWithShape="0"/>
                </a:effectLst>
              </a:rPr>
              <a:t>Inocente</a:t>
            </a:r>
            <a:endParaRPr lang="x-none" sz="8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reflection blurRad="6350" stA="55000" endA="50" endPos="85000" dir="5400000" sy="-100000" algn="bl" rotWithShape="0"/>
              </a:effectLst>
            </a:endParaRPr>
          </a:p>
        </p:txBody>
      </p:sp>
      <p:sp>
        <p:nvSpPr>
          <p:cNvPr id="8" name="Rectangle 7"/>
          <p:cNvSpPr/>
          <p:nvPr/>
        </p:nvSpPr>
        <p:spPr>
          <a:xfrm>
            <a:off x="1043608" y="4553833"/>
            <a:ext cx="7128792" cy="1323439"/>
          </a:xfrm>
          <a:prstGeom prst="rect">
            <a:avLst/>
          </a:prstGeom>
          <a:noFill/>
          <a:effectLst>
            <a:glow rad="139700">
              <a:schemeClr val="accent2">
                <a:satMod val="175000"/>
                <a:alpha val="40000"/>
              </a:schemeClr>
            </a:glow>
          </a:effectLst>
          <a:scene3d>
            <a:camera prst="orthographicFront"/>
            <a:lightRig rig="glow" dir="tl">
              <a:rot lat="0" lon="0" rev="5400000"/>
            </a:lightRig>
          </a:scene3d>
          <a:sp3d>
            <a:bevelT prst="relaxedInset"/>
          </a:sp3d>
        </p:spPr>
        <p:txBody>
          <a:bodyPr wrap="square" lIns="91440" tIns="45720" rIns="91440" bIns="45720">
            <a:spAutoFit/>
          </a:bodyPr>
          <a:lstStyle/>
          <a:p>
            <a:pPr algn="ctr"/>
            <a:r>
              <a:rPr lang="x-none" sz="8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reflection blurRad="6350" stA="55000" endA="50" endPos="85000" dir="5400000" sy="-100000" algn="bl" rotWithShape="0"/>
                </a:effectLst>
              </a:rPr>
              <a:t>Legal</a:t>
            </a:r>
            <a:endParaRPr lang="x-none" sz="8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reflection blurRad="6350" stA="55000" endA="50" endPos="85000" dir="5400000" sy="-100000" algn="bl" rotWithShape="0"/>
              </a:effectLst>
            </a:endParaRPr>
          </a:p>
        </p:txBody>
      </p:sp>
    </p:spTree>
    <p:extLst>
      <p:ext uri="{BB962C8B-B14F-4D97-AF65-F5344CB8AC3E}">
        <p14:creationId xmlns:p14="http://schemas.microsoft.com/office/powerpoint/2010/main" val="279858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iterate type="wd">
                                    <p:tmPct val="10000"/>
                                  </p:iterate>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uniao-faz-a-forca_article_full_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4704"/>
            <a:ext cx="9145107" cy="6136071"/>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058" y="-27384"/>
            <a:ext cx="9279578" cy="1678304"/>
          </a:xfrm>
          <a:prstGeom prst="rect">
            <a:avLst/>
          </a:prstGeom>
        </p:spPr>
      </p:pic>
      <p:sp>
        <p:nvSpPr>
          <p:cNvPr id="14" name="TextBox 13"/>
          <p:cNvSpPr txBox="1"/>
          <p:nvPr/>
        </p:nvSpPr>
        <p:spPr>
          <a:xfrm>
            <a:off x="663984" y="139279"/>
            <a:ext cx="4387114" cy="769441"/>
          </a:xfrm>
          <a:prstGeom prst="rect">
            <a:avLst/>
          </a:prstGeom>
          <a:noFill/>
        </p:spPr>
        <p:txBody>
          <a:bodyPr wrap="none" rtlCol="0">
            <a:spAutoFit/>
          </a:bodyPr>
          <a:lstStyle/>
          <a:p>
            <a:r>
              <a:rPr lang="pt-BR" sz="4400" b="1" dirty="0" smtClean="0">
                <a:solidFill>
                  <a:schemeClr val="bg1"/>
                </a:solidFill>
                <a:latin typeface="+mj-lt"/>
                <a:cs typeface="Arial" pitchFamily="34" charset="0"/>
              </a:rPr>
              <a:t>Qual o propósito?</a:t>
            </a:r>
          </a:p>
        </p:txBody>
      </p:sp>
      <p:sp>
        <p:nvSpPr>
          <p:cNvPr id="3" name="Rectangle 2"/>
          <p:cNvSpPr/>
          <p:nvPr/>
        </p:nvSpPr>
        <p:spPr>
          <a:xfrm>
            <a:off x="323528" y="2863096"/>
            <a:ext cx="8820472" cy="1862048"/>
          </a:xfrm>
          <a:prstGeom prst="rect">
            <a:avLst/>
          </a:prstGeom>
          <a:noFill/>
          <a:effectLst>
            <a:glow rad="139700">
              <a:schemeClr val="accent2">
                <a:satMod val="175000"/>
                <a:alpha val="40000"/>
              </a:schemeClr>
            </a:glow>
          </a:effectLst>
          <a:scene3d>
            <a:camera prst="orthographicFront"/>
            <a:lightRig rig="glow" dir="tl">
              <a:rot lat="0" lon="0" rev="5400000"/>
            </a:lightRig>
          </a:scene3d>
          <a:sp3d>
            <a:bevelT prst="relaxedInset"/>
          </a:sp3d>
        </p:spPr>
        <p:txBody>
          <a:bodyPr wrap="square" lIns="91440" tIns="45720" rIns="91440" bIns="45720">
            <a:spAutoFit/>
          </a:bodyPr>
          <a:lstStyle/>
          <a:p>
            <a:pPr algn="ctr"/>
            <a:r>
              <a:rPr lang="x-none" sz="11500" b="1" dirty="0" smtClean="0">
                <a:ln w="1905"/>
                <a:solidFill>
                  <a:srgbClr val="FFFF00"/>
                </a:solidFill>
                <a:effectLst>
                  <a:innerShdw blurRad="69850" dist="43180" dir="5400000">
                    <a:srgbClr val="000000">
                      <a:alpha val="65000"/>
                    </a:srgbClr>
                  </a:innerShdw>
                  <a:reflection blurRad="6350" stA="55000" endA="50" endPos="85000" dir="5400000" sy="-100000" algn="bl" rotWithShape="0"/>
                </a:effectLst>
              </a:rPr>
              <a:t>Igreja Unida</a:t>
            </a:r>
            <a:endParaRPr lang="x-none" sz="11500" b="1" dirty="0">
              <a:ln w="1905"/>
              <a:solidFill>
                <a:srgbClr val="FFFF00"/>
              </a:solidFill>
              <a:effectLst>
                <a:innerShdw blurRad="69850" dist="43180" dir="5400000">
                  <a:srgbClr val="000000">
                    <a:alpha val="65000"/>
                  </a:srgbClr>
                </a:innerShdw>
                <a:reflection blurRad="6350" stA="55000" endA="50" endPos="85000" dir="5400000" sy="-100000" algn="bl" rotWithShape="0"/>
              </a:effectLst>
            </a:endParaRPr>
          </a:p>
        </p:txBody>
      </p:sp>
    </p:spTree>
    <p:extLst>
      <p:ext uri="{BB962C8B-B14F-4D97-AF65-F5344CB8AC3E}">
        <p14:creationId xmlns:p14="http://schemas.microsoft.com/office/powerpoint/2010/main" val="377881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iterate type="wd">
                                    <p:tmPct val="10000"/>
                                  </p:iterate>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13" y="1075383"/>
            <a:ext cx="9252187" cy="5782617"/>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058" y="-27384"/>
            <a:ext cx="9279578" cy="1678304"/>
          </a:xfrm>
          <a:prstGeom prst="rect">
            <a:avLst/>
          </a:prstGeom>
        </p:spPr>
      </p:pic>
      <p:sp>
        <p:nvSpPr>
          <p:cNvPr id="14" name="TextBox 13"/>
          <p:cNvSpPr txBox="1"/>
          <p:nvPr/>
        </p:nvSpPr>
        <p:spPr>
          <a:xfrm>
            <a:off x="663984" y="139279"/>
            <a:ext cx="4387114" cy="769441"/>
          </a:xfrm>
          <a:prstGeom prst="rect">
            <a:avLst/>
          </a:prstGeom>
          <a:noFill/>
        </p:spPr>
        <p:txBody>
          <a:bodyPr wrap="none" rtlCol="0">
            <a:spAutoFit/>
          </a:bodyPr>
          <a:lstStyle/>
          <a:p>
            <a:r>
              <a:rPr lang="pt-BR" sz="4400" b="1" dirty="0" smtClean="0">
                <a:solidFill>
                  <a:schemeClr val="bg1"/>
                </a:solidFill>
                <a:latin typeface="+mj-lt"/>
                <a:cs typeface="Arial" pitchFamily="34" charset="0"/>
              </a:rPr>
              <a:t>Qual o propósito?</a:t>
            </a:r>
          </a:p>
        </p:txBody>
      </p:sp>
      <p:sp>
        <p:nvSpPr>
          <p:cNvPr id="3" name="Rectangle 2"/>
          <p:cNvSpPr/>
          <p:nvPr/>
        </p:nvSpPr>
        <p:spPr>
          <a:xfrm>
            <a:off x="179512" y="1772816"/>
            <a:ext cx="8820472" cy="3631763"/>
          </a:xfrm>
          <a:prstGeom prst="rect">
            <a:avLst/>
          </a:prstGeom>
          <a:noFill/>
          <a:effectLst>
            <a:glow rad="139700">
              <a:schemeClr val="accent2">
                <a:satMod val="175000"/>
                <a:alpha val="40000"/>
              </a:schemeClr>
            </a:glow>
          </a:effectLst>
          <a:scene3d>
            <a:camera prst="orthographicFront"/>
            <a:lightRig rig="glow" dir="tl">
              <a:rot lat="0" lon="0" rev="5400000"/>
            </a:lightRig>
          </a:scene3d>
          <a:sp3d>
            <a:bevelT prst="relaxedInset"/>
          </a:sp3d>
        </p:spPr>
        <p:txBody>
          <a:bodyPr wrap="square" lIns="91440" tIns="45720" rIns="91440" bIns="45720">
            <a:spAutoFit/>
          </a:bodyPr>
          <a:lstStyle/>
          <a:p>
            <a:pPr algn="ctr"/>
            <a:r>
              <a:rPr lang="pt-BR" sz="11500" b="1" dirty="0" smtClean="0">
                <a:ln w="1905"/>
                <a:solidFill>
                  <a:srgbClr val="FF0000"/>
                </a:solidFill>
                <a:effectLst>
                  <a:innerShdw blurRad="69850" dist="43180" dir="5400000">
                    <a:srgbClr val="000000">
                      <a:alpha val="65000"/>
                    </a:srgbClr>
                  </a:innerShdw>
                  <a:reflection blurRad="6350" stA="55000" endA="50" endPos="85000" dir="5400000" sy="-100000" algn="bl" rotWithShape="0"/>
                </a:effectLst>
              </a:rPr>
              <a:t>Teólogo Evangelista</a:t>
            </a:r>
            <a:endParaRPr lang="x-none" sz="11500" b="1" dirty="0">
              <a:ln w="1905"/>
              <a:solidFill>
                <a:srgbClr val="FF0000"/>
              </a:solidFill>
              <a:effectLst>
                <a:innerShdw blurRad="69850" dist="43180" dir="5400000">
                  <a:srgbClr val="000000">
                    <a:alpha val="65000"/>
                  </a:srgbClr>
                </a:innerShdw>
                <a:reflection blurRad="6350" stA="55000" endA="50" endPos="85000" dir="5400000" sy="-100000" algn="bl" rotWithShape="0"/>
              </a:effectLst>
            </a:endParaRPr>
          </a:p>
        </p:txBody>
      </p:sp>
    </p:spTree>
    <p:extLst>
      <p:ext uri="{BB962C8B-B14F-4D97-AF65-F5344CB8AC3E}">
        <p14:creationId xmlns:p14="http://schemas.microsoft.com/office/powerpoint/2010/main" val="1751273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iterate type="wd">
                                    <p:tmPct val="10000"/>
                                  </p:iterate>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rotWithShape="1">
          <a:blip r:embed="rId3">
            <a:extLst>
              <a:ext uri="{28A0092B-C50C-407E-A947-70E740481C1C}">
                <a14:useLocalDpi xmlns:a14="http://schemas.microsoft.com/office/drawing/2010/main" val="0"/>
              </a:ext>
            </a:extLst>
          </a:blip>
          <a:srcRect t="-1" b="12062"/>
          <a:stretch/>
        </p:blipFill>
        <p:spPr>
          <a:xfrm>
            <a:off x="-27057" y="836712"/>
            <a:ext cx="9171058" cy="6048672"/>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058" y="-27384"/>
            <a:ext cx="9171058" cy="1678304"/>
          </a:xfrm>
          <a:prstGeom prst="rect">
            <a:avLst/>
          </a:prstGeom>
        </p:spPr>
      </p:pic>
      <p:sp>
        <p:nvSpPr>
          <p:cNvPr id="14" name="TextBox 13"/>
          <p:cNvSpPr txBox="1"/>
          <p:nvPr/>
        </p:nvSpPr>
        <p:spPr>
          <a:xfrm>
            <a:off x="663984" y="139279"/>
            <a:ext cx="2706254" cy="769441"/>
          </a:xfrm>
          <a:prstGeom prst="rect">
            <a:avLst/>
          </a:prstGeom>
          <a:noFill/>
        </p:spPr>
        <p:txBody>
          <a:bodyPr wrap="none" rtlCol="0">
            <a:spAutoFit/>
          </a:bodyPr>
          <a:lstStyle/>
          <a:p>
            <a:r>
              <a:rPr lang="pt-BR" sz="4400" b="1" dirty="0" smtClean="0">
                <a:solidFill>
                  <a:schemeClr val="bg1"/>
                </a:solidFill>
                <a:latin typeface="+mj-lt"/>
                <a:cs typeface="Arial" pitchFamily="34" charset="0"/>
              </a:rPr>
              <a:t>ATOS 1:1-2</a:t>
            </a:r>
            <a:endParaRPr lang="pt-BR" sz="4400" b="1" dirty="0" smtClean="0">
              <a:solidFill>
                <a:schemeClr val="bg1"/>
              </a:solidFill>
              <a:latin typeface="+mj-lt"/>
              <a:cs typeface="Arial" pitchFamily="34" charset="0"/>
            </a:endParaRPr>
          </a:p>
        </p:txBody>
      </p:sp>
      <p:sp>
        <p:nvSpPr>
          <p:cNvPr id="8" name="TextBox 7"/>
          <p:cNvSpPr txBox="1"/>
          <p:nvPr/>
        </p:nvSpPr>
        <p:spPr>
          <a:xfrm>
            <a:off x="395536" y="2623552"/>
            <a:ext cx="8280920" cy="3046988"/>
          </a:xfrm>
          <a:prstGeom prst="rect">
            <a:avLst/>
          </a:prstGeom>
          <a:noFill/>
        </p:spPr>
        <p:txBody>
          <a:bodyPr wrap="square" rtlCol="0">
            <a:spAutoFit/>
          </a:bodyPr>
          <a:lstStyle/>
          <a:p>
            <a:r>
              <a:rPr lang="en-US" sz="3200" i="1" dirty="0" smtClean="0">
                <a:solidFill>
                  <a:srgbClr val="FFFF00"/>
                </a:solidFill>
                <a:latin typeface="Chalkboard SE Regular"/>
                <a:cs typeface="Chalkboard SE Regular"/>
              </a:rPr>
              <a:t>“</a:t>
            </a:r>
            <a:r>
              <a:rPr lang="en-US" sz="3200" i="1" dirty="0" err="1" smtClean="0">
                <a:solidFill>
                  <a:srgbClr val="FFFF00"/>
                </a:solidFill>
                <a:latin typeface="Chalkboard SE Regular"/>
                <a:cs typeface="Chalkboard SE Regular"/>
              </a:rPr>
              <a:t>Escrevi</a:t>
            </a:r>
            <a:r>
              <a:rPr lang="en-US" sz="3200" i="1" dirty="0" smtClean="0">
                <a:solidFill>
                  <a:srgbClr val="FFFF00"/>
                </a:solidFill>
                <a:latin typeface="Chalkboard SE Regular"/>
                <a:cs typeface="Chalkboard SE Regular"/>
              </a:rPr>
              <a:t> o </a:t>
            </a:r>
            <a:r>
              <a:rPr lang="en-US" sz="3200" i="1" dirty="0" err="1" smtClean="0">
                <a:solidFill>
                  <a:srgbClr val="FFFF00"/>
                </a:solidFill>
                <a:latin typeface="Chalkboard SE Regular"/>
                <a:cs typeface="Chalkboard SE Regular"/>
              </a:rPr>
              <a:t>primeiro</a:t>
            </a:r>
            <a:r>
              <a:rPr lang="en-US" sz="3200" i="1" dirty="0" smtClean="0">
                <a:solidFill>
                  <a:srgbClr val="FFFF00"/>
                </a:solidFill>
                <a:latin typeface="Chalkboard SE Regular"/>
                <a:cs typeface="Chalkboard SE Regular"/>
              </a:rPr>
              <a:t> </a:t>
            </a:r>
            <a:r>
              <a:rPr lang="en-US" sz="3200" i="1" dirty="0" err="1" smtClean="0">
                <a:solidFill>
                  <a:srgbClr val="FFFF00"/>
                </a:solidFill>
                <a:latin typeface="Chalkboard SE Regular"/>
                <a:cs typeface="Chalkboard SE Regular"/>
              </a:rPr>
              <a:t>livro</a:t>
            </a:r>
            <a:r>
              <a:rPr lang="en-US" sz="3200" i="1" dirty="0" smtClean="0">
                <a:solidFill>
                  <a:srgbClr val="FFFF00"/>
                </a:solidFill>
                <a:latin typeface="Chalkboard SE Regular"/>
                <a:cs typeface="Chalkboard SE Regular"/>
              </a:rPr>
              <a:t>, ó </a:t>
            </a:r>
            <a:r>
              <a:rPr lang="en-US" sz="3200" i="1" dirty="0" err="1" smtClean="0">
                <a:solidFill>
                  <a:srgbClr val="FFFF00"/>
                </a:solidFill>
                <a:latin typeface="Chalkboard SE Regular"/>
                <a:cs typeface="Chalkboard SE Regular"/>
              </a:rPr>
              <a:t>Teófilo</a:t>
            </a:r>
            <a:r>
              <a:rPr lang="en-US" sz="3200" i="1" dirty="0" smtClean="0">
                <a:solidFill>
                  <a:srgbClr val="FFFF00"/>
                </a:solidFill>
                <a:latin typeface="Chalkboard SE Regular"/>
                <a:cs typeface="Chalkboard SE Regular"/>
              </a:rPr>
              <a:t>, </a:t>
            </a:r>
            <a:r>
              <a:rPr lang="en-US" sz="3200" i="1" dirty="0" err="1" smtClean="0">
                <a:solidFill>
                  <a:srgbClr val="FFFF00"/>
                </a:solidFill>
                <a:latin typeface="Chalkboard SE Regular"/>
                <a:cs typeface="Chalkboard SE Regular"/>
              </a:rPr>
              <a:t>relatando</a:t>
            </a:r>
            <a:r>
              <a:rPr lang="en-US" sz="3200" i="1" dirty="0" smtClean="0">
                <a:solidFill>
                  <a:srgbClr val="FFFF00"/>
                </a:solidFill>
                <a:latin typeface="Chalkboard SE Regular"/>
                <a:cs typeface="Chalkboard SE Regular"/>
              </a:rPr>
              <a:t> </a:t>
            </a:r>
            <a:r>
              <a:rPr lang="en-US" sz="3200" i="1" dirty="0" err="1" smtClean="0">
                <a:solidFill>
                  <a:srgbClr val="FFFF00"/>
                </a:solidFill>
                <a:latin typeface="Chalkboard SE Regular"/>
                <a:cs typeface="Chalkboard SE Regular"/>
              </a:rPr>
              <a:t>todas</a:t>
            </a:r>
            <a:r>
              <a:rPr lang="en-US" sz="3200" i="1" dirty="0" smtClean="0">
                <a:solidFill>
                  <a:srgbClr val="FFFF00"/>
                </a:solidFill>
                <a:latin typeface="Chalkboard SE Regular"/>
                <a:cs typeface="Chalkboard SE Regular"/>
              </a:rPr>
              <a:t> as </a:t>
            </a:r>
            <a:r>
              <a:rPr lang="en-US" sz="3200" i="1" dirty="0" err="1" smtClean="0">
                <a:solidFill>
                  <a:srgbClr val="FFFF00"/>
                </a:solidFill>
                <a:latin typeface="Chalkboard SE Regular"/>
                <a:cs typeface="Chalkboard SE Regular"/>
              </a:rPr>
              <a:t>coisas</a:t>
            </a:r>
            <a:r>
              <a:rPr lang="en-US" sz="3200" i="1" dirty="0" smtClean="0">
                <a:solidFill>
                  <a:srgbClr val="FFFF00"/>
                </a:solidFill>
                <a:latin typeface="Chalkboard SE Regular"/>
                <a:cs typeface="Chalkboard SE Regular"/>
              </a:rPr>
              <a:t> </a:t>
            </a:r>
            <a:r>
              <a:rPr lang="en-US" sz="3200" i="1" dirty="0" err="1" smtClean="0">
                <a:solidFill>
                  <a:srgbClr val="FFFF00"/>
                </a:solidFill>
                <a:latin typeface="Chalkboard SE Regular"/>
                <a:cs typeface="Chalkboard SE Regular"/>
              </a:rPr>
              <a:t>que</a:t>
            </a:r>
            <a:r>
              <a:rPr lang="en-US" sz="3200" i="1" dirty="0" smtClean="0">
                <a:solidFill>
                  <a:srgbClr val="FFFF00"/>
                </a:solidFill>
                <a:latin typeface="Chalkboard SE Regular"/>
                <a:cs typeface="Chalkboard SE Regular"/>
              </a:rPr>
              <a:t> Jesus </a:t>
            </a:r>
            <a:r>
              <a:rPr lang="en-US" sz="3200" i="1" dirty="0" err="1" smtClean="0">
                <a:solidFill>
                  <a:srgbClr val="FFFF00"/>
                </a:solidFill>
                <a:latin typeface="Chalkboard SE Regular"/>
                <a:cs typeface="Chalkboard SE Regular"/>
              </a:rPr>
              <a:t>começou</a:t>
            </a:r>
            <a:r>
              <a:rPr lang="en-US" sz="3200" i="1" dirty="0" smtClean="0">
                <a:solidFill>
                  <a:srgbClr val="FFFF00"/>
                </a:solidFill>
                <a:latin typeface="Chalkboard SE Regular"/>
                <a:cs typeface="Chalkboard SE Regular"/>
              </a:rPr>
              <a:t> a </a:t>
            </a:r>
            <a:r>
              <a:rPr lang="en-US" sz="3200" i="1" dirty="0" err="1" smtClean="0">
                <a:solidFill>
                  <a:srgbClr val="FFFF00"/>
                </a:solidFill>
                <a:latin typeface="Chalkboard SE Regular"/>
                <a:cs typeface="Chalkboard SE Regular"/>
              </a:rPr>
              <a:t>fazer</a:t>
            </a:r>
            <a:r>
              <a:rPr lang="en-US" sz="3200" i="1" dirty="0" smtClean="0">
                <a:solidFill>
                  <a:srgbClr val="FFFF00"/>
                </a:solidFill>
                <a:latin typeface="Chalkboard SE Regular"/>
                <a:cs typeface="Chalkboard SE Regular"/>
              </a:rPr>
              <a:t> e a </a:t>
            </a:r>
            <a:r>
              <a:rPr lang="en-US" sz="3200" i="1" dirty="0" err="1" smtClean="0">
                <a:solidFill>
                  <a:srgbClr val="FFFF00"/>
                </a:solidFill>
                <a:latin typeface="Chalkboard SE Regular"/>
                <a:cs typeface="Chalkboard SE Regular"/>
              </a:rPr>
              <a:t>ensinar</a:t>
            </a:r>
            <a:r>
              <a:rPr lang="en-US" sz="3200" i="1" dirty="0" smtClean="0">
                <a:solidFill>
                  <a:srgbClr val="FFFF00"/>
                </a:solidFill>
                <a:latin typeface="Chalkboard SE Regular"/>
                <a:cs typeface="Chalkboard SE Regular"/>
              </a:rPr>
              <a:t> </a:t>
            </a:r>
            <a:r>
              <a:rPr lang="en-US" sz="3200" i="1" dirty="0" err="1" smtClean="0">
                <a:solidFill>
                  <a:srgbClr val="FFFF00"/>
                </a:solidFill>
                <a:latin typeface="Chalkboard SE Regular"/>
                <a:cs typeface="Chalkboard SE Regular"/>
              </a:rPr>
              <a:t>até</a:t>
            </a:r>
            <a:r>
              <a:rPr lang="en-US" sz="3200" i="1" dirty="0" smtClean="0">
                <a:solidFill>
                  <a:srgbClr val="FFFF00"/>
                </a:solidFill>
                <a:latin typeface="Chalkboard SE Regular"/>
                <a:cs typeface="Chalkboard SE Regular"/>
              </a:rPr>
              <a:t> </a:t>
            </a:r>
            <a:r>
              <a:rPr lang="en-US" sz="3200" i="1" dirty="0" err="1" smtClean="0">
                <a:solidFill>
                  <a:srgbClr val="FFFF00"/>
                </a:solidFill>
                <a:latin typeface="Chalkboard SE Regular"/>
                <a:cs typeface="Chalkboard SE Regular"/>
              </a:rPr>
              <a:t>ao</a:t>
            </a:r>
            <a:r>
              <a:rPr lang="en-US" sz="3200" i="1" dirty="0" smtClean="0">
                <a:solidFill>
                  <a:srgbClr val="FFFF00"/>
                </a:solidFill>
                <a:latin typeface="Chalkboard SE Regular"/>
                <a:cs typeface="Chalkboard SE Regular"/>
              </a:rPr>
              <a:t> </a:t>
            </a:r>
            <a:r>
              <a:rPr lang="en-US" sz="3200" i="1" dirty="0" err="1" smtClean="0">
                <a:solidFill>
                  <a:srgbClr val="FFFF00"/>
                </a:solidFill>
                <a:latin typeface="Chalkboard SE Regular"/>
                <a:cs typeface="Chalkboard SE Regular"/>
              </a:rPr>
              <a:t>dia</a:t>
            </a:r>
            <a:r>
              <a:rPr lang="en-US" sz="3200" i="1" dirty="0" smtClean="0">
                <a:solidFill>
                  <a:srgbClr val="FFFF00"/>
                </a:solidFill>
                <a:latin typeface="Chalkboard SE Regular"/>
                <a:cs typeface="Chalkboard SE Regular"/>
              </a:rPr>
              <a:t> </a:t>
            </a:r>
            <a:r>
              <a:rPr lang="en-US" sz="3200" i="1" dirty="0" err="1" smtClean="0">
                <a:solidFill>
                  <a:srgbClr val="FFFF00"/>
                </a:solidFill>
                <a:latin typeface="Chalkboard SE Regular"/>
                <a:cs typeface="Chalkboard SE Regular"/>
              </a:rPr>
              <a:t>em</a:t>
            </a:r>
            <a:r>
              <a:rPr lang="en-US" sz="3200" i="1" dirty="0" smtClean="0">
                <a:solidFill>
                  <a:srgbClr val="FFFF00"/>
                </a:solidFill>
                <a:latin typeface="Chalkboard SE Regular"/>
                <a:cs typeface="Chalkboard SE Regular"/>
              </a:rPr>
              <a:t> </a:t>
            </a:r>
            <a:r>
              <a:rPr lang="en-US" sz="3200" i="1" dirty="0" err="1" smtClean="0">
                <a:solidFill>
                  <a:srgbClr val="FFFF00"/>
                </a:solidFill>
                <a:latin typeface="Chalkboard SE Regular"/>
                <a:cs typeface="Chalkboard SE Regular"/>
              </a:rPr>
              <a:t>que</a:t>
            </a:r>
            <a:r>
              <a:rPr lang="en-US" sz="3200" i="1" dirty="0" smtClean="0">
                <a:solidFill>
                  <a:srgbClr val="FFFF00"/>
                </a:solidFill>
                <a:latin typeface="Chalkboard SE Regular"/>
                <a:cs typeface="Chalkboard SE Regular"/>
              </a:rPr>
              <a:t>, </a:t>
            </a:r>
            <a:r>
              <a:rPr lang="en-US" sz="3200" i="1" dirty="0" err="1" smtClean="0">
                <a:solidFill>
                  <a:srgbClr val="FFFF00"/>
                </a:solidFill>
                <a:latin typeface="Chalkboard SE Regular"/>
                <a:cs typeface="Chalkboard SE Regular"/>
              </a:rPr>
              <a:t>depois</a:t>
            </a:r>
            <a:r>
              <a:rPr lang="en-US" sz="3200" i="1" dirty="0" smtClean="0">
                <a:solidFill>
                  <a:srgbClr val="FFFF00"/>
                </a:solidFill>
                <a:latin typeface="Chalkboard SE Regular"/>
                <a:cs typeface="Chalkboard SE Regular"/>
              </a:rPr>
              <a:t> de </a:t>
            </a:r>
            <a:r>
              <a:rPr lang="en-US" sz="3200" i="1" dirty="0" err="1" smtClean="0">
                <a:solidFill>
                  <a:srgbClr val="FFFF00"/>
                </a:solidFill>
                <a:latin typeface="Chalkboard SE Regular"/>
                <a:cs typeface="Chalkboard SE Regular"/>
              </a:rPr>
              <a:t>haver</a:t>
            </a:r>
            <a:r>
              <a:rPr lang="en-US" sz="3200" i="1" dirty="0" smtClean="0">
                <a:solidFill>
                  <a:srgbClr val="FFFF00"/>
                </a:solidFill>
                <a:latin typeface="Chalkboard SE Regular"/>
                <a:cs typeface="Chalkboard SE Regular"/>
              </a:rPr>
              <a:t> dado </a:t>
            </a:r>
            <a:r>
              <a:rPr lang="en-US" sz="3200" i="1" dirty="0" err="1" smtClean="0">
                <a:solidFill>
                  <a:srgbClr val="FFFF00"/>
                </a:solidFill>
                <a:latin typeface="Chalkboard SE Regular"/>
                <a:cs typeface="Chalkboard SE Regular"/>
              </a:rPr>
              <a:t>mandamento</a:t>
            </a:r>
            <a:r>
              <a:rPr lang="en-US" sz="3200" i="1" dirty="0" err="1" smtClean="0">
                <a:solidFill>
                  <a:srgbClr val="FFFF00"/>
                </a:solidFill>
                <a:latin typeface="Chalkboard SE Regular"/>
                <a:cs typeface="Chalkboard SE Regular"/>
              </a:rPr>
              <a:t>s</a:t>
            </a:r>
            <a:r>
              <a:rPr lang="en-US" sz="3200" i="1" dirty="0" smtClean="0">
                <a:solidFill>
                  <a:srgbClr val="FFFF00"/>
                </a:solidFill>
                <a:latin typeface="Chalkboard SE Regular"/>
                <a:cs typeface="Chalkboard SE Regular"/>
              </a:rPr>
              <a:t> </a:t>
            </a:r>
            <a:r>
              <a:rPr lang="en-US" sz="3200" i="1" dirty="0" err="1" smtClean="0">
                <a:solidFill>
                  <a:srgbClr val="FFFF00"/>
                </a:solidFill>
                <a:latin typeface="Chalkboard SE Regular"/>
                <a:cs typeface="Chalkboard SE Regular"/>
              </a:rPr>
              <a:t>por</a:t>
            </a:r>
            <a:r>
              <a:rPr lang="en-US" sz="3200" i="1" dirty="0" smtClean="0">
                <a:solidFill>
                  <a:srgbClr val="FFFF00"/>
                </a:solidFill>
                <a:latin typeface="Chalkboard SE Regular"/>
                <a:cs typeface="Chalkboard SE Regular"/>
              </a:rPr>
              <a:t> </a:t>
            </a:r>
            <a:r>
              <a:rPr lang="en-US" sz="3200" i="1" dirty="0" err="1" smtClean="0">
                <a:solidFill>
                  <a:srgbClr val="FFFF00"/>
                </a:solidFill>
                <a:latin typeface="Chalkboard SE Regular"/>
                <a:cs typeface="Chalkboard SE Regular"/>
              </a:rPr>
              <a:t>intermédio</a:t>
            </a:r>
            <a:r>
              <a:rPr lang="en-US" sz="3200" i="1" dirty="0" smtClean="0">
                <a:solidFill>
                  <a:srgbClr val="FFFF00"/>
                </a:solidFill>
                <a:latin typeface="Chalkboard SE Regular"/>
                <a:cs typeface="Chalkboard SE Regular"/>
              </a:rPr>
              <a:t> do </a:t>
            </a:r>
            <a:r>
              <a:rPr lang="en-US" sz="3200" i="1" dirty="0" err="1" smtClean="0">
                <a:solidFill>
                  <a:srgbClr val="FFFF00"/>
                </a:solidFill>
                <a:latin typeface="Chalkboard SE Regular"/>
                <a:cs typeface="Chalkboard SE Regular"/>
              </a:rPr>
              <a:t>Espírito</a:t>
            </a:r>
            <a:r>
              <a:rPr lang="en-US" sz="3200" i="1" dirty="0" smtClean="0">
                <a:solidFill>
                  <a:srgbClr val="FFFF00"/>
                </a:solidFill>
                <a:latin typeface="Chalkboard SE Regular"/>
                <a:cs typeface="Chalkboard SE Regular"/>
              </a:rPr>
              <a:t> Santo </a:t>
            </a:r>
            <a:r>
              <a:rPr lang="en-US" sz="3200" i="1" dirty="0" err="1" smtClean="0">
                <a:solidFill>
                  <a:srgbClr val="FFFF00"/>
                </a:solidFill>
                <a:latin typeface="Chalkboard SE Regular"/>
                <a:cs typeface="Chalkboard SE Regular"/>
              </a:rPr>
              <a:t>aos</a:t>
            </a:r>
            <a:r>
              <a:rPr lang="en-US" sz="3200" i="1" dirty="0" smtClean="0">
                <a:solidFill>
                  <a:srgbClr val="FFFF00"/>
                </a:solidFill>
                <a:latin typeface="Chalkboard SE Regular"/>
                <a:cs typeface="Chalkboard SE Regular"/>
              </a:rPr>
              <a:t> </a:t>
            </a:r>
            <a:r>
              <a:rPr lang="en-US" sz="3200" i="1" dirty="0" err="1" smtClean="0">
                <a:solidFill>
                  <a:srgbClr val="FFFF00"/>
                </a:solidFill>
                <a:latin typeface="Chalkboard SE Regular"/>
                <a:cs typeface="Chalkboard SE Regular"/>
              </a:rPr>
              <a:t>apóstolos</a:t>
            </a:r>
            <a:r>
              <a:rPr lang="en-US" sz="3200" i="1" dirty="0" smtClean="0">
                <a:solidFill>
                  <a:srgbClr val="FFFF00"/>
                </a:solidFill>
                <a:latin typeface="Chalkboard SE Regular"/>
                <a:cs typeface="Chalkboard SE Regular"/>
              </a:rPr>
              <a:t> </a:t>
            </a:r>
            <a:r>
              <a:rPr lang="en-US" sz="3200" i="1" dirty="0" err="1" smtClean="0">
                <a:solidFill>
                  <a:srgbClr val="FFFF00"/>
                </a:solidFill>
                <a:latin typeface="Chalkboard SE Regular"/>
                <a:cs typeface="Chalkboard SE Regular"/>
              </a:rPr>
              <a:t>que</a:t>
            </a:r>
            <a:r>
              <a:rPr lang="en-US" sz="3200" i="1" dirty="0" smtClean="0">
                <a:solidFill>
                  <a:srgbClr val="FFFF00"/>
                </a:solidFill>
                <a:latin typeface="Chalkboard SE Regular"/>
                <a:cs typeface="Chalkboard SE Regular"/>
              </a:rPr>
              <a:t> </a:t>
            </a:r>
            <a:r>
              <a:rPr lang="en-US" sz="3200" i="1" dirty="0" err="1" smtClean="0">
                <a:solidFill>
                  <a:srgbClr val="FFFF00"/>
                </a:solidFill>
                <a:latin typeface="Chalkboard SE Regular"/>
                <a:cs typeface="Chalkboard SE Regular"/>
              </a:rPr>
              <a:t>escolhera</a:t>
            </a:r>
            <a:r>
              <a:rPr lang="en-US" sz="3200" i="1" dirty="0" smtClean="0">
                <a:solidFill>
                  <a:srgbClr val="FFFF00"/>
                </a:solidFill>
                <a:latin typeface="Chalkboard SE Regular"/>
                <a:cs typeface="Chalkboard SE Regular"/>
              </a:rPr>
              <a:t>, </a:t>
            </a:r>
            <a:r>
              <a:rPr lang="en-US" sz="3200" i="1" dirty="0" err="1" smtClean="0">
                <a:solidFill>
                  <a:srgbClr val="FFFF00"/>
                </a:solidFill>
                <a:latin typeface="Chalkboard SE Regular"/>
                <a:cs typeface="Chalkboard SE Regular"/>
              </a:rPr>
              <a:t>foi</a:t>
            </a:r>
            <a:r>
              <a:rPr lang="en-US" sz="3200" i="1" dirty="0" smtClean="0">
                <a:solidFill>
                  <a:srgbClr val="FFFF00"/>
                </a:solidFill>
                <a:latin typeface="Chalkboard SE Regular"/>
                <a:cs typeface="Chalkboard SE Regular"/>
              </a:rPr>
              <a:t> </a:t>
            </a:r>
            <a:r>
              <a:rPr lang="en-US" sz="3200" i="1" dirty="0" err="1" smtClean="0">
                <a:solidFill>
                  <a:srgbClr val="FFFF00"/>
                </a:solidFill>
                <a:latin typeface="Chalkboard SE Regular"/>
                <a:cs typeface="Chalkboard SE Regular"/>
              </a:rPr>
              <a:t>elevado</a:t>
            </a:r>
            <a:r>
              <a:rPr lang="en-US" sz="3200" i="1" dirty="0" smtClean="0">
                <a:solidFill>
                  <a:srgbClr val="FFFF00"/>
                </a:solidFill>
                <a:latin typeface="Chalkboard SE Regular"/>
                <a:cs typeface="Chalkboard SE Regular"/>
              </a:rPr>
              <a:t> </a:t>
            </a:r>
            <a:r>
              <a:rPr lang="en-US" sz="3200" i="1" dirty="0" err="1" smtClean="0">
                <a:solidFill>
                  <a:srgbClr val="FFFF00"/>
                </a:solidFill>
                <a:latin typeface="Chalkboard SE Regular"/>
                <a:cs typeface="Chalkboard SE Regular"/>
              </a:rPr>
              <a:t>às</a:t>
            </a:r>
            <a:r>
              <a:rPr lang="en-US" sz="3200" i="1" dirty="0" smtClean="0">
                <a:solidFill>
                  <a:srgbClr val="FFFF00"/>
                </a:solidFill>
                <a:latin typeface="Chalkboard SE Regular"/>
                <a:cs typeface="Chalkboard SE Regular"/>
              </a:rPr>
              <a:t> </a:t>
            </a:r>
            <a:r>
              <a:rPr lang="en-US" sz="3200" i="1" dirty="0" err="1" smtClean="0">
                <a:solidFill>
                  <a:srgbClr val="FFFF00"/>
                </a:solidFill>
                <a:latin typeface="Chalkboard SE Regular"/>
                <a:cs typeface="Chalkboard SE Regular"/>
              </a:rPr>
              <a:t>alturas</a:t>
            </a:r>
            <a:r>
              <a:rPr lang="en-US" sz="3200" i="1" dirty="0" smtClean="0">
                <a:solidFill>
                  <a:srgbClr val="FFFF00"/>
                </a:solidFill>
                <a:latin typeface="Chalkboard SE Regular"/>
                <a:cs typeface="Chalkboard SE Regular"/>
              </a:rPr>
              <a:t>” </a:t>
            </a:r>
            <a:endParaRPr lang="en-US" sz="3200" i="1" dirty="0">
              <a:solidFill>
                <a:srgbClr val="FFFF00"/>
              </a:solidFill>
              <a:latin typeface="Chalkboard SE Regular"/>
              <a:cs typeface="Chalkboard SE Regular"/>
            </a:endParaRPr>
          </a:p>
        </p:txBody>
      </p:sp>
    </p:spTree>
    <p:extLst>
      <p:ext uri="{BB962C8B-B14F-4D97-AF65-F5344CB8AC3E}">
        <p14:creationId xmlns:p14="http://schemas.microsoft.com/office/powerpoint/2010/main" val="2321627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iterate type="wd">
                                    <p:tmPct val="10000"/>
                                  </p:iterate>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rotWithShape="1">
          <a:blip r:embed="rId3">
            <a:extLst>
              <a:ext uri="{28A0092B-C50C-407E-A947-70E740481C1C}">
                <a14:useLocalDpi xmlns:a14="http://schemas.microsoft.com/office/drawing/2010/main" val="0"/>
              </a:ext>
            </a:extLst>
          </a:blip>
          <a:srcRect l="2963" r="2222"/>
          <a:stretch/>
        </p:blipFill>
        <p:spPr>
          <a:xfrm>
            <a:off x="-36513" y="908721"/>
            <a:ext cx="9217025" cy="5949280"/>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058" y="-27384"/>
            <a:ext cx="9171058" cy="1678304"/>
          </a:xfrm>
          <a:prstGeom prst="rect">
            <a:avLst/>
          </a:prstGeom>
        </p:spPr>
      </p:pic>
      <p:sp>
        <p:nvSpPr>
          <p:cNvPr id="14" name="TextBox 13"/>
          <p:cNvSpPr txBox="1"/>
          <p:nvPr/>
        </p:nvSpPr>
        <p:spPr>
          <a:xfrm>
            <a:off x="663984" y="139279"/>
            <a:ext cx="2508379" cy="769441"/>
          </a:xfrm>
          <a:prstGeom prst="rect">
            <a:avLst/>
          </a:prstGeom>
          <a:noFill/>
        </p:spPr>
        <p:txBody>
          <a:bodyPr wrap="none" rtlCol="0">
            <a:spAutoFit/>
          </a:bodyPr>
          <a:lstStyle/>
          <a:p>
            <a:r>
              <a:rPr lang="pt-BR" sz="4400" b="1" dirty="0" smtClean="0">
                <a:solidFill>
                  <a:schemeClr val="bg1"/>
                </a:solidFill>
                <a:latin typeface="+mj-lt"/>
                <a:cs typeface="Arial" pitchFamily="34" charset="0"/>
              </a:rPr>
              <a:t>Apóstolos</a:t>
            </a:r>
            <a:endParaRPr lang="pt-BR" sz="4400" b="1" dirty="0" smtClean="0">
              <a:solidFill>
                <a:schemeClr val="bg1"/>
              </a:solidFill>
              <a:latin typeface="+mj-lt"/>
              <a:cs typeface="Arial" pitchFamily="34" charset="0"/>
            </a:endParaRPr>
          </a:p>
        </p:txBody>
      </p:sp>
    </p:spTree>
    <p:extLst>
      <p:ext uri="{BB962C8B-B14F-4D97-AF65-F5344CB8AC3E}">
        <p14:creationId xmlns:p14="http://schemas.microsoft.com/office/powerpoint/2010/main" val="1523876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iterate type="wd">
                                    <p:tmPct val="10000"/>
                                  </p:iterate>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6911"/>
            <a:ext cx="9144000" cy="6884912"/>
          </a:xfrm>
          <a:solidFill>
            <a:schemeClr val="bg2"/>
          </a:solidFill>
          <a:ln w="28575">
            <a:solidFill>
              <a:srgbClr val="262262"/>
            </a:solidFill>
          </a:ln>
        </p:spPr>
        <p:txBody>
          <a:bodyPr anchor="ctr"/>
          <a:lstStyle/>
          <a:p>
            <a:pPr marL="0" indent="0" algn="ctr">
              <a:buNone/>
            </a:pPr>
            <a:endParaRPr lang="pt-BR" dirty="0" smtClean="0"/>
          </a:p>
          <a:p>
            <a:pPr marL="0" indent="0" algn="ctr">
              <a:buNone/>
            </a:pPr>
            <a:endParaRPr lang="pt-BR" dirty="0"/>
          </a:p>
          <a:p>
            <a:pPr marL="0" indent="0" algn="ctr">
              <a:buNone/>
            </a:pPr>
            <a:endParaRPr lang="pt-BR" dirty="0" smtClean="0"/>
          </a:p>
          <a:p>
            <a:pPr marL="0" indent="0" algn="ctr">
              <a:buNone/>
            </a:pPr>
            <a:endParaRPr lang="pt-BR" dirty="0"/>
          </a:p>
          <a:p>
            <a:pPr marL="0" indent="0" algn="ctr">
              <a:buNone/>
            </a:pPr>
            <a:r>
              <a:rPr lang="pt-BR" dirty="0" smtClean="0"/>
              <a:t>INSERIR IMAGEM</a:t>
            </a:r>
          </a:p>
          <a:p>
            <a:pPr marL="0" indent="0" algn="ctr">
              <a:buNone/>
            </a:pPr>
            <a:r>
              <a:rPr lang="pt-BR" dirty="0" smtClean="0"/>
              <a:t>800 X 600 pixels</a:t>
            </a:r>
            <a:endParaRPr lang="pt-BR" dirty="0"/>
          </a:p>
        </p:txBody>
      </p:sp>
      <p:sp>
        <p:nvSpPr>
          <p:cNvPr id="4" name="Rectangle 3"/>
          <p:cNvSpPr/>
          <p:nvPr/>
        </p:nvSpPr>
        <p:spPr>
          <a:xfrm>
            <a:off x="4355976" y="476672"/>
            <a:ext cx="4572000" cy="3231654"/>
          </a:xfrm>
          <a:prstGeom prst="rect">
            <a:avLst/>
          </a:prstGeom>
          <a:noFill/>
          <a:ln w="38100">
            <a:solidFill>
              <a:srgbClr val="2C91D0"/>
            </a:solidFill>
          </a:ln>
        </p:spPr>
        <p:txBody>
          <a:bodyPr>
            <a:spAutoFit/>
          </a:bodyPr>
          <a:lstStyle/>
          <a:p>
            <a:pPr algn="r"/>
            <a:r>
              <a:rPr lang="pt-BR" sz="3600" dirty="0" smtClean="0"/>
              <a:t>Insira o versículo</a:t>
            </a:r>
          </a:p>
          <a:p>
            <a:pPr algn="r"/>
            <a:r>
              <a:rPr lang="pt-BR" b="1" dirty="0" smtClean="0"/>
              <a:t>INSERIR REFERÊNCIA</a:t>
            </a:r>
          </a:p>
          <a:p>
            <a:pPr algn="r"/>
            <a:endParaRPr lang="pt-BR" sz="3600" dirty="0" smtClean="0"/>
          </a:p>
          <a:p>
            <a:pPr algn="r"/>
            <a:endParaRPr lang="pt-BR" sz="3600" dirty="0"/>
          </a:p>
          <a:p>
            <a:pPr algn="r"/>
            <a:endParaRPr lang="pt-BR" sz="3600" dirty="0" smtClean="0"/>
          </a:p>
          <a:p>
            <a:pPr algn="r"/>
            <a:endParaRPr lang="pt-BR" sz="3600" dirty="0"/>
          </a:p>
        </p:txBody>
      </p:sp>
    </p:spTree>
    <p:extLst>
      <p:ext uri="{BB962C8B-B14F-4D97-AF65-F5344CB8AC3E}">
        <p14:creationId xmlns:p14="http://schemas.microsoft.com/office/powerpoint/2010/main" val="2832810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4000"/>
                                  </p:iterate>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500"/>
                                        <p:tgtEl>
                                          <p:spTgt spid="4">
                                            <p:bg/>
                                          </p:spTgt>
                                        </p:tgtEl>
                                      </p:cBhvr>
                                    </p:animEffect>
                                  </p:childTnLst>
                                  <p:subTnLst>
                                    <p:animClr clrSpc="rgb" dir="cw">
                                      <p:cBhvr override="childStyle">
                                        <p:cTn dur="1" fill="hold" display="0" masterRel="nextClick" afterEffect="1"/>
                                        <p:tgtEl>
                                          <p:spTgt spid="4">
                                            <p:bg/>
                                          </p:spTgt>
                                        </p:tgtEl>
                                        <p:attrNameLst>
                                          <p:attrName>ppt_c</p:attrName>
                                        </p:attrNameLst>
                                      </p:cBhvr>
                                      <p:to>
                                        <a:srgbClr val="800000"/>
                                      </p:to>
                                    </p:animClr>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lt">
                                    <p:tmPct val="14000"/>
                                  </p:iterate>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subTnLst>
                                    <p:animClr clrSpc="rgb" dir="cw">
                                      <p:cBhvr override="childStyle">
                                        <p:cTn dur="1" fill="hold" display="0" masterRel="nextClick" afterEffect="1"/>
                                        <p:tgtEl>
                                          <p:spTgt spid="4">
                                            <p:txEl>
                                              <p:pRg st="0" end="0"/>
                                            </p:txEl>
                                          </p:spTgt>
                                        </p:tgtEl>
                                        <p:attrNameLst>
                                          <p:attrName>ppt_c</p:attrName>
                                        </p:attrNameLst>
                                      </p:cBhvr>
                                      <p:to>
                                        <a:srgbClr val="80000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058" y="-27384"/>
            <a:ext cx="9171058" cy="1678304"/>
          </a:xfrm>
          <a:prstGeom prst="rect">
            <a:avLst/>
          </a:prstGeom>
        </p:spPr>
      </p:pic>
      <p:sp>
        <p:nvSpPr>
          <p:cNvPr id="21" name="TextBox 20"/>
          <p:cNvSpPr txBox="1"/>
          <p:nvPr/>
        </p:nvSpPr>
        <p:spPr>
          <a:xfrm>
            <a:off x="400285" y="1556792"/>
            <a:ext cx="8343430" cy="5078313"/>
          </a:xfrm>
          <a:custGeom>
            <a:avLst/>
            <a:gdLst>
              <a:gd name="connsiteX0" fmla="*/ 0 w 3816424"/>
              <a:gd name="connsiteY0" fmla="*/ 0 h 14865608"/>
              <a:gd name="connsiteX1" fmla="*/ 3816424 w 3816424"/>
              <a:gd name="connsiteY1" fmla="*/ 0 h 14865608"/>
              <a:gd name="connsiteX2" fmla="*/ 3816424 w 3816424"/>
              <a:gd name="connsiteY2" fmla="*/ 14865608 h 14865608"/>
              <a:gd name="connsiteX3" fmla="*/ 0 w 3816424"/>
              <a:gd name="connsiteY3" fmla="*/ 14865608 h 14865608"/>
              <a:gd name="connsiteX4" fmla="*/ 0 w 3816424"/>
              <a:gd name="connsiteY4" fmla="*/ 0 h 14865608"/>
              <a:gd name="connsiteX0" fmla="*/ 0 w 8662744"/>
              <a:gd name="connsiteY0" fmla="*/ 0 h 14865608"/>
              <a:gd name="connsiteX1" fmla="*/ 3816424 w 8662744"/>
              <a:gd name="connsiteY1" fmla="*/ 0 h 14865608"/>
              <a:gd name="connsiteX2" fmla="*/ 8662744 w 8662744"/>
              <a:gd name="connsiteY2" fmla="*/ 3252728 h 14865608"/>
              <a:gd name="connsiteX3" fmla="*/ 0 w 8662744"/>
              <a:gd name="connsiteY3" fmla="*/ 14865608 h 14865608"/>
              <a:gd name="connsiteX4" fmla="*/ 0 w 8662744"/>
              <a:gd name="connsiteY4" fmla="*/ 0 h 14865608"/>
              <a:gd name="connsiteX0" fmla="*/ 0 w 8662744"/>
              <a:gd name="connsiteY0" fmla="*/ 0 h 4167128"/>
              <a:gd name="connsiteX1" fmla="*/ 3816424 w 8662744"/>
              <a:gd name="connsiteY1" fmla="*/ 0 h 4167128"/>
              <a:gd name="connsiteX2" fmla="*/ 8662744 w 8662744"/>
              <a:gd name="connsiteY2" fmla="*/ 3252728 h 4167128"/>
              <a:gd name="connsiteX3" fmla="*/ 182880 w 8662744"/>
              <a:gd name="connsiteY3" fmla="*/ 4167128 h 4167128"/>
              <a:gd name="connsiteX4" fmla="*/ 0 w 8662744"/>
              <a:gd name="connsiteY4" fmla="*/ 0 h 4167128"/>
              <a:gd name="connsiteX0" fmla="*/ 0 w 8662744"/>
              <a:gd name="connsiteY0" fmla="*/ 0 h 4094557"/>
              <a:gd name="connsiteX1" fmla="*/ 3816424 w 8662744"/>
              <a:gd name="connsiteY1" fmla="*/ 0 h 4094557"/>
              <a:gd name="connsiteX2" fmla="*/ 8662744 w 8662744"/>
              <a:gd name="connsiteY2" fmla="*/ 3252728 h 4094557"/>
              <a:gd name="connsiteX3" fmla="*/ 23223 w 8662744"/>
              <a:gd name="connsiteY3" fmla="*/ 4094557 h 4094557"/>
              <a:gd name="connsiteX4" fmla="*/ 0 w 8662744"/>
              <a:gd name="connsiteY4" fmla="*/ 0 h 4094557"/>
              <a:gd name="connsiteX0" fmla="*/ 0 w 8357944"/>
              <a:gd name="connsiteY0" fmla="*/ 0 h 4094557"/>
              <a:gd name="connsiteX1" fmla="*/ 3816424 w 8357944"/>
              <a:gd name="connsiteY1" fmla="*/ 0 h 4094557"/>
              <a:gd name="connsiteX2" fmla="*/ 8357944 w 8357944"/>
              <a:gd name="connsiteY2" fmla="*/ 4051013 h 4094557"/>
              <a:gd name="connsiteX3" fmla="*/ 23223 w 8357944"/>
              <a:gd name="connsiteY3" fmla="*/ 4094557 h 4094557"/>
              <a:gd name="connsiteX4" fmla="*/ 0 w 8357944"/>
              <a:gd name="connsiteY4" fmla="*/ 0 h 4094557"/>
              <a:gd name="connsiteX0" fmla="*/ 0 w 8357944"/>
              <a:gd name="connsiteY0" fmla="*/ 0 h 4094557"/>
              <a:gd name="connsiteX1" fmla="*/ 8315852 w 8357944"/>
              <a:gd name="connsiteY1" fmla="*/ 14514 h 4094557"/>
              <a:gd name="connsiteX2" fmla="*/ 8357944 w 8357944"/>
              <a:gd name="connsiteY2" fmla="*/ 4051013 h 4094557"/>
              <a:gd name="connsiteX3" fmla="*/ 23223 w 8357944"/>
              <a:gd name="connsiteY3" fmla="*/ 4094557 h 4094557"/>
              <a:gd name="connsiteX4" fmla="*/ 0 w 8357944"/>
              <a:gd name="connsiteY4" fmla="*/ 0 h 4094557"/>
              <a:gd name="connsiteX0" fmla="*/ 0 w 8357944"/>
              <a:gd name="connsiteY0" fmla="*/ 0 h 4051013"/>
              <a:gd name="connsiteX1" fmla="*/ 8315852 w 8357944"/>
              <a:gd name="connsiteY1" fmla="*/ 14514 h 4051013"/>
              <a:gd name="connsiteX2" fmla="*/ 8357944 w 8357944"/>
              <a:gd name="connsiteY2" fmla="*/ 4051013 h 4051013"/>
              <a:gd name="connsiteX3" fmla="*/ 8709 w 8357944"/>
              <a:gd name="connsiteY3" fmla="*/ 3404938 h 4051013"/>
              <a:gd name="connsiteX4" fmla="*/ 0 w 8357944"/>
              <a:gd name="connsiteY4" fmla="*/ 0 h 4051013"/>
              <a:gd name="connsiteX0" fmla="*/ 0 w 8343430"/>
              <a:gd name="connsiteY0" fmla="*/ 0 h 3407369"/>
              <a:gd name="connsiteX1" fmla="*/ 8315852 w 8343430"/>
              <a:gd name="connsiteY1" fmla="*/ 14514 h 3407369"/>
              <a:gd name="connsiteX2" fmla="*/ 8343430 w 8343430"/>
              <a:gd name="connsiteY2" fmla="*/ 3407369 h 3407369"/>
              <a:gd name="connsiteX3" fmla="*/ 8709 w 8343430"/>
              <a:gd name="connsiteY3" fmla="*/ 3404938 h 3407369"/>
              <a:gd name="connsiteX4" fmla="*/ 0 w 8343430"/>
              <a:gd name="connsiteY4" fmla="*/ 0 h 3407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43430" h="3407369">
                <a:moveTo>
                  <a:pt x="0" y="0"/>
                </a:moveTo>
                <a:lnTo>
                  <a:pt x="8315852" y="14514"/>
                </a:lnTo>
                <a:lnTo>
                  <a:pt x="8343430" y="3407369"/>
                </a:lnTo>
                <a:lnTo>
                  <a:pt x="8709" y="3404938"/>
                </a:lnTo>
                <a:lnTo>
                  <a:pt x="0" y="0"/>
                </a:lnTo>
                <a:close/>
              </a:path>
            </a:pathLst>
          </a:custGeom>
          <a:noFill/>
        </p:spPr>
        <p:txBody>
          <a:bodyPr wrap="square" numCol="2" spcCol="720000" rtlCol="0">
            <a:spAutoFit/>
          </a:bodyPr>
          <a:lstStyle/>
          <a:p>
            <a:pPr algn="just">
              <a:lnSpc>
                <a:spcPct val="150000"/>
              </a:lnSpc>
            </a:pPr>
            <a:r>
              <a:rPr lang="pt-BR" sz="2000" b="1" dirty="0" smtClean="0">
                <a:solidFill>
                  <a:srgbClr val="262262"/>
                </a:solidFill>
                <a:latin typeface="Arial" pitchFamily="34" charset="0"/>
                <a:ea typeface="Open Sans" pitchFamily="34" charset="0"/>
                <a:cs typeface="Arial" pitchFamily="34" charset="0"/>
              </a:rPr>
              <a:t>1</a:t>
            </a:r>
            <a:r>
              <a:rPr lang="pt-BR" dirty="0" smtClean="0">
                <a:latin typeface="Arial" pitchFamily="34" charset="0"/>
                <a:ea typeface="Open Sans" pitchFamily="34" charset="0"/>
                <a:cs typeface="Arial" pitchFamily="34" charset="0"/>
              </a:rPr>
              <a:t> Acolhei ao que é débil na fé, não, porém, para discutir opiniões. </a:t>
            </a:r>
          </a:p>
          <a:p>
            <a:pPr algn="just">
              <a:lnSpc>
                <a:spcPct val="150000"/>
              </a:lnSpc>
            </a:pPr>
            <a:r>
              <a:rPr lang="pt-BR" b="1" dirty="0" smtClean="0">
                <a:solidFill>
                  <a:srgbClr val="262262"/>
                </a:solidFill>
                <a:latin typeface="Arial" pitchFamily="34" charset="0"/>
                <a:ea typeface="Open Sans" pitchFamily="34" charset="0"/>
                <a:cs typeface="Arial" pitchFamily="34" charset="0"/>
              </a:rPr>
              <a:t>2</a:t>
            </a:r>
            <a:r>
              <a:rPr lang="pt-BR" dirty="0" smtClean="0">
                <a:latin typeface="Arial" pitchFamily="34" charset="0"/>
                <a:ea typeface="Open Sans" pitchFamily="34" charset="0"/>
                <a:cs typeface="Arial" pitchFamily="34" charset="0"/>
              </a:rPr>
              <a:t> Um crê que de tudo pode comer, mas o débil come legumes; </a:t>
            </a:r>
          </a:p>
          <a:p>
            <a:pPr algn="just">
              <a:lnSpc>
                <a:spcPct val="150000"/>
              </a:lnSpc>
            </a:pPr>
            <a:r>
              <a:rPr lang="pt-BR" b="1" dirty="0" smtClean="0">
                <a:solidFill>
                  <a:srgbClr val="262262"/>
                </a:solidFill>
                <a:latin typeface="Arial" pitchFamily="34" charset="0"/>
                <a:ea typeface="Open Sans" pitchFamily="34" charset="0"/>
                <a:cs typeface="Arial" pitchFamily="34" charset="0"/>
              </a:rPr>
              <a:t>3</a:t>
            </a:r>
            <a:r>
              <a:rPr lang="pt-BR" dirty="0" smtClean="0">
                <a:latin typeface="Arial" pitchFamily="34" charset="0"/>
                <a:ea typeface="Open Sans" pitchFamily="34" charset="0"/>
                <a:cs typeface="Arial" pitchFamily="34" charset="0"/>
              </a:rPr>
              <a:t> quem come não despreze o que não come; e o que não come não julgue o que come, porque Deus o acolheu. </a:t>
            </a:r>
          </a:p>
          <a:p>
            <a:pPr algn="just">
              <a:lnSpc>
                <a:spcPct val="150000"/>
              </a:lnSpc>
            </a:pPr>
            <a:r>
              <a:rPr lang="pt-BR" b="1" dirty="0" smtClean="0">
                <a:solidFill>
                  <a:srgbClr val="262262"/>
                </a:solidFill>
                <a:latin typeface="Arial" pitchFamily="34" charset="0"/>
                <a:ea typeface="Open Sans" pitchFamily="34" charset="0"/>
                <a:cs typeface="Arial" pitchFamily="34" charset="0"/>
              </a:rPr>
              <a:t>4</a:t>
            </a:r>
            <a:r>
              <a:rPr lang="pt-BR" dirty="0" smtClean="0">
                <a:latin typeface="Arial" pitchFamily="34" charset="0"/>
                <a:ea typeface="Open Sans" pitchFamily="34" charset="0"/>
                <a:cs typeface="Arial" pitchFamily="34" charset="0"/>
              </a:rPr>
              <a:t> Quem és tu que julgas o servo alheio? Para o seu próprio senhor está em pé ou cai; mas estará em pé, porque o Senhor é poderoso para o suster. </a:t>
            </a:r>
          </a:p>
          <a:p>
            <a:pPr algn="just">
              <a:lnSpc>
                <a:spcPct val="150000"/>
              </a:lnSpc>
            </a:pPr>
            <a:r>
              <a:rPr lang="pt-BR" b="1" dirty="0" smtClean="0">
                <a:solidFill>
                  <a:srgbClr val="262262"/>
                </a:solidFill>
                <a:latin typeface="Arial" pitchFamily="34" charset="0"/>
                <a:ea typeface="Open Sans" pitchFamily="34" charset="0"/>
                <a:cs typeface="Arial" pitchFamily="34" charset="0"/>
              </a:rPr>
              <a:t>5</a:t>
            </a:r>
            <a:r>
              <a:rPr lang="pt-BR" dirty="0" smtClean="0">
                <a:latin typeface="Arial" pitchFamily="34" charset="0"/>
                <a:ea typeface="Open Sans" pitchFamily="34" charset="0"/>
                <a:cs typeface="Arial" pitchFamily="34" charset="0"/>
              </a:rPr>
              <a:t> Um faz diferença entre dia e dia; outro julga iguais todos os dias. Cada um tenha opinião bem definida em sua própria mente. </a:t>
            </a:r>
          </a:p>
          <a:p>
            <a:pPr algn="just">
              <a:lnSpc>
                <a:spcPct val="150000"/>
              </a:lnSpc>
            </a:pPr>
            <a:r>
              <a:rPr lang="pt-BR" b="1" dirty="0" smtClean="0">
                <a:solidFill>
                  <a:srgbClr val="262262"/>
                </a:solidFill>
                <a:latin typeface="Arial" pitchFamily="34" charset="0"/>
                <a:ea typeface="Open Sans" pitchFamily="34" charset="0"/>
                <a:cs typeface="Arial" pitchFamily="34" charset="0"/>
              </a:rPr>
              <a:t>6</a:t>
            </a:r>
            <a:r>
              <a:rPr lang="pt-BR" dirty="0" smtClean="0">
                <a:latin typeface="Arial" pitchFamily="34" charset="0"/>
                <a:ea typeface="Open Sans" pitchFamily="34" charset="0"/>
                <a:cs typeface="Arial" pitchFamily="34" charset="0"/>
              </a:rPr>
              <a:t> Quem distingue entre dia e dia para o Senhor o faz; e quem come para o Senhor come, porque dá graças a Deus; e quem não come para o Senhor não come e dá graças a Deus.</a:t>
            </a:r>
          </a:p>
        </p:txBody>
      </p:sp>
      <p:sp>
        <p:nvSpPr>
          <p:cNvPr id="14" name="TextBox 13"/>
          <p:cNvSpPr txBox="1"/>
          <p:nvPr/>
        </p:nvSpPr>
        <p:spPr>
          <a:xfrm>
            <a:off x="663984" y="188640"/>
            <a:ext cx="6572312" cy="769441"/>
          </a:xfrm>
          <a:prstGeom prst="rect">
            <a:avLst/>
          </a:prstGeom>
          <a:noFill/>
        </p:spPr>
        <p:txBody>
          <a:bodyPr wrap="none" rtlCol="0">
            <a:spAutoFit/>
          </a:bodyPr>
          <a:lstStyle/>
          <a:p>
            <a:r>
              <a:rPr lang="pt-BR" sz="4400" b="1" dirty="0" smtClean="0">
                <a:solidFill>
                  <a:schemeClr val="bg1"/>
                </a:solidFill>
                <a:latin typeface="+mj-lt"/>
                <a:cs typeface="Arial" pitchFamily="34" charset="0"/>
              </a:rPr>
              <a:t>O Dízimo</a:t>
            </a:r>
            <a:r>
              <a:rPr lang="pt-BR" sz="4400" dirty="0" smtClean="0">
                <a:solidFill>
                  <a:schemeClr val="bg1"/>
                </a:solidFill>
                <a:latin typeface="+mj-lt"/>
                <a:cs typeface="Arial" pitchFamily="34" charset="0"/>
              </a:rPr>
              <a:t> </a:t>
            </a:r>
            <a:r>
              <a:rPr lang="pt-BR" sz="4400" dirty="0" smtClean="0">
                <a:solidFill>
                  <a:srgbClr val="2A92D0"/>
                </a:solidFill>
                <a:latin typeface="+mj-lt"/>
                <a:cs typeface="Arial" pitchFamily="34" charset="0"/>
              </a:rPr>
              <a:t>» </a:t>
            </a:r>
            <a:r>
              <a:rPr lang="pt-BR" sz="4400" dirty="0" smtClean="0">
                <a:solidFill>
                  <a:schemeClr val="bg1"/>
                </a:solidFill>
                <a:latin typeface="+mj-lt"/>
                <a:cs typeface="Arial" pitchFamily="34" charset="0"/>
              </a:rPr>
              <a:t>Romanos 14.1-6</a:t>
            </a:r>
            <a:endParaRPr lang="pt-BR" sz="4400" dirty="0">
              <a:solidFill>
                <a:schemeClr val="bg1"/>
              </a:solidFill>
              <a:latin typeface="+mj-lt"/>
              <a:cs typeface="Arial" pitchFamily="34" charset="0"/>
            </a:endParaRPr>
          </a:p>
        </p:txBody>
      </p:sp>
      <p:sp>
        <p:nvSpPr>
          <p:cNvPr id="9" name="Rectangle 8"/>
          <p:cNvSpPr/>
          <p:nvPr/>
        </p:nvSpPr>
        <p:spPr>
          <a:xfrm>
            <a:off x="-27058" y="6746552"/>
            <a:ext cx="9171058" cy="111448"/>
          </a:xfrm>
          <a:prstGeom prst="rect">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58361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par>
                          <p:cTn id="13" fill="hold">
                            <p:stCondLst>
                              <p:cond delay="1000"/>
                            </p:stCondLst>
                            <p:childTnLst>
                              <p:par>
                                <p:cTn id="14" presetID="10" presetClass="entr" presetSubtype="0" fill="hold" grpId="0" nodeType="afterEffect">
                                  <p:stCondLst>
                                    <p:cond delay="0"/>
                                  </p:stCondLst>
                                  <p:iterate type="wd">
                                    <p:tmPct val="10000"/>
                                  </p:iterate>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par>
                          <p:cTn id="17" fill="hold">
                            <p:stCondLst>
                              <p:cond delay="1700"/>
                            </p:stCondLst>
                            <p:childTnLst>
                              <p:par>
                                <p:cTn id="18" presetID="10" presetClass="entr" presetSubtype="0" fill="hold" grpId="0" nodeType="afterEffect">
                                  <p:stCondLst>
                                    <p:cond delay="0"/>
                                  </p:stCondLst>
                                  <p:childTnLst>
                                    <p:set>
                                      <p:cBhvr>
                                        <p:cTn id="19" dur="1" fill="hold">
                                          <p:stCondLst>
                                            <p:cond delay="0"/>
                                          </p:stCondLst>
                                        </p:cTn>
                                        <p:tgtEl>
                                          <p:spTgt spid="21">
                                            <p:txEl>
                                              <p:pRg st="0" end="0"/>
                                            </p:txEl>
                                          </p:spTgt>
                                        </p:tgtEl>
                                        <p:attrNameLst>
                                          <p:attrName>style.visibility</p:attrName>
                                        </p:attrNameLst>
                                      </p:cBhvr>
                                      <p:to>
                                        <p:strVal val="visible"/>
                                      </p:to>
                                    </p:set>
                                    <p:animEffect transition="in" filter="fade">
                                      <p:cBhvr>
                                        <p:cTn id="20" dur="2000"/>
                                        <p:tgtEl>
                                          <p:spTgt spid="21">
                                            <p:txEl>
                                              <p:pRg st="0" end="0"/>
                                            </p:txEl>
                                          </p:spTgt>
                                        </p:tgtEl>
                                      </p:cBhvr>
                                    </p:animEffect>
                                  </p:childTnLst>
                                  <p:subTnLst>
                                    <p:animClr clrSpc="rgb" dir="cw">
                                      <p:cBhvr override="childStyle">
                                        <p:cTn dur="1" fill="hold" display="0" masterRel="nextClick" afterEffect="1"/>
                                        <p:tgtEl>
                                          <p:spTgt spid="21">
                                            <p:txEl>
                                              <p:pRg st="0" end="0"/>
                                            </p:txEl>
                                          </p:spTgt>
                                        </p:tgtEl>
                                        <p:attrNameLst>
                                          <p:attrName>ppt_c</p:attrName>
                                        </p:attrNameLst>
                                      </p:cBhvr>
                                      <p:to>
                                        <a:srgbClr val="808080"/>
                                      </p:to>
                                    </p:animClr>
                                  </p:sub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1">
                                            <p:txEl>
                                              <p:pRg st="1" end="1"/>
                                            </p:txEl>
                                          </p:spTgt>
                                        </p:tgtEl>
                                        <p:attrNameLst>
                                          <p:attrName>style.visibility</p:attrName>
                                        </p:attrNameLst>
                                      </p:cBhvr>
                                      <p:to>
                                        <p:strVal val="visible"/>
                                      </p:to>
                                    </p:set>
                                    <p:animEffect transition="in" filter="fade">
                                      <p:cBhvr>
                                        <p:cTn id="25" dur="2000"/>
                                        <p:tgtEl>
                                          <p:spTgt spid="21">
                                            <p:txEl>
                                              <p:pRg st="1" end="1"/>
                                            </p:txEl>
                                          </p:spTgt>
                                        </p:tgtEl>
                                      </p:cBhvr>
                                    </p:animEffect>
                                  </p:childTnLst>
                                  <p:subTnLst>
                                    <p:animClr clrSpc="rgb" dir="cw">
                                      <p:cBhvr override="childStyle">
                                        <p:cTn dur="1" fill="hold" display="0" masterRel="nextClick" afterEffect="1"/>
                                        <p:tgtEl>
                                          <p:spTgt spid="21">
                                            <p:txEl>
                                              <p:pRg st="1" end="1"/>
                                            </p:txEl>
                                          </p:spTgt>
                                        </p:tgtEl>
                                        <p:attrNameLst>
                                          <p:attrName>ppt_c</p:attrName>
                                        </p:attrNameLst>
                                      </p:cBhvr>
                                      <p:to>
                                        <a:srgbClr val="808080"/>
                                      </p:to>
                                    </p:animClr>
                                  </p:sub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1">
                                            <p:txEl>
                                              <p:pRg st="2" end="2"/>
                                            </p:txEl>
                                          </p:spTgt>
                                        </p:tgtEl>
                                        <p:attrNameLst>
                                          <p:attrName>style.visibility</p:attrName>
                                        </p:attrNameLst>
                                      </p:cBhvr>
                                      <p:to>
                                        <p:strVal val="visible"/>
                                      </p:to>
                                    </p:set>
                                    <p:animEffect transition="in" filter="fade">
                                      <p:cBhvr>
                                        <p:cTn id="30" dur="2000"/>
                                        <p:tgtEl>
                                          <p:spTgt spid="21">
                                            <p:txEl>
                                              <p:pRg st="2" end="2"/>
                                            </p:txEl>
                                          </p:spTgt>
                                        </p:tgtEl>
                                      </p:cBhvr>
                                    </p:animEffect>
                                  </p:childTnLst>
                                  <p:subTnLst>
                                    <p:animClr clrSpc="rgb" dir="cw">
                                      <p:cBhvr override="childStyle">
                                        <p:cTn dur="1" fill="hold" display="0" masterRel="nextClick" afterEffect="1"/>
                                        <p:tgtEl>
                                          <p:spTgt spid="21">
                                            <p:txEl>
                                              <p:pRg st="2" end="2"/>
                                            </p:txEl>
                                          </p:spTgt>
                                        </p:tgtEl>
                                        <p:attrNameLst>
                                          <p:attrName>ppt_c</p:attrName>
                                        </p:attrNameLst>
                                      </p:cBhvr>
                                      <p:to>
                                        <a:srgbClr val="808080"/>
                                      </p:to>
                                    </p:animClr>
                                  </p:sub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1">
                                            <p:txEl>
                                              <p:pRg st="3" end="3"/>
                                            </p:txEl>
                                          </p:spTgt>
                                        </p:tgtEl>
                                        <p:attrNameLst>
                                          <p:attrName>style.visibility</p:attrName>
                                        </p:attrNameLst>
                                      </p:cBhvr>
                                      <p:to>
                                        <p:strVal val="visible"/>
                                      </p:to>
                                    </p:set>
                                    <p:animEffect transition="in" filter="fade">
                                      <p:cBhvr>
                                        <p:cTn id="35" dur="2000"/>
                                        <p:tgtEl>
                                          <p:spTgt spid="21">
                                            <p:txEl>
                                              <p:pRg st="3" end="3"/>
                                            </p:txEl>
                                          </p:spTgt>
                                        </p:tgtEl>
                                      </p:cBhvr>
                                    </p:animEffect>
                                  </p:childTnLst>
                                  <p:subTnLst>
                                    <p:animClr clrSpc="rgb" dir="cw">
                                      <p:cBhvr override="childStyle">
                                        <p:cTn dur="1" fill="hold" display="0" masterRel="nextClick" afterEffect="1"/>
                                        <p:tgtEl>
                                          <p:spTgt spid="21">
                                            <p:txEl>
                                              <p:pRg st="3" end="3"/>
                                            </p:txEl>
                                          </p:spTgt>
                                        </p:tgtEl>
                                        <p:attrNameLst>
                                          <p:attrName>ppt_c</p:attrName>
                                        </p:attrNameLst>
                                      </p:cBhvr>
                                      <p:to>
                                        <a:srgbClr val="808080"/>
                                      </p:to>
                                    </p:animClr>
                                  </p:sub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1">
                                            <p:txEl>
                                              <p:pRg st="4" end="4"/>
                                            </p:txEl>
                                          </p:spTgt>
                                        </p:tgtEl>
                                        <p:attrNameLst>
                                          <p:attrName>style.visibility</p:attrName>
                                        </p:attrNameLst>
                                      </p:cBhvr>
                                      <p:to>
                                        <p:strVal val="visible"/>
                                      </p:to>
                                    </p:set>
                                    <p:animEffect transition="in" filter="fade">
                                      <p:cBhvr>
                                        <p:cTn id="40" dur="2000"/>
                                        <p:tgtEl>
                                          <p:spTgt spid="21">
                                            <p:txEl>
                                              <p:pRg st="4" end="4"/>
                                            </p:txEl>
                                          </p:spTgt>
                                        </p:tgtEl>
                                      </p:cBhvr>
                                    </p:animEffect>
                                  </p:childTnLst>
                                  <p:subTnLst>
                                    <p:animClr clrSpc="rgb" dir="cw">
                                      <p:cBhvr override="childStyle">
                                        <p:cTn dur="1" fill="hold" display="0" masterRel="nextClick" afterEffect="1"/>
                                        <p:tgtEl>
                                          <p:spTgt spid="21">
                                            <p:txEl>
                                              <p:pRg st="4" end="4"/>
                                            </p:txEl>
                                          </p:spTgt>
                                        </p:tgtEl>
                                        <p:attrNameLst>
                                          <p:attrName>ppt_c</p:attrName>
                                        </p:attrNameLst>
                                      </p:cBhvr>
                                      <p:to>
                                        <a:srgbClr val="808080"/>
                                      </p:to>
                                    </p:animClr>
                                  </p:sub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1">
                                            <p:txEl>
                                              <p:pRg st="5" end="5"/>
                                            </p:txEl>
                                          </p:spTgt>
                                        </p:tgtEl>
                                        <p:attrNameLst>
                                          <p:attrName>style.visibility</p:attrName>
                                        </p:attrNameLst>
                                      </p:cBhvr>
                                      <p:to>
                                        <p:strVal val="visible"/>
                                      </p:to>
                                    </p:set>
                                    <p:animEffect transition="in" filter="fade">
                                      <p:cBhvr>
                                        <p:cTn id="45" dur="2000"/>
                                        <p:tgtEl>
                                          <p:spTgt spid="21">
                                            <p:txEl>
                                              <p:pRg st="5" end="5"/>
                                            </p:txEl>
                                          </p:spTgt>
                                        </p:tgtEl>
                                      </p:cBhvr>
                                    </p:animEffect>
                                  </p:childTnLst>
                                  <p:subTnLst>
                                    <p:animClr clrSpc="rgb" dir="cw">
                                      <p:cBhvr override="childStyle">
                                        <p:cTn dur="1" fill="hold" display="0" masterRel="nextClick" afterEffect="1"/>
                                        <p:tgtEl>
                                          <p:spTgt spid="21">
                                            <p:txEl>
                                              <p:pRg st="5" end="5"/>
                                            </p:txEl>
                                          </p:spTgt>
                                        </p:tgtEl>
                                        <p:attrNameLst>
                                          <p:attrName>ppt_c</p:attrName>
                                        </p:attrNameLst>
                                      </p:cBhvr>
                                      <p:to>
                                        <a:srgbClr val="80808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P spid="14" grpId="0"/>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386756" y="332656"/>
            <a:ext cx="8343430" cy="5078313"/>
          </a:xfrm>
          <a:custGeom>
            <a:avLst/>
            <a:gdLst>
              <a:gd name="connsiteX0" fmla="*/ 0 w 3816424"/>
              <a:gd name="connsiteY0" fmla="*/ 0 h 14865608"/>
              <a:gd name="connsiteX1" fmla="*/ 3816424 w 3816424"/>
              <a:gd name="connsiteY1" fmla="*/ 0 h 14865608"/>
              <a:gd name="connsiteX2" fmla="*/ 3816424 w 3816424"/>
              <a:gd name="connsiteY2" fmla="*/ 14865608 h 14865608"/>
              <a:gd name="connsiteX3" fmla="*/ 0 w 3816424"/>
              <a:gd name="connsiteY3" fmla="*/ 14865608 h 14865608"/>
              <a:gd name="connsiteX4" fmla="*/ 0 w 3816424"/>
              <a:gd name="connsiteY4" fmla="*/ 0 h 14865608"/>
              <a:gd name="connsiteX0" fmla="*/ 0 w 8662744"/>
              <a:gd name="connsiteY0" fmla="*/ 0 h 14865608"/>
              <a:gd name="connsiteX1" fmla="*/ 3816424 w 8662744"/>
              <a:gd name="connsiteY1" fmla="*/ 0 h 14865608"/>
              <a:gd name="connsiteX2" fmla="*/ 8662744 w 8662744"/>
              <a:gd name="connsiteY2" fmla="*/ 3252728 h 14865608"/>
              <a:gd name="connsiteX3" fmla="*/ 0 w 8662744"/>
              <a:gd name="connsiteY3" fmla="*/ 14865608 h 14865608"/>
              <a:gd name="connsiteX4" fmla="*/ 0 w 8662744"/>
              <a:gd name="connsiteY4" fmla="*/ 0 h 14865608"/>
              <a:gd name="connsiteX0" fmla="*/ 0 w 8662744"/>
              <a:gd name="connsiteY0" fmla="*/ 0 h 4167128"/>
              <a:gd name="connsiteX1" fmla="*/ 3816424 w 8662744"/>
              <a:gd name="connsiteY1" fmla="*/ 0 h 4167128"/>
              <a:gd name="connsiteX2" fmla="*/ 8662744 w 8662744"/>
              <a:gd name="connsiteY2" fmla="*/ 3252728 h 4167128"/>
              <a:gd name="connsiteX3" fmla="*/ 182880 w 8662744"/>
              <a:gd name="connsiteY3" fmla="*/ 4167128 h 4167128"/>
              <a:gd name="connsiteX4" fmla="*/ 0 w 8662744"/>
              <a:gd name="connsiteY4" fmla="*/ 0 h 4167128"/>
              <a:gd name="connsiteX0" fmla="*/ 0 w 8662744"/>
              <a:gd name="connsiteY0" fmla="*/ 0 h 4094557"/>
              <a:gd name="connsiteX1" fmla="*/ 3816424 w 8662744"/>
              <a:gd name="connsiteY1" fmla="*/ 0 h 4094557"/>
              <a:gd name="connsiteX2" fmla="*/ 8662744 w 8662744"/>
              <a:gd name="connsiteY2" fmla="*/ 3252728 h 4094557"/>
              <a:gd name="connsiteX3" fmla="*/ 23223 w 8662744"/>
              <a:gd name="connsiteY3" fmla="*/ 4094557 h 4094557"/>
              <a:gd name="connsiteX4" fmla="*/ 0 w 8662744"/>
              <a:gd name="connsiteY4" fmla="*/ 0 h 4094557"/>
              <a:gd name="connsiteX0" fmla="*/ 0 w 8357944"/>
              <a:gd name="connsiteY0" fmla="*/ 0 h 4094557"/>
              <a:gd name="connsiteX1" fmla="*/ 3816424 w 8357944"/>
              <a:gd name="connsiteY1" fmla="*/ 0 h 4094557"/>
              <a:gd name="connsiteX2" fmla="*/ 8357944 w 8357944"/>
              <a:gd name="connsiteY2" fmla="*/ 4051013 h 4094557"/>
              <a:gd name="connsiteX3" fmla="*/ 23223 w 8357944"/>
              <a:gd name="connsiteY3" fmla="*/ 4094557 h 4094557"/>
              <a:gd name="connsiteX4" fmla="*/ 0 w 8357944"/>
              <a:gd name="connsiteY4" fmla="*/ 0 h 4094557"/>
              <a:gd name="connsiteX0" fmla="*/ 0 w 8357944"/>
              <a:gd name="connsiteY0" fmla="*/ 0 h 4094557"/>
              <a:gd name="connsiteX1" fmla="*/ 8315852 w 8357944"/>
              <a:gd name="connsiteY1" fmla="*/ 14514 h 4094557"/>
              <a:gd name="connsiteX2" fmla="*/ 8357944 w 8357944"/>
              <a:gd name="connsiteY2" fmla="*/ 4051013 h 4094557"/>
              <a:gd name="connsiteX3" fmla="*/ 23223 w 8357944"/>
              <a:gd name="connsiteY3" fmla="*/ 4094557 h 4094557"/>
              <a:gd name="connsiteX4" fmla="*/ 0 w 8357944"/>
              <a:gd name="connsiteY4" fmla="*/ 0 h 4094557"/>
              <a:gd name="connsiteX0" fmla="*/ 0 w 8357944"/>
              <a:gd name="connsiteY0" fmla="*/ 0 h 4051013"/>
              <a:gd name="connsiteX1" fmla="*/ 8315852 w 8357944"/>
              <a:gd name="connsiteY1" fmla="*/ 14514 h 4051013"/>
              <a:gd name="connsiteX2" fmla="*/ 8357944 w 8357944"/>
              <a:gd name="connsiteY2" fmla="*/ 4051013 h 4051013"/>
              <a:gd name="connsiteX3" fmla="*/ 8709 w 8357944"/>
              <a:gd name="connsiteY3" fmla="*/ 3404938 h 4051013"/>
              <a:gd name="connsiteX4" fmla="*/ 0 w 8357944"/>
              <a:gd name="connsiteY4" fmla="*/ 0 h 4051013"/>
              <a:gd name="connsiteX0" fmla="*/ 0 w 8343430"/>
              <a:gd name="connsiteY0" fmla="*/ 0 h 3407369"/>
              <a:gd name="connsiteX1" fmla="*/ 8315852 w 8343430"/>
              <a:gd name="connsiteY1" fmla="*/ 14514 h 3407369"/>
              <a:gd name="connsiteX2" fmla="*/ 8343430 w 8343430"/>
              <a:gd name="connsiteY2" fmla="*/ 3407369 h 3407369"/>
              <a:gd name="connsiteX3" fmla="*/ 8709 w 8343430"/>
              <a:gd name="connsiteY3" fmla="*/ 3404938 h 3407369"/>
              <a:gd name="connsiteX4" fmla="*/ 0 w 8343430"/>
              <a:gd name="connsiteY4" fmla="*/ 0 h 3407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43430" h="3407369">
                <a:moveTo>
                  <a:pt x="0" y="0"/>
                </a:moveTo>
                <a:lnTo>
                  <a:pt x="8315852" y="14514"/>
                </a:lnTo>
                <a:lnTo>
                  <a:pt x="8343430" y="3407369"/>
                </a:lnTo>
                <a:lnTo>
                  <a:pt x="8709" y="3404938"/>
                </a:lnTo>
                <a:lnTo>
                  <a:pt x="0" y="0"/>
                </a:lnTo>
                <a:close/>
              </a:path>
            </a:pathLst>
          </a:custGeom>
          <a:noFill/>
        </p:spPr>
        <p:txBody>
          <a:bodyPr wrap="square" numCol="2" spcCol="720000" rtlCol="0">
            <a:spAutoFit/>
          </a:bodyPr>
          <a:lstStyle/>
          <a:p>
            <a:pPr algn="just">
              <a:lnSpc>
                <a:spcPct val="150000"/>
              </a:lnSpc>
            </a:pPr>
            <a:r>
              <a:rPr lang="pt-BR" sz="2000" b="1" dirty="0" smtClean="0">
                <a:solidFill>
                  <a:srgbClr val="262262"/>
                </a:solidFill>
                <a:latin typeface="Arial" pitchFamily="34" charset="0"/>
                <a:ea typeface="Open Sans" pitchFamily="34" charset="0"/>
                <a:cs typeface="Arial" pitchFamily="34" charset="0"/>
              </a:rPr>
              <a:t>1</a:t>
            </a:r>
            <a:r>
              <a:rPr lang="pt-BR" dirty="0" smtClean="0">
                <a:latin typeface="Arial" pitchFamily="34" charset="0"/>
                <a:ea typeface="Open Sans" pitchFamily="34" charset="0"/>
                <a:cs typeface="Arial" pitchFamily="34" charset="0"/>
              </a:rPr>
              <a:t> Acolhei ao que é débil na fé, não, porém, para discutir opiniões. </a:t>
            </a:r>
          </a:p>
          <a:p>
            <a:pPr algn="just">
              <a:lnSpc>
                <a:spcPct val="150000"/>
              </a:lnSpc>
            </a:pPr>
            <a:r>
              <a:rPr lang="pt-BR" b="1" dirty="0" smtClean="0">
                <a:solidFill>
                  <a:srgbClr val="262262"/>
                </a:solidFill>
                <a:latin typeface="Arial" pitchFamily="34" charset="0"/>
                <a:ea typeface="Open Sans" pitchFamily="34" charset="0"/>
                <a:cs typeface="Arial" pitchFamily="34" charset="0"/>
              </a:rPr>
              <a:t>2</a:t>
            </a:r>
            <a:r>
              <a:rPr lang="pt-BR" dirty="0" smtClean="0">
                <a:latin typeface="Arial" pitchFamily="34" charset="0"/>
                <a:ea typeface="Open Sans" pitchFamily="34" charset="0"/>
                <a:cs typeface="Arial" pitchFamily="34" charset="0"/>
              </a:rPr>
              <a:t> Um crê que de tudo pode comer, mas o débil come legumes; </a:t>
            </a:r>
          </a:p>
          <a:p>
            <a:pPr algn="just">
              <a:lnSpc>
                <a:spcPct val="150000"/>
              </a:lnSpc>
            </a:pPr>
            <a:r>
              <a:rPr lang="pt-BR" b="1" dirty="0" smtClean="0">
                <a:solidFill>
                  <a:srgbClr val="262262"/>
                </a:solidFill>
                <a:latin typeface="Arial" pitchFamily="34" charset="0"/>
                <a:ea typeface="Open Sans" pitchFamily="34" charset="0"/>
                <a:cs typeface="Arial" pitchFamily="34" charset="0"/>
              </a:rPr>
              <a:t>3</a:t>
            </a:r>
            <a:r>
              <a:rPr lang="pt-BR" dirty="0" smtClean="0">
                <a:latin typeface="Arial" pitchFamily="34" charset="0"/>
                <a:ea typeface="Open Sans" pitchFamily="34" charset="0"/>
                <a:cs typeface="Arial" pitchFamily="34" charset="0"/>
              </a:rPr>
              <a:t> quem come não despreze o que não come; e o que não come não julgue o que come, porque Deus o acolheu. </a:t>
            </a:r>
          </a:p>
          <a:p>
            <a:pPr algn="just">
              <a:lnSpc>
                <a:spcPct val="150000"/>
              </a:lnSpc>
            </a:pPr>
            <a:r>
              <a:rPr lang="pt-BR" b="1" dirty="0" smtClean="0">
                <a:solidFill>
                  <a:srgbClr val="262262"/>
                </a:solidFill>
                <a:latin typeface="Arial" pitchFamily="34" charset="0"/>
                <a:ea typeface="Open Sans" pitchFamily="34" charset="0"/>
                <a:cs typeface="Arial" pitchFamily="34" charset="0"/>
              </a:rPr>
              <a:t>4</a:t>
            </a:r>
            <a:r>
              <a:rPr lang="pt-BR" dirty="0" smtClean="0">
                <a:latin typeface="Arial" pitchFamily="34" charset="0"/>
                <a:ea typeface="Open Sans" pitchFamily="34" charset="0"/>
                <a:cs typeface="Arial" pitchFamily="34" charset="0"/>
              </a:rPr>
              <a:t> Quem és tu que julgas o servo alheio? Para o seu próprio senhor está em pé ou cai; mas estará em pé, porque o Senhor é poderoso para o suster. </a:t>
            </a:r>
          </a:p>
          <a:p>
            <a:pPr algn="just">
              <a:lnSpc>
                <a:spcPct val="150000"/>
              </a:lnSpc>
            </a:pPr>
            <a:r>
              <a:rPr lang="pt-BR" b="1" dirty="0" smtClean="0">
                <a:solidFill>
                  <a:srgbClr val="262262"/>
                </a:solidFill>
                <a:latin typeface="Arial" pitchFamily="34" charset="0"/>
                <a:ea typeface="Open Sans" pitchFamily="34" charset="0"/>
                <a:cs typeface="Arial" pitchFamily="34" charset="0"/>
              </a:rPr>
              <a:t>5</a:t>
            </a:r>
            <a:r>
              <a:rPr lang="pt-BR" dirty="0" smtClean="0">
                <a:latin typeface="Arial" pitchFamily="34" charset="0"/>
                <a:ea typeface="Open Sans" pitchFamily="34" charset="0"/>
                <a:cs typeface="Arial" pitchFamily="34" charset="0"/>
              </a:rPr>
              <a:t> Um faz diferença entre dia e dia; outro julga iguais todos os dias. Cada um tenha opinião bem definida em sua própria mente. </a:t>
            </a:r>
          </a:p>
          <a:p>
            <a:pPr algn="just">
              <a:lnSpc>
                <a:spcPct val="150000"/>
              </a:lnSpc>
            </a:pPr>
            <a:r>
              <a:rPr lang="pt-BR" b="1" dirty="0" smtClean="0">
                <a:solidFill>
                  <a:srgbClr val="262262"/>
                </a:solidFill>
                <a:latin typeface="Arial" pitchFamily="34" charset="0"/>
                <a:ea typeface="Open Sans" pitchFamily="34" charset="0"/>
                <a:cs typeface="Arial" pitchFamily="34" charset="0"/>
              </a:rPr>
              <a:t>6</a:t>
            </a:r>
            <a:r>
              <a:rPr lang="pt-BR" dirty="0" smtClean="0">
                <a:latin typeface="Arial" pitchFamily="34" charset="0"/>
                <a:ea typeface="Open Sans" pitchFamily="34" charset="0"/>
                <a:cs typeface="Arial" pitchFamily="34" charset="0"/>
              </a:rPr>
              <a:t> Quem distingue entre dia e dia para o Senhor o faz; e quem come para o Senhor come, porque dá graças a Deus; e quem não come para o Senhor não come e dá graças a Deus.</a:t>
            </a:r>
          </a:p>
        </p:txBody>
      </p:sp>
      <p:sp>
        <p:nvSpPr>
          <p:cNvPr id="9" name="Rectangle 8"/>
          <p:cNvSpPr/>
          <p:nvPr/>
        </p:nvSpPr>
        <p:spPr>
          <a:xfrm>
            <a:off x="-27058" y="6746552"/>
            <a:ext cx="9171058" cy="111448"/>
          </a:xfrm>
          <a:prstGeom prst="rect">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TextBox 5"/>
          <p:cNvSpPr txBox="1"/>
          <p:nvPr/>
        </p:nvSpPr>
        <p:spPr>
          <a:xfrm>
            <a:off x="2157874" y="5661248"/>
            <a:ext cx="6572312" cy="769441"/>
          </a:xfrm>
          <a:prstGeom prst="rect">
            <a:avLst/>
          </a:prstGeom>
          <a:noFill/>
        </p:spPr>
        <p:txBody>
          <a:bodyPr wrap="none" rtlCol="0">
            <a:spAutoFit/>
          </a:bodyPr>
          <a:lstStyle/>
          <a:p>
            <a:r>
              <a:rPr lang="pt-BR" sz="4400" b="1" dirty="0" smtClean="0">
                <a:solidFill>
                  <a:srgbClr val="262262"/>
                </a:solidFill>
                <a:latin typeface="+mj-lt"/>
                <a:cs typeface="Arial" pitchFamily="34" charset="0"/>
              </a:rPr>
              <a:t>O Dízimo</a:t>
            </a:r>
            <a:r>
              <a:rPr lang="pt-BR" sz="4400" dirty="0" smtClean="0">
                <a:solidFill>
                  <a:srgbClr val="262262"/>
                </a:solidFill>
                <a:latin typeface="+mj-lt"/>
                <a:cs typeface="Arial" pitchFamily="34" charset="0"/>
              </a:rPr>
              <a:t> » Romanos 14.1-6</a:t>
            </a:r>
            <a:endParaRPr lang="pt-BR" sz="4400" dirty="0">
              <a:solidFill>
                <a:srgbClr val="262262"/>
              </a:solidFill>
              <a:latin typeface="+mj-lt"/>
              <a:cs typeface="Arial" pitchFamily="34" charset="0"/>
            </a:endParaRPr>
          </a:p>
        </p:txBody>
      </p:sp>
    </p:spTree>
    <p:extLst>
      <p:ext uri="{BB962C8B-B14F-4D97-AF65-F5344CB8AC3E}">
        <p14:creationId xmlns:p14="http://schemas.microsoft.com/office/powerpoint/2010/main" val="3759345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1">
                                            <p:txEl>
                                              <p:pRg st="0" end="0"/>
                                            </p:txEl>
                                          </p:spTgt>
                                        </p:tgtEl>
                                        <p:attrNameLst>
                                          <p:attrName>style.visibility</p:attrName>
                                        </p:attrNameLst>
                                      </p:cBhvr>
                                      <p:to>
                                        <p:strVal val="visible"/>
                                      </p:to>
                                    </p:set>
                                    <p:animEffect transition="in" filter="fade">
                                      <p:cBhvr>
                                        <p:cTn id="11" dur="2000"/>
                                        <p:tgtEl>
                                          <p:spTgt spid="21">
                                            <p:txEl>
                                              <p:pRg st="0" end="0"/>
                                            </p:txEl>
                                          </p:spTgt>
                                        </p:tgtEl>
                                      </p:cBhvr>
                                    </p:animEffect>
                                  </p:childTnLst>
                                  <p:subTnLst>
                                    <p:animClr clrSpc="rgb" dir="cw">
                                      <p:cBhvr override="childStyle">
                                        <p:cTn dur="1" fill="hold" display="0" masterRel="nextClick" afterEffect="1"/>
                                        <p:tgtEl>
                                          <p:spTgt spid="21">
                                            <p:txEl>
                                              <p:pRg st="0" end="0"/>
                                            </p:txEl>
                                          </p:spTgt>
                                        </p:tgtEl>
                                        <p:attrNameLst>
                                          <p:attrName>ppt_c</p:attrName>
                                        </p:attrNameLst>
                                      </p:cBhvr>
                                      <p:to>
                                        <a:srgbClr val="808080"/>
                                      </p:to>
                                    </p:animClr>
                                  </p:sub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1">
                                            <p:txEl>
                                              <p:pRg st="1" end="1"/>
                                            </p:txEl>
                                          </p:spTgt>
                                        </p:tgtEl>
                                        <p:attrNameLst>
                                          <p:attrName>style.visibility</p:attrName>
                                        </p:attrNameLst>
                                      </p:cBhvr>
                                      <p:to>
                                        <p:strVal val="visible"/>
                                      </p:to>
                                    </p:set>
                                    <p:animEffect transition="in" filter="fade">
                                      <p:cBhvr>
                                        <p:cTn id="16" dur="2000"/>
                                        <p:tgtEl>
                                          <p:spTgt spid="21">
                                            <p:txEl>
                                              <p:pRg st="1" end="1"/>
                                            </p:txEl>
                                          </p:spTgt>
                                        </p:tgtEl>
                                      </p:cBhvr>
                                    </p:animEffect>
                                  </p:childTnLst>
                                  <p:subTnLst>
                                    <p:animClr clrSpc="rgb" dir="cw">
                                      <p:cBhvr override="childStyle">
                                        <p:cTn dur="1" fill="hold" display="0" masterRel="nextClick" afterEffect="1"/>
                                        <p:tgtEl>
                                          <p:spTgt spid="21">
                                            <p:txEl>
                                              <p:pRg st="1" end="1"/>
                                            </p:txEl>
                                          </p:spTgt>
                                        </p:tgtEl>
                                        <p:attrNameLst>
                                          <p:attrName>ppt_c</p:attrName>
                                        </p:attrNameLst>
                                      </p:cBhvr>
                                      <p:to>
                                        <a:srgbClr val="808080"/>
                                      </p:to>
                                    </p:animClr>
                                  </p:sub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1">
                                            <p:txEl>
                                              <p:pRg st="2" end="2"/>
                                            </p:txEl>
                                          </p:spTgt>
                                        </p:tgtEl>
                                        <p:attrNameLst>
                                          <p:attrName>style.visibility</p:attrName>
                                        </p:attrNameLst>
                                      </p:cBhvr>
                                      <p:to>
                                        <p:strVal val="visible"/>
                                      </p:to>
                                    </p:set>
                                    <p:animEffect transition="in" filter="fade">
                                      <p:cBhvr>
                                        <p:cTn id="21" dur="2000"/>
                                        <p:tgtEl>
                                          <p:spTgt spid="21">
                                            <p:txEl>
                                              <p:pRg st="2" end="2"/>
                                            </p:txEl>
                                          </p:spTgt>
                                        </p:tgtEl>
                                      </p:cBhvr>
                                    </p:animEffect>
                                  </p:childTnLst>
                                  <p:subTnLst>
                                    <p:animClr clrSpc="rgb" dir="cw">
                                      <p:cBhvr override="childStyle">
                                        <p:cTn dur="1" fill="hold" display="0" masterRel="nextClick" afterEffect="1"/>
                                        <p:tgtEl>
                                          <p:spTgt spid="21">
                                            <p:txEl>
                                              <p:pRg st="2" end="2"/>
                                            </p:txEl>
                                          </p:spTgt>
                                        </p:tgtEl>
                                        <p:attrNameLst>
                                          <p:attrName>ppt_c</p:attrName>
                                        </p:attrNameLst>
                                      </p:cBhvr>
                                      <p:to>
                                        <a:srgbClr val="808080"/>
                                      </p:to>
                                    </p:animClr>
                                  </p:sub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1">
                                            <p:txEl>
                                              <p:pRg st="3" end="3"/>
                                            </p:txEl>
                                          </p:spTgt>
                                        </p:tgtEl>
                                        <p:attrNameLst>
                                          <p:attrName>style.visibility</p:attrName>
                                        </p:attrNameLst>
                                      </p:cBhvr>
                                      <p:to>
                                        <p:strVal val="visible"/>
                                      </p:to>
                                    </p:set>
                                    <p:animEffect transition="in" filter="fade">
                                      <p:cBhvr>
                                        <p:cTn id="26" dur="2000"/>
                                        <p:tgtEl>
                                          <p:spTgt spid="21">
                                            <p:txEl>
                                              <p:pRg st="3" end="3"/>
                                            </p:txEl>
                                          </p:spTgt>
                                        </p:tgtEl>
                                      </p:cBhvr>
                                    </p:animEffect>
                                  </p:childTnLst>
                                  <p:subTnLst>
                                    <p:animClr clrSpc="rgb" dir="cw">
                                      <p:cBhvr override="childStyle">
                                        <p:cTn dur="1" fill="hold" display="0" masterRel="nextClick" afterEffect="1"/>
                                        <p:tgtEl>
                                          <p:spTgt spid="21">
                                            <p:txEl>
                                              <p:pRg st="3" end="3"/>
                                            </p:txEl>
                                          </p:spTgt>
                                        </p:tgtEl>
                                        <p:attrNameLst>
                                          <p:attrName>ppt_c</p:attrName>
                                        </p:attrNameLst>
                                      </p:cBhvr>
                                      <p:to>
                                        <a:srgbClr val="808080"/>
                                      </p:to>
                                    </p:animClr>
                                  </p:sub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1">
                                            <p:txEl>
                                              <p:pRg st="4" end="4"/>
                                            </p:txEl>
                                          </p:spTgt>
                                        </p:tgtEl>
                                        <p:attrNameLst>
                                          <p:attrName>style.visibility</p:attrName>
                                        </p:attrNameLst>
                                      </p:cBhvr>
                                      <p:to>
                                        <p:strVal val="visible"/>
                                      </p:to>
                                    </p:set>
                                    <p:animEffect transition="in" filter="fade">
                                      <p:cBhvr>
                                        <p:cTn id="31" dur="2000"/>
                                        <p:tgtEl>
                                          <p:spTgt spid="21">
                                            <p:txEl>
                                              <p:pRg st="4" end="4"/>
                                            </p:txEl>
                                          </p:spTgt>
                                        </p:tgtEl>
                                      </p:cBhvr>
                                    </p:animEffect>
                                  </p:childTnLst>
                                  <p:subTnLst>
                                    <p:animClr clrSpc="rgb" dir="cw">
                                      <p:cBhvr override="childStyle">
                                        <p:cTn dur="1" fill="hold" display="0" masterRel="nextClick" afterEffect="1"/>
                                        <p:tgtEl>
                                          <p:spTgt spid="21">
                                            <p:txEl>
                                              <p:pRg st="4" end="4"/>
                                            </p:txEl>
                                          </p:spTgt>
                                        </p:tgtEl>
                                        <p:attrNameLst>
                                          <p:attrName>ppt_c</p:attrName>
                                        </p:attrNameLst>
                                      </p:cBhvr>
                                      <p:to>
                                        <a:srgbClr val="808080"/>
                                      </p:to>
                                    </p:animClr>
                                  </p:sub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1">
                                            <p:txEl>
                                              <p:pRg st="5" end="5"/>
                                            </p:txEl>
                                          </p:spTgt>
                                        </p:tgtEl>
                                        <p:attrNameLst>
                                          <p:attrName>style.visibility</p:attrName>
                                        </p:attrNameLst>
                                      </p:cBhvr>
                                      <p:to>
                                        <p:strVal val="visible"/>
                                      </p:to>
                                    </p:set>
                                    <p:animEffect transition="in" filter="fade">
                                      <p:cBhvr>
                                        <p:cTn id="36" dur="2000"/>
                                        <p:tgtEl>
                                          <p:spTgt spid="21">
                                            <p:txEl>
                                              <p:pRg st="5" end="5"/>
                                            </p:txEl>
                                          </p:spTgt>
                                        </p:tgtEl>
                                      </p:cBhvr>
                                    </p:animEffect>
                                  </p:childTnLst>
                                  <p:subTnLst>
                                    <p:animClr clrSpc="rgb" dir="cw">
                                      <p:cBhvr override="childStyle">
                                        <p:cTn dur="1" fill="hold" display="0" masterRel="nextClick" afterEffect="1"/>
                                        <p:tgtEl>
                                          <p:spTgt spid="21">
                                            <p:txEl>
                                              <p:pRg st="5" end="5"/>
                                            </p:txEl>
                                          </p:spTgt>
                                        </p:tgtEl>
                                        <p:attrNameLst>
                                          <p:attrName>ppt_c</p:attrName>
                                        </p:attrNameLst>
                                      </p:cBhvr>
                                      <p:to>
                                        <a:srgbClr val="808080"/>
                                      </p:to>
                                    </p:animClr>
                                  </p:subTnLst>
                                </p:cTn>
                              </p:par>
                            </p:childTnLst>
                          </p:cTn>
                        </p:par>
                        <p:par>
                          <p:cTn id="37" fill="hold">
                            <p:stCondLst>
                              <p:cond delay="2000"/>
                            </p:stCondLst>
                            <p:childTnLst>
                              <p:par>
                                <p:cTn id="38" presetID="10" presetClass="entr" presetSubtype="0" fill="hold" grpId="0" nodeType="afterEffect">
                                  <p:stCondLst>
                                    <p:cond delay="0"/>
                                  </p:stCondLst>
                                  <p:iterate type="wd">
                                    <p:tmPct val="10000"/>
                                  </p:iterate>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P spid="9" grpId="0" animBg="1"/>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2492896"/>
            <a:ext cx="9144000" cy="2880319"/>
          </a:xfrm>
          <a:prstGeom prst="rect">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058" y="-27384"/>
            <a:ext cx="9171058" cy="1678304"/>
          </a:xfrm>
          <a:prstGeom prst="rect">
            <a:avLst/>
          </a:prstGeom>
        </p:spPr>
      </p:pic>
      <p:sp>
        <p:nvSpPr>
          <p:cNvPr id="14" name="TextBox 13"/>
          <p:cNvSpPr txBox="1"/>
          <p:nvPr/>
        </p:nvSpPr>
        <p:spPr>
          <a:xfrm>
            <a:off x="676611" y="211287"/>
            <a:ext cx="6271653" cy="769441"/>
          </a:xfrm>
          <a:prstGeom prst="rect">
            <a:avLst/>
          </a:prstGeom>
          <a:noFill/>
        </p:spPr>
        <p:txBody>
          <a:bodyPr wrap="none" rtlCol="0">
            <a:spAutoFit/>
          </a:bodyPr>
          <a:lstStyle/>
          <a:p>
            <a:r>
              <a:rPr lang="pt-BR" sz="4400" dirty="0" smtClean="0">
                <a:solidFill>
                  <a:schemeClr val="bg1"/>
                </a:solidFill>
                <a:latin typeface="+mj-lt"/>
              </a:rPr>
              <a:t>Citação </a:t>
            </a:r>
            <a:r>
              <a:rPr lang="pt-BR" sz="4400" dirty="0">
                <a:solidFill>
                  <a:srgbClr val="2A92D0"/>
                </a:solidFill>
                <a:latin typeface="+mj-lt"/>
                <a:cs typeface="Myriad Arabic"/>
              </a:rPr>
              <a:t>» </a:t>
            </a:r>
            <a:r>
              <a:rPr lang="pt-BR" sz="4400" b="1" dirty="0" smtClean="0">
                <a:solidFill>
                  <a:schemeClr val="bg1"/>
                </a:solidFill>
                <a:latin typeface="+mj-lt"/>
              </a:rPr>
              <a:t>Martinho Lutero</a:t>
            </a:r>
            <a:endParaRPr lang="pt-BR" sz="4400" dirty="0">
              <a:solidFill>
                <a:schemeClr val="bg1"/>
              </a:solidFill>
              <a:latin typeface="+mj-lt"/>
              <a:cs typeface="Myriad Arabic" pitchFamily="50" charset="-78"/>
            </a:endParaRPr>
          </a:p>
        </p:txBody>
      </p:sp>
      <p:sp>
        <p:nvSpPr>
          <p:cNvPr id="3" name="Rectangle 2"/>
          <p:cNvSpPr/>
          <p:nvPr/>
        </p:nvSpPr>
        <p:spPr>
          <a:xfrm>
            <a:off x="4079769" y="2655783"/>
            <a:ext cx="4572000" cy="2554545"/>
          </a:xfrm>
          <a:prstGeom prst="rect">
            <a:avLst/>
          </a:prstGeom>
        </p:spPr>
        <p:txBody>
          <a:bodyPr>
            <a:spAutoFit/>
          </a:bodyPr>
          <a:lstStyle/>
          <a:p>
            <a:r>
              <a:rPr lang="pt-BR" sz="3200" i="1" dirty="0">
                <a:solidFill>
                  <a:srgbClr val="262262"/>
                </a:solidFill>
                <a:ea typeface="Open Sans" pitchFamily="34" charset="0"/>
                <a:cs typeface="Open Sans" pitchFamily="34" charset="0"/>
              </a:rPr>
              <a:t>Minha consciência é cativa à Palavra de Deus. Ir contra a minha consciência não é nem correto nem seguro.</a:t>
            </a:r>
            <a:endParaRPr lang="pt-BR" sz="3200" i="1" dirty="0">
              <a:solidFill>
                <a:srgbClr val="262262"/>
              </a:solidFill>
            </a:endParaRPr>
          </a:p>
        </p:txBody>
      </p:sp>
      <p:sp>
        <p:nvSpPr>
          <p:cNvPr id="11" name="Oval 10"/>
          <p:cNvSpPr/>
          <p:nvPr/>
        </p:nvSpPr>
        <p:spPr>
          <a:xfrm>
            <a:off x="779889" y="2673055"/>
            <a:ext cx="2520000" cy="2520000"/>
          </a:xfrm>
          <a:prstGeom prst="ellipse">
            <a:avLst/>
          </a:prstGeom>
          <a:blipFill dpi="0" rotWithShape="1">
            <a:blip r:embed="rId4" cstate="email">
              <a:extLst>
                <a:ext uri="{28A0092B-C50C-407E-A947-70E740481C1C}">
                  <a14:useLocalDpi xmlns:a14="http://schemas.microsoft.com/office/drawing/2010/main"/>
                </a:ext>
              </a:extLst>
            </a:blip>
            <a:srcRect/>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Rectangle 14"/>
          <p:cNvSpPr/>
          <p:nvPr/>
        </p:nvSpPr>
        <p:spPr>
          <a:xfrm>
            <a:off x="-27058" y="6746552"/>
            <a:ext cx="9171058" cy="111448"/>
          </a:xfrm>
          <a:prstGeom prst="rect">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377637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par>
                          <p:cTn id="13" fill="hold">
                            <p:stCondLst>
                              <p:cond delay="1000"/>
                            </p:stCondLst>
                            <p:childTnLst>
                              <p:par>
                                <p:cTn id="14" presetID="10" presetClass="entr" presetSubtype="0" fill="hold" grpId="0" nodeType="afterEffect">
                                  <p:stCondLst>
                                    <p:cond delay="0"/>
                                  </p:stCondLst>
                                  <p:iterate type="wd">
                                    <p:tmPct val="21000"/>
                                  </p:iterate>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childTnLst>
                                </p:cTn>
                              </p:par>
                            </p:childTnLst>
                          </p:cTn>
                        </p:par>
                        <p:par>
                          <p:cTn id="17" fill="hold">
                            <p:stCondLst>
                              <p:cond delay="2630"/>
                            </p:stCondLst>
                            <p:childTnLst>
                              <p:par>
                                <p:cTn id="18" presetID="53" presetClass="entr" presetSubtype="16"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childTnLst>
                                </p:cTn>
                              </p:par>
                            </p:childTnLst>
                          </p:cTn>
                        </p:par>
                        <p:par>
                          <p:cTn id="23" fill="hold">
                            <p:stCondLst>
                              <p:cond delay="3130"/>
                            </p:stCondLst>
                            <p:childTnLst>
                              <p:par>
                                <p:cTn id="24" presetID="2" presetClass="entr" presetSubtype="2" fill="hold" grpId="0" nodeType="afterEffect">
                                  <p:stCondLst>
                                    <p:cond delay="0"/>
                                  </p:stCondLst>
                                  <p:iterate type="wd">
                                    <p:tmPct val="15000"/>
                                  </p:iterate>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1+#ppt_w/2"/>
                                          </p:val>
                                        </p:tav>
                                        <p:tav tm="100000">
                                          <p:val>
                                            <p:strVal val="#ppt_x"/>
                                          </p:val>
                                        </p:tav>
                                      </p:tavLst>
                                    </p:anim>
                                    <p:anim calcmode="lin" valueType="num">
                                      <p:cBhvr additive="base">
                                        <p:cTn id="27" dur="500" fill="hold"/>
                                        <p:tgtEl>
                                          <p:spTgt spid="3"/>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
                                        </p:tgtEl>
                                        <p:attrNameLst>
                                          <p:attrName>ppt_c</p:attrName>
                                        </p:attrNameLst>
                                      </p:cBhvr>
                                      <p:to>
                                        <a:schemeClr val="bg1"/>
                                      </p:to>
                                    </p:animClr>
                                  </p:subTnLst>
                                </p:cTn>
                              </p:par>
                            </p:childTnLst>
                          </p:cTn>
                        </p:par>
                        <p:par>
                          <p:cTn id="28" fill="hold">
                            <p:stCondLst>
                              <p:cond delay="5130"/>
                            </p:stCondLst>
                            <p:childTnLst>
                              <p:par>
                                <p:cTn id="29" presetID="42" presetClass="entr" presetSubtype="0" fill="hold" grpId="0" nodeType="afterEffect">
                                  <p:stCondLst>
                                    <p:cond delay="100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500"/>
                                        <p:tgtEl>
                                          <p:spTgt spid="12"/>
                                        </p:tgtEl>
                                      </p:cBhvr>
                                    </p:animEffect>
                                    <p:anim calcmode="lin" valueType="num">
                                      <p:cBhvr>
                                        <p:cTn id="32" dur="1500" fill="hold"/>
                                        <p:tgtEl>
                                          <p:spTgt spid="12"/>
                                        </p:tgtEl>
                                        <p:attrNameLst>
                                          <p:attrName>ppt_x</p:attrName>
                                        </p:attrNameLst>
                                      </p:cBhvr>
                                      <p:tavLst>
                                        <p:tav tm="0">
                                          <p:val>
                                            <p:strVal val="#ppt_x"/>
                                          </p:val>
                                        </p:tav>
                                        <p:tav tm="100000">
                                          <p:val>
                                            <p:strVal val="#ppt_x"/>
                                          </p:val>
                                        </p:tav>
                                      </p:tavLst>
                                    </p:anim>
                                    <p:anim calcmode="lin" valueType="num">
                                      <p:cBhvr>
                                        <p:cTn id="33" dur="1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p:bldP spid="3" grpId="0"/>
      <p:bldP spid="11" grpId="0" animBg="1"/>
      <p:bldP spid="1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1988841"/>
            <a:ext cx="9144000" cy="2880319"/>
          </a:xfrm>
          <a:prstGeom prst="rect">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Rectangle 2"/>
          <p:cNvSpPr/>
          <p:nvPr/>
        </p:nvSpPr>
        <p:spPr>
          <a:xfrm>
            <a:off x="4079769" y="2151728"/>
            <a:ext cx="4572000" cy="2554545"/>
          </a:xfrm>
          <a:prstGeom prst="rect">
            <a:avLst/>
          </a:prstGeom>
        </p:spPr>
        <p:txBody>
          <a:bodyPr>
            <a:spAutoFit/>
          </a:bodyPr>
          <a:lstStyle/>
          <a:p>
            <a:r>
              <a:rPr lang="pt-BR" sz="3200" i="1" dirty="0">
                <a:solidFill>
                  <a:srgbClr val="262262"/>
                </a:solidFill>
                <a:ea typeface="Open Sans" pitchFamily="34" charset="0"/>
                <a:cs typeface="Open Sans" pitchFamily="34" charset="0"/>
              </a:rPr>
              <a:t>Minha consciência é cativa à Palavra de Deus. Ir contra a minha consciência não é nem correto nem seguro.</a:t>
            </a:r>
            <a:endParaRPr lang="pt-BR" sz="3200" i="1" dirty="0">
              <a:solidFill>
                <a:srgbClr val="262262"/>
              </a:solidFill>
            </a:endParaRPr>
          </a:p>
        </p:txBody>
      </p:sp>
      <p:sp>
        <p:nvSpPr>
          <p:cNvPr id="11" name="Oval 10"/>
          <p:cNvSpPr/>
          <p:nvPr/>
        </p:nvSpPr>
        <p:spPr>
          <a:xfrm>
            <a:off x="779889" y="2169000"/>
            <a:ext cx="2520000" cy="2520000"/>
          </a:xfrm>
          <a:prstGeom prst="ellipse">
            <a:avLst/>
          </a:prstGeom>
          <a:blipFill dpi="0" rotWithShape="1">
            <a:blip r:embed="rId3" cstate="email">
              <a:extLst>
                <a:ext uri="{28A0092B-C50C-407E-A947-70E740481C1C}">
                  <a14:useLocalDpi xmlns:a14="http://schemas.microsoft.com/office/drawing/2010/main"/>
                </a:ext>
              </a:extLst>
            </a:blip>
            <a:srcRect/>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Rectangle 14"/>
          <p:cNvSpPr/>
          <p:nvPr/>
        </p:nvSpPr>
        <p:spPr>
          <a:xfrm>
            <a:off x="-27058" y="6746552"/>
            <a:ext cx="9171058" cy="111448"/>
          </a:xfrm>
          <a:prstGeom prst="rect">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040119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animEffect transition="in" filter="fade">
                                      <p:cBhvr>
                                        <p:cTn id="13" dur="500"/>
                                        <p:tgtEl>
                                          <p:spTgt spid="11"/>
                                        </p:tgtEl>
                                      </p:cBhvr>
                                    </p:animEffect>
                                  </p:childTnLst>
                                </p:cTn>
                              </p:par>
                            </p:childTnLst>
                          </p:cTn>
                        </p:par>
                        <p:par>
                          <p:cTn id="14" fill="hold">
                            <p:stCondLst>
                              <p:cond delay="1000"/>
                            </p:stCondLst>
                            <p:childTnLst>
                              <p:par>
                                <p:cTn id="15" presetID="2" presetClass="entr" presetSubtype="2" fill="hold" grpId="0" nodeType="afterEffect">
                                  <p:stCondLst>
                                    <p:cond delay="0"/>
                                  </p:stCondLst>
                                  <p:iterate type="wd">
                                    <p:tmPct val="15000"/>
                                  </p:iterate>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
                                        </p:tgtEl>
                                        <p:attrNameLst>
                                          <p:attrName>ppt_c</p:attrName>
                                        </p:attrNameLst>
                                      </p:cBhvr>
                                      <p:to>
                                        <a:schemeClr val="bg1"/>
                                      </p:to>
                                    </p:animClr>
                                  </p:subTnLst>
                                </p:cTn>
                              </p:par>
                            </p:childTnLst>
                          </p:cTn>
                        </p:par>
                        <p:par>
                          <p:cTn id="19" fill="hold">
                            <p:stCondLst>
                              <p:cond delay="3000"/>
                            </p:stCondLst>
                            <p:childTnLst>
                              <p:par>
                                <p:cTn id="20" presetID="42" presetClass="entr" presetSubtype="0" fill="hold" grpId="0" nodeType="afterEffect">
                                  <p:stCondLst>
                                    <p:cond delay="10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500"/>
                                        <p:tgtEl>
                                          <p:spTgt spid="12"/>
                                        </p:tgtEl>
                                      </p:cBhvr>
                                    </p:animEffect>
                                    <p:anim calcmode="lin" valueType="num">
                                      <p:cBhvr>
                                        <p:cTn id="23" dur="1500" fill="hold"/>
                                        <p:tgtEl>
                                          <p:spTgt spid="12"/>
                                        </p:tgtEl>
                                        <p:attrNameLst>
                                          <p:attrName>ppt_x</p:attrName>
                                        </p:attrNameLst>
                                      </p:cBhvr>
                                      <p:tavLst>
                                        <p:tav tm="0">
                                          <p:val>
                                            <p:strVal val="#ppt_x"/>
                                          </p:val>
                                        </p:tav>
                                        <p:tav tm="100000">
                                          <p:val>
                                            <p:strVal val="#ppt_x"/>
                                          </p:val>
                                        </p:tav>
                                      </p:tavLst>
                                    </p:anim>
                                    <p:anim calcmode="lin" valueType="num">
                                      <p:cBhvr>
                                        <p:cTn id="24" dur="1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 grpId="0"/>
      <p:bldP spid="11" grpId="0" animBg="1"/>
      <p:bldP spid="1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Rectangle 2"/>
          <p:cNvSpPr/>
          <p:nvPr/>
        </p:nvSpPr>
        <p:spPr>
          <a:xfrm>
            <a:off x="4079769" y="2655783"/>
            <a:ext cx="4572000" cy="2554545"/>
          </a:xfrm>
          <a:prstGeom prst="rect">
            <a:avLst/>
          </a:prstGeom>
        </p:spPr>
        <p:txBody>
          <a:bodyPr>
            <a:spAutoFit/>
          </a:bodyPr>
          <a:lstStyle/>
          <a:p>
            <a:r>
              <a:rPr lang="pt-BR" sz="3200" i="1" dirty="0">
                <a:solidFill>
                  <a:srgbClr val="262262"/>
                </a:solidFill>
                <a:ea typeface="Open Sans" pitchFamily="34" charset="0"/>
                <a:cs typeface="Open Sans" pitchFamily="34" charset="0"/>
              </a:rPr>
              <a:t>Minha consciência é cativa à Palavra de Deus. Ir contra a minha consciência não é nem correto nem seguro.</a:t>
            </a:r>
            <a:endParaRPr lang="pt-BR" sz="3200" i="1" dirty="0">
              <a:solidFill>
                <a:srgbClr val="262262"/>
              </a:solidFill>
            </a:endParaRPr>
          </a:p>
        </p:txBody>
      </p:sp>
      <p:sp>
        <p:nvSpPr>
          <p:cNvPr id="11" name="Oval 10"/>
          <p:cNvSpPr/>
          <p:nvPr/>
        </p:nvSpPr>
        <p:spPr>
          <a:xfrm>
            <a:off x="779889" y="2673055"/>
            <a:ext cx="2520000" cy="2520000"/>
          </a:xfrm>
          <a:prstGeom prst="ellipse">
            <a:avLst/>
          </a:prstGeom>
          <a:blipFill dpi="0" rotWithShape="1">
            <a:blip r:embed="rId3" cstate="email">
              <a:extLst>
                <a:ext uri="{28A0092B-C50C-407E-A947-70E740481C1C}">
                  <a14:useLocalDpi xmlns:a14="http://schemas.microsoft.com/office/drawing/2010/main"/>
                </a:ext>
              </a:extLst>
            </a:blip>
            <a:srcRect/>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058" y="-27384"/>
            <a:ext cx="9171058" cy="1678304"/>
          </a:xfrm>
          <a:prstGeom prst="rect">
            <a:avLst/>
          </a:prstGeom>
        </p:spPr>
      </p:pic>
      <p:sp>
        <p:nvSpPr>
          <p:cNvPr id="9" name="TextBox 8"/>
          <p:cNvSpPr txBox="1"/>
          <p:nvPr/>
        </p:nvSpPr>
        <p:spPr>
          <a:xfrm>
            <a:off x="676611" y="188640"/>
            <a:ext cx="6271653" cy="769441"/>
          </a:xfrm>
          <a:prstGeom prst="rect">
            <a:avLst/>
          </a:prstGeom>
          <a:noFill/>
        </p:spPr>
        <p:txBody>
          <a:bodyPr wrap="none" rtlCol="0">
            <a:spAutoFit/>
          </a:bodyPr>
          <a:lstStyle/>
          <a:p>
            <a:r>
              <a:rPr lang="pt-BR" sz="4400" dirty="0" smtClean="0">
                <a:solidFill>
                  <a:schemeClr val="bg1"/>
                </a:solidFill>
                <a:latin typeface="+mj-lt"/>
              </a:rPr>
              <a:t>Citação </a:t>
            </a:r>
            <a:r>
              <a:rPr lang="pt-BR" sz="4400" dirty="0">
                <a:solidFill>
                  <a:srgbClr val="2A92D0"/>
                </a:solidFill>
                <a:latin typeface="+mj-lt"/>
                <a:cs typeface="Myriad Arabic"/>
              </a:rPr>
              <a:t>» </a:t>
            </a:r>
            <a:r>
              <a:rPr lang="pt-BR" sz="4400" b="1" dirty="0" smtClean="0">
                <a:solidFill>
                  <a:schemeClr val="bg1"/>
                </a:solidFill>
                <a:latin typeface="+mj-lt"/>
              </a:rPr>
              <a:t>Martinho Lutero</a:t>
            </a:r>
            <a:endParaRPr lang="pt-BR" sz="4400" dirty="0">
              <a:solidFill>
                <a:schemeClr val="bg1"/>
              </a:solidFill>
              <a:latin typeface="+mj-lt"/>
              <a:cs typeface="Myriad Arabic" pitchFamily="50" charset="-78"/>
            </a:endParaRPr>
          </a:p>
        </p:txBody>
      </p:sp>
    </p:spTree>
    <p:extLst>
      <p:ext uri="{BB962C8B-B14F-4D97-AF65-F5344CB8AC3E}">
        <p14:creationId xmlns:p14="http://schemas.microsoft.com/office/powerpoint/2010/main" val="192101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2" presetClass="entr" presetSubtype="2" fill="hold" grpId="0" nodeType="afterEffect">
                                  <p:stCondLst>
                                    <p:cond delay="0"/>
                                  </p:stCondLst>
                                  <p:iterate type="wd">
                                    <p:tmPct val="15000"/>
                                  </p:iterate>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
                                        </p:tgtEl>
                                        <p:attrNameLst>
                                          <p:attrName>ppt_c</p:attrName>
                                        </p:attrNameLst>
                                      </p:cBhvr>
                                      <p:to>
                                        <a:schemeClr val="bg1"/>
                                      </p:to>
                                    </p:animClr>
                                  </p:subTnLst>
                                </p:cTn>
                              </p:par>
                            </p:childTnLst>
                          </p:cTn>
                        </p:par>
                        <p:par>
                          <p:cTn id="15" fill="hold">
                            <p:stCondLst>
                              <p:cond delay="2500"/>
                            </p:stCondLst>
                            <p:childTnLst>
                              <p:par>
                                <p:cTn id="16" presetID="42" presetClass="entr" presetSubtype="0" fill="hold" grpId="0" nodeType="afterEffect">
                                  <p:stCondLst>
                                    <p:cond delay="100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500"/>
                                        <p:tgtEl>
                                          <p:spTgt spid="12"/>
                                        </p:tgtEl>
                                      </p:cBhvr>
                                    </p:animEffect>
                                    <p:anim calcmode="lin" valueType="num">
                                      <p:cBhvr>
                                        <p:cTn id="19" dur="1500" fill="hold"/>
                                        <p:tgtEl>
                                          <p:spTgt spid="12"/>
                                        </p:tgtEl>
                                        <p:attrNameLst>
                                          <p:attrName>ppt_x</p:attrName>
                                        </p:attrNameLst>
                                      </p:cBhvr>
                                      <p:tavLst>
                                        <p:tav tm="0">
                                          <p:val>
                                            <p:strVal val="#ppt_x"/>
                                          </p:val>
                                        </p:tav>
                                        <p:tav tm="100000">
                                          <p:val>
                                            <p:strVal val="#ppt_x"/>
                                          </p:val>
                                        </p:tav>
                                      </p:tavLst>
                                    </p:anim>
                                    <p:anim calcmode="lin" valueType="num">
                                      <p:cBhvr>
                                        <p:cTn id="20" dur="1500" fill="hold"/>
                                        <p:tgtEl>
                                          <p:spTgt spid="12"/>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par>
                          <p:cTn id="26" fill="hold">
                            <p:stCondLst>
                              <p:cond delay="5000"/>
                            </p:stCondLst>
                            <p:childTnLst>
                              <p:par>
                                <p:cTn id="27" presetID="10" presetClass="entr" presetSubtype="0" fill="hold" grpId="0" nodeType="afterEffect">
                                  <p:stCondLst>
                                    <p:cond delay="0"/>
                                  </p:stCondLst>
                                  <p:iterate type="wd">
                                    <p:tmPct val="21000"/>
                                  </p:iterate>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 grpId="0"/>
      <p:bldP spid="11" grpId="0" animBg="1"/>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Rectangle 2"/>
          <p:cNvSpPr/>
          <p:nvPr/>
        </p:nvSpPr>
        <p:spPr>
          <a:xfrm>
            <a:off x="4079769" y="2132856"/>
            <a:ext cx="4572000" cy="2554545"/>
          </a:xfrm>
          <a:prstGeom prst="rect">
            <a:avLst/>
          </a:prstGeom>
        </p:spPr>
        <p:txBody>
          <a:bodyPr>
            <a:spAutoFit/>
          </a:bodyPr>
          <a:lstStyle/>
          <a:p>
            <a:r>
              <a:rPr lang="pt-BR" sz="3200" i="1" dirty="0">
                <a:solidFill>
                  <a:srgbClr val="262262"/>
                </a:solidFill>
                <a:ea typeface="Open Sans" pitchFamily="34" charset="0"/>
                <a:cs typeface="Open Sans" pitchFamily="34" charset="0"/>
              </a:rPr>
              <a:t>Minha consciência é cativa à Palavra de Deus. Ir contra a minha consciência não é nem correto nem seguro.</a:t>
            </a:r>
            <a:endParaRPr lang="pt-BR" sz="3200" i="1" dirty="0">
              <a:solidFill>
                <a:srgbClr val="262262"/>
              </a:solidFill>
            </a:endParaRPr>
          </a:p>
        </p:txBody>
      </p:sp>
      <p:sp>
        <p:nvSpPr>
          <p:cNvPr id="11" name="Oval 10"/>
          <p:cNvSpPr/>
          <p:nvPr/>
        </p:nvSpPr>
        <p:spPr>
          <a:xfrm>
            <a:off x="779889" y="2150128"/>
            <a:ext cx="2520000" cy="2520000"/>
          </a:xfrm>
          <a:prstGeom prst="ellipse">
            <a:avLst/>
          </a:prstGeom>
          <a:blipFill dpi="0" rotWithShape="1">
            <a:blip r:embed="rId3" cstate="email">
              <a:extLst>
                <a:ext uri="{28A0092B-C50C-407E-A947-70E740481C1C}">
                  <a14:useLocalDpi xmlns:a14="http://schemas.microsoft.com/office/drawing/2010/main"/>
                </a:ext>
              </a:extLst>
            </a:blip>
            <a:srcRect/>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127317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2" presetClass="entr" presetSubtype="2" fill="hold" grpId="0" nodeType="afterEffect">
                                  <p:stCondLst>
                                    <p:cond delay="0"/>
                                  </p:stCondLst>
                                  <p:iterate type="wd">
                                    <p:tmPct val="15000"/>
                                  </p:iterate>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
                                        </p:tgtEl>
                                        <p:attrNameLst>
                                          <p:attrName>ppt_c</p:attrName>
                                        </p:attrNameLst>
                                      </p:cBhvr>
                                      <p:to>
                                        <a:schemeClr val="bg1"/>
                                      </p:to>
                                    </p:animClr>
                                  </p:subTnLst>
                                </p:cTn>
                              </p:par>
                            </p:childTnLst>
                          </p:cTn>
                        </p:par>
                        <p:par>
                          <p:cTn id="15" fill="hold">
                            <p:stCondLst>
                              <p:cond delay="2500"/>
                            </p:stCondLst>
                            <p:childTnLst>
                              <p:par>
                                <p:cTn id="16" presetID="42" presetClass="entr" presetSubtype="0" fill="hold" grpId="0" nodeType="afterEffect">
                                  <p:stCondLst>
                                    <p:cond delay="100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500"/>
                                        <p:tgtEl>
                                          <p:spTgt spid="12"/>
                                        </p:tgtEl>
                                      </p:cBhvr>
                                    </p:animEffect>
                                    <p:anim calcmode="lin" valueType="num">
                                      <p:cBhvr>
                                        <p:cTn id="19" dur="1500" fill="hold"/>
                                        <p:tgtEl>
                                          <p:spTgt spid="12"/>
                                        </p:tgtEl>
                                        <p:attrNameLst>
                                          <p:attrName>ppt_x</p:attrName>
                                        </p:attrNameLst>
                                      </p:cBhvr>
                                      <p:tavLst>
                                        <p:tav tm="0">
                                          <p:val>
                                            <p:strVal val="#ppt_x"/>
                                          </p:val>
                                        </p:tav>
                                        <p:tav tm="100000">
                                          <p:val>
                                            <p:strVal val="#ppt_x"/>
                                          </p:val>
                                        </p:tav>
                                      </p:tavLst>
                                    </p:anim>
                                    <p:anim calcmode="lin" valueType="num">
                                      <p:cBhvr>
                                        <p:cTn id="20" dur="1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 grpId="0"/>
      <p:bldP spid="1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3528" y="1868133"/>
            <a:ext cx="4209198" cy="3737946"/>
          </a:xfrm>
          <a:prstGeom prst="rect">
            <a:avLst/>
          </a:prstGeom>
        </p:spPr>
        <p:txBody>
          <a:bodyPr wrap="square">
            <a:spAutoFit/>
          </a:bodyPr>
          <a:lstStyle/>
          <a:p>
            <a:pPr algn="just">
              <a:lnSpc>
                <a:spcPct val="150000"/>
              </a:lnSpc>
            </a:pPr>
            <a:r>
              <a:rPr lang="pt-BR" sz="2000" dirty="0"/>
              <a:t>O movimento Reformado representou um retorno às Escrituras Sagradas. Como conseqüência, o acúmulo de tradições acrescentadas à fé apostólica foi varrido da igreja. Somos filhos da Reforma e temos a obrigação de julgar nossas próprias práticas à luz da Bíblia, comparando Escritura com </a:t>
            </a:r>
            <a:r>
              <a:rPr lang="pt-BR" sz="2000" dirty="0" smtClean="0"/>
              <a:t>Escritura.</a:t>
            </a:r>
            <a:endParaRPr lang="pt-BR" sz="2000" dirty="0"/>
          </a:p>
        </p:txBody>
      </p:sp>
      <p:pic>
        <p:nvPicPr>
          <p:cNvPr id="19" name="Picture 1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058" y="-27384"/>
            <a:ext cx="9171058" cy="1678304"/>
          </a:xfrm>
          <a:prstGeom prst="rect">
            <a:avLst/>
          </a:prstGeom>
        </p:spPr>
      </p:pic>
      <p:sp>
        <p:nvSpPr>
          <p:cNvPr id="22" name="TextBox 21"/>
          <p:cNvSpPr txBox="1"/>
          <p:nvPr/>
        </p:nvSpPr>
        <p:spPr>
          <a:xfrm>
            <a:off x="698358" y="187014"/>
            <a:ext cx="2638799" cy="769441"/>
          </a:xfrm>
          <a:prstGeom prst="rect">
            <a:avLst/>
          </a:prstGeom>
          <a:noFill/>
        </p:spPr>
        <p:txBody>
          <a:bodyPr wrap="none" rtlCol="0">
            <a:spAutoFit/>
          </a:bodyPr>
          <a:lstStyle/>
          <a:p>
            <a:r>
              <a:rPr lang="pt-BR" sz="4400" dirty="0" smtClean="0">
                <a:solidFill>
                  <a:schemeClr val="bg1"/>
                </a:solidFill>
                <a:latin typeface="+mj-lt"/>
              </a:rPr>
              <a:t>A </a:t>
            </a:r>
            <a:r>
              <a:rPr lang="pt-BR" sz="4400" b="1" dirty="0" smtClean="0">
                <a:solidFill>
                  <a:schemeClr val="bg1"/>
                </a:solidFill>
                <a:latin typeface="+mj-lt"/>
              </a:rPr>
              <a:t>Reforma</a:t>
            </a:r>
            <a:endParaRPr lang="pt-BR" sz="4400" dirty="0">
              <a:solidFill>
                <a:schemeClr val="bg1"/>
              </a:solidFill>
              <a:latin typeface="+mj-lt"/>
              <a:cs typeface="Myriad Arabic" pitchFamily="50" charset="-78"/>
            </a:endParaRPr>
          </a:p>
        </p:txBody>
      </p:sp>
      <p:sp>
        <p:nvSpPr>
          <p:cNvPr id="23" name="Rectangle 22"/>
          <p:cNvSpPr/>
          <p:nvPr/>
        </p:nvSpPr>
        <p:spPr>
          <a:xfrm>
            <a:off x="-27058" y="6746552"/>
            <a:ext cx="9171058" cy="111448"/>
          </a:xfrm>
          <a:prstGeom prst="rect">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0" name="Picture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55936" y="1868133"/>
            <a:ext cx="9144000" cy="3940815"/>
          </a:xfrm>
          <a:prstGeom prst="rect">
            <a:avLst/>
          </a:prstGeom>
        </p:spPr>
      </p:pic>
    </p:spTree>
    <p:extLst>
      <p:ext uri="{BB962C8B-B14F-4D97-AF65-F5344CB8AC3E}">
        <p14:creationId xmlns:p14="http://schemas.microsoft.com/office/powerpoint/2010/main" val="2245454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par>
                          <p:cTn id="13" fill="hold">
                            <p:stCondLst>
                              <p:cond delay="1000"/>
                            </p:stCondLst>
                            <p:childTnLst>
                              <p:par>
                                <p:cTn id="14" presetID="10" presetClass="entr" presetSubtype="0" fill="hold" grpId="0" nodeType="afterEffect">
                                  <p:stCondLst>
                                    <p:cond delay="0"/>
                                  </p:stCondLst>
                                  <p:iterate type="wd">
                                    <p:tmPct val="21000"/>
                                  </p:iterate>
                                  <p:childTnLst>
                                    <p:set>
                                      <p:cBhvr>
                                        <p:cTn id="15" dur="1" fill="hold">
                                          <p:stCondLst>
                                            <p:cond delay="0"/>
                                          </p:stCondLst>
                                        </p:cTn>
                                        <p:tgtEl>
                                          <p:spTgt spid="22"/>
                                        </p:tgtEl>
                                        <p:attrNameLst>
                                          <p:attrName>style.visibility</p:attrName>
                                        </p:attrNameLst>
                                      </p:cBhvr>
                                      <p:to>
                                        <p:strVal val="visible"/>
                                      </p:to>
                                    </p:set>
                                    <p:animEffect transition="in" filter="fade">
                                      <p:cBhvr>
                                        <p:cTn id="16" dur="1000"/>
                                        <p:tgtEl>
                                          <p:spTgt spid="22"/>
                                        </p:tgtEl>
                                      </p:cBhvr>
                                    </p:animEffect>
                                  </p:childTnLst>
                                </p:cTn>
                              </p:par>
                            </p:childTnLst>
                          </p:cTn>
                        </p:par>
                        <p:par>
                          <p:cTn id="17" fill="hold">
                            <p:stCondLst>
                              <p:cond delay="2210"/>
                            </p:stCondLst>
                            <p:childTnLst>
                              <p:par>
                                <p:cTn id="18" presetID="42" presetClass="entr" presetSubtype="0"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
                                          </p:val>
                                        </p:tav>
                                        <p:tav tm="100000">
                                          <p:val>
                                            <p:strVal val="#ppt_x"/>
                                          </p:val>
                                        </p:tav>
                                      </p:tavLst>
                                    </p:anim>
                                    <p:anim calcmode="lin" valueType="num">
                                      <p:cBhvr>
                                        <p:cTn id="22" dur="1000" fill="hold"/>
                                        <p:tgtEl>
                                          <p:spTgt spid="3"/>
                                        </p:tgtEl>
                                        <p:attrNameLst>
                                          <p:attrName>ppt_y</p:attrName>
                                        </p:attrNameLst>
                                      </p:cBhvr>
                                      <p:tavLst>
                                        <p:tav tm="0">
                                          <p:val>
                                            <p:strVal val="#ppt_y+.1"/>
                                          </p:val>
                                        </p:tav>
                                        <p:tav tm="100000">
                                          <p:val>
                                            <p:strVal val="#ppt_y"/>
                                          </p:val>
                                        </p:tav>
                                      </p:tavLst>
                                    </p:anim>
                                  </p:childTnLst>
                                </p:cTn>
                              </p:par>
                              <p:par>
                                <p:cTn id="23" presetID="10" presetClass="entr" presetSubtype="0" fill="hold" nodeType="withEffect">
                                  <p:stCondLst>
                                    <p:cond delay="20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6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2" grpId="0"/>
      <p:bldP spid="2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27058" y="6746552"/>
            <a:ext cx="9171058" cy="111448"/>
          </a:xfrm>
          <a:prstGeom prst="rect">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Rectangle 6"/>
          <p:cNvSpPr/>
          <p:nvPr/>
        </p:nvSpPr>
        <p:spPr>
          <a:xfrm>
            <a:off x="323528" y="1269915"/>
            <a:ext cx="4209198" cy="4247317"/>
          </a:xfrm>
          <a:prstGeom prst="rect">
            <a:avLst/>
          </a:prstGeom>
        </p:spPr>
        <p:txBody>
          <a:bodyPr wrap="square">
            <a:spAutoFit/>
          </a:bodyPr>
          <a:lstStyle/>
          <a:p>
            <a:pPr algn="just">
              <a:lnSpc>
                <a:spcPct val="150000"/>
              </a:lnSpc>
            </a:pPr>
            <a:r>
              <a:rPr lang="pt-BR" dirty="0">
                <a:solidFill>
                  <a:srgbClr val="262262"/>
                </a:solidFill>
              </a:rPr>
              <a:t>O movimento Reformado representou um retorno às Escrituras Sagradas. Como conseqüência, o acúmulo de tradições acrescentadas à fé apostólica foi varrido da igreja. Somos filhos da Reforma e temos a obrigação de julgar nossas próprias práticas à luz da Bíblia, comparando Escritura com Escritura. A máxima igreja reformada sempre se reformando deve ser sempre lembrada e praticada.</a:t>
            </a:r>
          </a:p>
        </p:txBody>
      </p:sp>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55936" y="1458592"/>
            <a:ext cx="9144000" cy="3940815"/>
          </a:xfrm>
          <a:prstGeom prst="rect">
            <a:avLst/>
          </a:prstGeom>
        </p:spPr>
      </p:pic>
    </p:spTree>
    <p:extLst>
      <p:ext uri="{BB962C8B-B14F-4D97-AF65-F5344CB8AC3E}">
        <p14:creationId xmlns:p14="http://schemas.microsoft.com/office/powerpoint/2010/main" val="2904606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par>
                                <p:cTn id="14" presetID="10" presetClass="entr" presetSubtype="0" fill="hold" nodeType="withEffect">
                                  <p:stCondLst>
                                    <p:cond delay="20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6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7058" y="-27384"/>
            <a:ext cx="9171058" cy="6885384"/>
          </a:xfrm>
          <a:prstGeom prst="rect">
            <a:avLst/>
          </a:prstGeom>
          <a:solidFill>
            <a:srgbClr val="2A92D0"/>
          </a:solidFill>
          <a:ln>
            <a:solidFill>
              <a:srgbClr val="2A92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Rectangle 2"/>
          <p:cNvSpPr/>
          <p:nvPr/>
        </p:nvSpPr>
        <p:spPr>
          <a:xfrm>
            <a:off x="323528" y="1868133"/>
            <a:ext cx="4209198" cy="4204356"/>
          </a:xfrm>
          <a:prstGeom prst="rect">
            <a:avLst/>
          </a:prstGeom>
        </p:spPr>
        <p:txBody>
          <a:bodyPr wrap="square">
            <a:spAutoFit/>
          </a:bodyPr>
          <a:lstStyle/>
          <a:p>
            <a:pPr algn="just">
              <a:lnSpc>
                <a:spcPct val="150000"/>
              </a:lnSpc>
            </a:pPr>
            <a:r>
              <a:rPr lang="pt-BR" dirty="0">
                <a:solidFill>
                  <a:schemeClr val="bg1"/>
                </a:solidFill>
              </a:rPr>
              <a:t>O movimento Reformado representou um retorno às Escrituras Sagradas. Como conseqüência, o acúmulo de tradições acrescentadas à fé apostólica foi varrido da igreja. Somos filhos da Reforma e temos a obrigação de julgar nossas próprias práticas à luz da Bíblia, comparando Escritura com Escritura. A máxima igreja reformada sempre se reformando deve ser sempre lembrada e praticada.</a:t>
            </a:r>
          </a:p>
        </p:txBody>
      </p:sp>
      <p:pic>
        <p:nvPicPr>
          <p:cNvPr id="19" name="Picture 1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058" y="-27384"/>
            <a:ext cx="9171058" cy="1678304"/>
          </a:xfrm>
          <a:prstGeom prst="rect">
            <a:avLst/>
          </a:prstGeom>
        </p:spPr>
      </p:pic>
      <p:sp>
        <p:nvSpPr>
          <p:cNvPr id="22" name="TextBox 21"/>
          <p:cNvSpPr txBox="1"/>
          <p:nvPr/>
        </p:nvSpPr>
        <p:spPr>
          <a:xfrm>
            <a:off x="613290" y="186272"/>
            <a:ext cx="2638799" cy="769441"/>
          </a:xfrm>
          <a:prstGeom prst="rect">
            <a:avLst/>
          </a:prstGeom>
          <a:noFill/>
        </p:spPr>
        <p:txBody>
          <a:bodyPr wrap="none" rtlCol="0">
            <a:spAutoFit/>
          </a:bodyPr>
          <a:lstStyle/>
          <a:p>
            <a:r>
              <a:rPr lang="pt-BR" sz="4400" dirty="0" smtClean="0">
                <a:solidFill>
                  <a:schemeClr val="bg1"/>
                </a:solidFill>
                <a:latin typeface="+mj-lt"/>
              </a:rPr>
              <a:t>A </a:t>
            </a:r>
            <a:r>
              <a:rPr lang="pt-BR" sz="4400" b="1" dirty="0" smtClean="0">
                <a:solidFill>
                  <a:schemeClr val="bg1"/>
                </a:solidFill>
                <a:latin typeface="+mj-lt"/>
              </a:rPr>
              <a:t>Reforma</a:t>
            </a:r>
            <a:endParaRPr lang="pt-BR" sz="4400" dirty="0">
              <a:solidFill>
                <a:schemeClr val="bg1"/>
              </a:solidFill>
              <a:latin typeface="+mj-lt"/>
              <a:cs typeface="Myriad Arabic" pitchFamily="50" charset="-78"/>
            </a:endParaRPr>
          </a:p>
        </p:txBody>
      </p:sp>
      <p:pic>
        <p:nvPicPr>
          <p:cNvPr id="10" name="Picture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55936" y="1999903"/>
            <a:ext cx="9144000" cy="3940815"/>
          </a:xfrm>
          <a:prstGeom prst="rect">
            <a:avLst/>
          </a:prstGeom>
        </p:spPr>
      </p:pic>
    </p:spTree>
    <p:extLst>
      <p:ext uri="{BB962C8B-B14F-4D97-AF65-F5344CB8AC3E}">
        <p14:creationId xmlns:p14="http://schemas.microsoft.com/office/powerpoint/2010/main" val="2550864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iterate type="wd">
                                    <p:tmPct val="21000"/>
                                  </p:iterate>
                                  <p:childTnLst>
                                    <p:set>
                                      <p:cBhvr>
                                        <p:cTn id="12" dur="1" fill="hold">
                                          <p:stCondLst>
                                            <p:cond delay="0"/>
                                          </p:stCondLst>
                                        </p:cTn>
                                        <p:tgtEl>
                                          <p:spTgt spid="22"/>
                                        </p:tgtEl>
                                        <p:attrNameLst>
                                          <p:attrName>style.visibility</p:attrName>
                                        </p:attrNameLst>
                                      </p:cBhvr>
                                      <p:to>
                                        <p:strVal val="visible"/>
                                      </p:to>
                                    </p:set>
                                    <p:animEffect transition="in" filter="fade">
                                      <p:cBhvr>
                                        <p:cTn id="13" dur="1000"/>
                                        <p:tgtEl>
                                          <p:spTgt spid="22"/>
                                        </p:tgtEl>
                                      </p:cBhvr>
                                    </p:animEffect>
                                  </p:childTnLst>
                                </p:cTn>
                              </p:par>
                            </p:childTnLst>
                          </p:cTn>
                        </p:par>
                        <p:par>
                          <p:cTn id="14" fill="hold">
                            <p:stCondLst>
                              <p:cond delay="2210"/>
                            </p:stCondLst>
                            <p:childTnLst>
                              <p:par>
                                <p:cTn id="15" presetID="42" presetClass="entr" presetSubtype="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10" presetClass="entr" presetSubtype="0" fill="hold" nodeType="withEffect">
                                  <p:stCondLst>
                                    <p:cond delay="20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6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7058" y="-27384"/>
            <a:ext cx="9171058" cy="6885384"/>
          </a:xfrm>
          <a:prstGeom prst="rect">
            <a:avLst/>
          </a:prstGeom>
          <a:solidFill>
            <a:srgbClr val="2A92D0"/>
          </a:solidFill>
          <a:ln>
            <a:solidFill>
              <a:srgbClr val="2A92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Rectangle 2"/>
          <p:cNvSpPr/>
          <p:nvPr/>
        </p:nvSpPr>
        <p:spPr>
          <a:xfrm>
            <a:off x="323528" y="1124744"/>
            <a:ext cx="4209198" cy="4204356"/>
          </a:xfrm>
          <a:prstGeom prst="rect">
            <a:avLst/>
          </a:prstGeom>
        </p:spPr>
        <p:txBody>
          <a:bodyPr wrap="square">
            <a:spAutoFit/>
          </a:bodyPr>
          <a:lstStyle/>
          <a:p>
            <a:pPr algn="just">
              <a:lnSpc>
                <a:spcPct val="150000"/>
              </a:lnSpc>
            </a:pPr>
            <a:r>
              <a:rPr lang="pt-BR" dirty="0">
                <a:solidFill>
                  <a:schemeClr val="bg1"/>
                </a:solidFill>
              </a:rPr>
              <a:t>O movimento Reformado representou um retorno às Escrituras Sagradas. Como conseqüência, o acúmulo de tradições acrescentadas à fé apostólica foi varrido da igreja. Somos filhos da Reforma e temos a obrigação de julgar nossas próprias práticas à luz da Bíblia, comparando Escritura com Escritura. A máxima igreja reformada sempre se reformando deve ser sempre lembrada e praticada.</a:t>
            </a:r>
          </a:p>
        </p:txBody>
      </p:sp>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55936" y="1256514"/>
            <a:ext cx="9144000" cy="3940815"/>
          </a:xfrm>
          <a:prstGeom prst="rect">
            <a:avLst/>
          </a:prstGeom>
        </p:spPr>
      </p:pic>
    </p:spTree>
    <p:extLst>
      <p:ext uri="{BB962C8B-B14F-4D97-AF65-F5344CB8AC3E}">
        <p14:creationId xmlns:p14="http://schemas.microsoft.com/office/powerpoint/2010/main" val="699115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2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6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058" y="-27384"/>
            <a:ext cx="9171058" cy="1678304"/>
          </a:xfrm>
          <a:prstGeom prst="rect">
            <a:avLst/>
          </a:prstGeom>
        </p:spPr>
      </p:pic>
      <p:sp>
        <p:nvSpPr>
          <p:cNvPr id="39" name="TextBox 38"/>
          <p:cNvSpPr txBox="1"/>
          <p:nvPr/>
        </p:nvSpPr>
        <p:spPr>
          <a:xfrm>
            <a:off x="1475656" y="154796"/>
            <a:ext cx="2902205" cy="769441"/>
          </a:xfrm>
          <a:prstGeom prst="rect">
            <a:avLst/>
          </a:prstGeom>
          <a:noFill/>
        </p:spPr>
        <p:txBody>
          <a:bodyPr wrap="none" rtlCol="0">
            <a:spAutoFit/>
          </a:bodyPr>
          <a:lstStyle/>
          <a:p>
            <a:r>
              <a:rPr lang="pt-BR" sz="4400" dirty="0" smtClean="0">
                <a:solidFill>
                  <a:schemeClr val="bg1"/>
                </a:solidFill>
              </a:rPr>
              <a:t>Slide </a:t>
            </a:r>
            <a:r>
              <a:rPr lang="pt-BR" sz="4400" b="1" dirty="0" smtClean="0">
                <a:solidFill>
                  <a:schemeClr val="bg1"/>
                </a:solidFill>
              </a:rPr>
              <a:t>Básico</a:t>
            </a:r>
            <a:endParaRPr lang="pt-BR" sz="4400" b="1" dirty="0">
              <a:solidFill>
                <a:schemeClr val="bg1"/>
              </a:solidFill>
              <a:cs typeface="Myriad Arabic" pitchFamily="50" charset="-78"/>
            </a:endParaRPr>
          </a:p>
        </p:txBody>
      </p:sp>
      <p:sp>
        <p:nvSpPr>
          <p:cNvPr id="40" name="Rectangle 39"/>
          <p:cNvSpPr/>
          <p:nvPr/>
        </p:nvSpPr>
        <p:spPr>
          <a:xfrm>
            <a:off x="-27058" y="6746552"/>
            <a:ext cx="9171058" cy="111448"/>
          </a:xfrm>
          <a:prstGeom prst="rect">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6" name="Picture 3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3289" y="138944"/>
            <a:ext cx="647183" cy="864096"/>
          </a:xfrm>
          <a:prstGeom prst="rect">
            <a:avLst/>
          </a:prstGeom>
        </p:spPr>
      </p:pic>
    </p:spTree>
    <p:extLst>
      <p:ext uri="{BB962C8B-B14F-4D97-AF65-F5344CB8AC3E}">
        <p14:creationId xmlns:p14="http://schemas.microsoft.com/office/powerpoint/2010/main" val="3596394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childTnLst>
                          </p:cTn>
                        </p:par>
                        <p:par>
                          <p:cTn id="13" fill="hold">
                            <p:stCondLst>
                              <p:cond delay="1000"/>
                            </p:stCondLst>
                            <p:childTnLst>
                              <p:par>
                                <p:cTn id="14" presetID="10" presetClass="entr" presetSubtype="0" fill="hold" grpId="0" nodeType="afterEffect">
                                  <p:stCondLst>
                                    <p:cond delay="0"/>
                                  </p:stCondLst>
                                  <p:iterate type="wd">
                                    <p:tmPct val="21000"/>
                                  </p:iterate>
                                  <p:childTnLst>
                                    <p:set>
                                      <p:cBhvr>
                                        <p:cTn id="15" dur="1" fill="hold">
                                          <p:stCondLst>
                                            <p:cond delay="0"/>
                                          </p:stCondLst>
                                        </p:cTn>
                                        <p:tgtEl>
                                          <p:spTgt spid="39"/>
                                        </p:tgtEl>
                                        <p:attrNameLst>
                                          <p:attrName>style.visibility</p:attrName>
                                        </p:attrNameLst>
                                      </p:cBhvr>
                                      <p:to>
                                        <p:strVal val="visible"/>
                                      </p:to>
                                    </p:set>
                                    <p:animEffect transition="in" filter="fade">
                                      <p:cBhvr>
                                        <p:cTn id="16" dur="1000"/>
                                        <p:tgtEl>
                                          <p:spTgt spid="39"/>
                                        </p:tgtEl>
                                      </p:cBhvr>
                                    </p:animEffect>
                                  </p:childTnLst>
                                </p:cTn>
                              </p:par>
                              <p:par>
                                <p:cTn id="17" presetID="10" presetClass="entr" presetSubtype="0" fill="hold" nodeType="withEffect">
                                  <p:stCondLst>
                                    <p:cond delay="60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9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p:cNvSpPr/>
          <p:nvPr/>
        </p:nvSpPr>
        <p:spPr>
          <a:xfrm>
            <a:off x="-27058" y="-27384"/>
            <a:ext cx="9171058" cy="6885384"/>
          </a:xfrm>
          <a:prstGeom prst="rect">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8" name="Picture 3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058" y="-27384"/>
            <a:ext cx="9171058" cy="1678304"/>
          </a:xfrm>
          <a:prstGeom prst="rect">
            <a:avLst/>
          </a:prstGeom>
        </p:spPr>
      </p:pic>
      <p:sp>
        <p:nvSpPr>
          <p:cNvPr id="39" name="TextBox 38"/>
          <p:cNvSpPr txBox="1"/>
          <p:nvPr/>
        </p:nvSpPr>
        <p:spPr>
          <a:xfrm>
            <a:off x="1403648" y="186272"/>
            <a:ext cx="2902205" cy="769441"/>
          </a:xfrm>
          <a:prstGeom prst="rect">
            <a:avLst/>
          </a:prstGeom>
          <a:noFill/>
        </p:spPr>
        <p:txBody>
          <a:bodyPr wrap="none" rtlCol="0">
            <a:spAutoFit/>
          </a:bodyPr>
          <a:lstStyle/>
          <a:p>
            <a:r>
              <a:rPr lang="pt-BR" sz="4400" dirty="0" smtClean="0">
                <a:solidFill>
                  <a:schemeClr val="bg1"/>
                </a:solidFill>
              </a:rPr>
              <a:t>Slide </a:t>
            </a:r>
            <a:r>
              <a:rPr lang="pt-BR" sz="4400" b="1" dirty="0" smtClean="0">
                <a:solidFill>
                  <a:schemeClr val="bg1"/>
                </a:solidFill>
              </a:rPr>
              <a:t>Básico</a:t>
            </a:r>
            <a:endParaRPr lang="pt-BR" sz="4400" b="1" dirty="0">
              <a:solidFill>
                <a:schemeClr val="bg1"/>
              </a:solidFill>
              <a:cs typeface="Myriad Arabic" pitchFamily="50" charset="-78"/>
            </a:endParaRPr>
          </a:p>
        </p:txBody>
      </p:sp>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3289" y="138944"/>
            <a:ext cx="647183" cy="864096"/>
          </a:xfrm>
          <a:prstGeom prst="rect">
            <a:avLst/>
          </a:prstGeom>
        </p:spPr>
      </p:pic>
    </p:spTree>
    <p:extLst>
      <p:ext uri="{BB962C8B-B14F-4D97-AF65-F5344CB8AC3E}">
        <p14:creationId xmlns:p14="http://schemas.microsoft.com/office/powerpoint/2010/main" val="710475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childTnLst>
                          </p:cTn>
                        </p:par>
                        <p:par>
                          <p:cTn id="13" fill="hold">
                            <p:stCondLst>
                              <p:cond delay="1000"/>
                            </p:stCondLst>
                            <p:childTnLst>
                              <p:par>
                                <p:cTn id="14" presetID="10" presetClass="entr" presetSubtype="0" fill="hold" grpId="0" nodeType="afterEffect">
                                  <p:stCondLst>
                                    <p:cond delay="0"/>
                                  </p:stCondLst>
                                  <p:iterate type="wd">
                                    <p:tmPct val="21000"/>
                                  </p:iterate>
                                  <p:childTnLst>
                                    <p:set>
                                      <p:cBhvr>
                                        <p:cTn id="15" dur="1" fill="hold">
                                          <p:stCondLst>
                                            <p:cond delay="0"/>
                                          </p:stCondLst>
                                        </p:cTn>
                                        <p:tgtEl>
                                          <p:spTgt spid="39"/>
                                        </p:tgtEl>
                                        <p:attrNameLst>
                                          <p:attrName>style.visibility</p:attrName>
                                        </p:attrNameLst>
                                      </p:cBhvr>
                                      <p:to>
                                        <p:strVal val="visible"/>
                                      </p:to>
                                    </p:set>
                                    <p:animEffect transition="in" filter="fade">
                                      <p:cBhvr>
                                        <p:cTn id="16" dur="1000"/>
                                        <p:tgtEl>
                                          <p:spTgt spid="39"/>
                                        </p:tgtEl>
                                      </p:cBhvr>
                                    </p:animEffect>
                                  </p:childTnLst>
                                </p:cTn>
                              </p:par>
                              <p:par>
                                <p:cTn id="17" presetID="10" presetClass="entr" presetSubtype="0" fill="hold" nodeType="withEffect">
                                  <p:stCondLst>
                                    <p:cond delay="6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9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3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058" y="-27384"/>
            <a:ext cx="9171058" cy="1678304"/>
          </a:xfrm>
          <a:prstGeom prst="rect">
            <a:avLst/>
          </a:prstGeom>
        </p:spPr>
      </p:pic>
      <p:sp>
        <p:nvSpPr>
          <p:cNvPr id="39" name="TextBox 38"/>
          <p:cNvSpPr txBox="1"/>
          <p:nvPr/>
        </p:nvSpPr>
        <p:spPr>
          <a:xfrm>
            <a:off x="613290" y="186272"/>
            <a:ext cx="2902205" cy="769441"/>
          </a:xfrm>
          <a:prstGeom prst="rect">
            <a:avLst/>
          </a:prstGeom>
          <a:noFill/>
        </p:spPr>
        <p:txBody>
          <a:bodyPr wrap="none" rtlCol="0">
            <a:spAutoFit/>
          </a:bodyPr>
          <a:lstStyle/>
          <a:p>
            <a:r>
              <a:rPr lang="pt-BR" sz="4400" dirty="0" smtClean="0">
                <a:solidFill>
                  <a:schemeClr val="bg1"/>
                </a:solidFill>
              </a:rPr>
              <a:t>Slide </a:t>
            </a:r>
            <a:r>
              <a:rPr lang="pt-BR" sz="4400" b="1" dirty="0" smtClean="0">
                <a:solidFill>
                  <a:schemeClr val="bg1"/>
                </a:solidFill>
              </a:rPr>
              <a:t>Básico</a:t>
            </a:r>
            <a:endParaRPr lang="pt-BR" sz="4400" b="1" dirty="0">
              <a:solidFill>
                <a:schemeClr val="bg1"/>
              </a:solidFill>
              <a:cs typeface="Myriad Arabic" pitchFamily="50" charset="-78"/>
            </a:endParaRPr>
          </a:p>
        </p:txBody>
      </p:sp>
      <p:sp>
        <p:nvSpPr>
          <p:cNvPr id="40" name="Rectangle 39"/>
          <p:cNvSpPr/>
          <p:nvPr/>
        </p:nvSpPr>
        <p:spPr>
          <a:xfrm>
            <a:off x="-27058" y="6746552"/>
            <a:ext cx="9171058" cy="111448"/>
          </a:xfrm>
          <a:prstGeom prst="rect">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565297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childTnLst>
                          </p:cTn>
                        </p:par>
                        <p:par>
                          <p:cTn id="13" fill="hold">
                            <p:stCondLst>
                              <p:cond delay="1000"/>
                            </p:stCondLst>
                            <p:childTnLst>
                              <p:par>
                                <p:cTn id="14" presetID="10" presetClass="entr" presetSubtype="0" fill="hold" grpId="0" nodeType="afterEffect">
                                  <p:stCondLst>
                                    <p:cond delay="0"/>
                                  </p:stCondLst>
                                  <p:iterate type="wd">
                                    <p:tmPct val="21000"/>
                                  </p:iterate>
                                  <p:childTnLst>
                                    <p:set>
                                      <p:cBhvr>
                                        <p:cTn id="15" dur="1" fill="hold">
                                          <p:stCondLst>
                                            <p:cond delay="0"/>
                                          </p:stCondLst>
                                        </p:cTn>
                                        <p:tgtEl>
                                          <p:spTgt spid="39"/>
                                        </p:tgtEl>
                                        <p:attrNameLst>
                                          <p:attrName>style.visibility</p:attrName>
                                        </p:attrNameLst>
                                      </p:cBhvr>
                                      <p:to>
                                        <p:strVal val="visible"/>
                                      </p:to>
                                    </p:set>
                                    <p:animEffect transition="in" filter="fade">
                                      <p:cBhvr>
                                        <p:cTn id="16"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p:cNvSpPr/>
          <p:nvPr/>
        </p:nvSpPr>
        <p:spPr>
          <a:xfrm>
            <a:off x="-27058" y="-27384"/>
            <a:ext cx="9171058" cy="6885384"/>
          </a:xfrm>
          <a:prstGeom prst="rect">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8" name="Picture 3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058" y="-27384"/>
            <a:ext cx="9171058" cy="1678304"/>
          </a:xfrm>
          <a:prstGeom prst="rect">
            <a:avLst/>
          </a:prstGeom>
        </p:spPr>
      </p:pic>
      <p:sp>
        <p:nvSpPr>
          <p:cNvPr id="39" name="TextBox 38"/>
          <p:cNvSpPr txBox="1"/>
          <p:nvPr/>
        </p:nvSpPr>
        <p:spPr>
          <a:xfrm>
            <a:off x="613290" y="186272"/>
            <a:ext cx="2902205" cy="769441"/>
          </a:xfrm>
          <a:prstGeom prst="rect">
            <a:avLst/>
          </a:prstGeom>
          <a:noFill/>
        </p:spPr>
        <p:txBody>
          <a:bodyPr wrap="none" rtlCol="0">
            <a:spAutoFit/>
          </a:bodyPr>
          <a:lstStyle/>
          <a:p>
            <a:r>
              <a:rPr lang="pt-BR" sz="4400" dirty="0" smtClean="0">
                <a:solidFill>
                  <a:schemeClr val="bg1"/>
                </a:solidFill>
              </a:rPr>
              <a:t>Slide </a:t>
            </a:r>
            <a:r>
              <a:rPr lang="pt-BR" sz="4400" b="1" dirty="0" smtClean="0">
                <a:solidFill>
                  <a:schemeClr val="bg1"/>
                </a:solidFill>
              </a:rPr>
              <a:t>Básico</a:t>
            </a:r>
            <a:endParaRPr lang="pt-BR" sz="4400" b="1" dirty="0">
              <a:solidFill>
                <a:schemeClr val="bg1"/>
              </a:solidFill>
              <a:cs typeface="Myriad Arabic" pitchFamily="50" charset="-78"/>
            </a:endParaRPr>
          </a:p>
        </p:txBody>
      </p:sp>
    </p:spTree>
    <p:extLst>
      <p:ext uri="{BB962C8B-B14F-4D97-AF65-F5344CB8AC3E}">
        <p14:creationId xmlns:p14="http://schemas.microsoft.com/office/powerpoint/2010/main" val="2176270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childTnLst>
                          </p:cTn>
                        </p:par>
                        <p:par>
                          <p:cTn id="13" fill="hold">
                            <p:stCondLst>
                              <p:cond delay="1000"/>
                            </p:stCondLst>
                            <p:childTnLst>
                              <p:par>
                                <p:cTn id="14" presetID="10" presetClass="entr" presetSubtype="0" fill="hold" grpId="0" nodeType="afterEffect">
                                  <p:stCondLst>
                                    <p:cond delay="0"/>
                                  </p:stCondLst>
                                  <p:iterate type="wd">
                                    <p:tmPct val="21000"/>
                                  </p:iterate>
                                  <p:childTnLst>
                                    <p:set>
                                      <p:cBhvr>
                                        <p:cTn id="15" dur="1" fill="hold">
                                          <p:stCondLst>
                                            <p:cond delay="0"/>
                                          </p:stCondLst>
                                        </p:cTn>
                                        <p:tgtEl>
                                          <p:spTgt spid="39"/>
                                        </p:tgtEl>
                                        <p:attrNameLst>
                                          <p:attrName>style.visibility</p:attrName>
                                        </p:attrNameLst>
                                      </p:cBhvr>
                                      <p:to>
                                        <p:strVal val="visible"/>
                                      </p:to>
                                    </p:set>
                                    <p:animEffect transition="in" filter="fade">
                                      <p:cBhvr>
                                        <p:cTn id="16"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3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200000" flipV="1">
            <a:off x="4783460" y="2497460"/>
            <a:ext cx="6885384" cy="1835696"/>
          </a:xfrm>
          <a:prstGeom prst="rect">
            <a:avLst/>
          </a:prstGeom>
        </p:spPr>
      </p:pic>
      <p:pic>
        <p:nvPicPr>
          <p:cNvPr id="2" name="Picture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187365" y="5661248"/>
            <a:ext cx="647183" cy="864096"/>
          </a:xfrm>
          <a:prstGeom prst="rect">
            <a:avLst/>
          </a:prstGeom>
        </p:spPr>
      </p:pic>
      <p:sp>
        <p:nvSpPr>
          <p:cNvPr id="39" name="TextBox 38"/>
          <p:cNvSpPr txBox="1"/>
          <p:nvPr/>
        </p:nvSpPr>
        <p:spPr>
          <a:xfrm>
            <a:off x="8080070" y="260648"/>
            <a:ext cx="861774" cy="2809872"/>
          </a:xfrm>
          <a:prstGeom prst="rect">
            <a:avLst/>
          </a:prstGeom>
          <a:noFill/>
        </p:spPr>
        <p:txBody>
          <a:bodyPr vert="vert" wrap="none" rtlCol="0">
            <a:spAutoFit/>
          </a:bodyPr>
          <a:lstStyle/>
          <a:p>
            <a:r>
              <a:rPr lang="pt-BR" sz="4400" dirty="0" smtClean="0">
                <a:solidFill>
                  <a:schemeClr val="bg1"/>
                </a:solidFill>
              </a:rPr>
              <a:t>Slide </a:t>
            </a:r>
            <a:r>
              <a:rPr lang="pt-BR" sz="4400" b="1" dirty="0" smtClean="0">
                <a:solidFill>
                  <a:schemeClr val="bg1"/>
                </a:solidFill>
              </a:rPr>
              <a:t>Básico</a:t>
            </a:r>
            <a:endParaRPr lang="pt-BR" sz="4400" b="1" dirty="0">
              <a:solidFill>
                <a:schemeClr val="bg1"/>
              </a:solidFill>
              <a:cs typeface="Myriad Arabic" pitchFamily="50" charset="-78"/>
            </a:endParaRPr>
          </a:p>
        </p:txBody>
      </p:sp>
    </p:spTree>
    <p:extLst>
      <p:ext uri="{BB962C8B-B14F-4D97-AF65-F5344CB8AC3E}">
        <p14:creationId xmlns:p14="http://schemas.microsoft.com/office/powerpoint/2010/main" val="1766618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60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900"/>
                                        <p:tgtEl>
                                          <p:spTgt spid="2"/>
                                        </p:tgtEl>
                                      </p:cBhvr>
                                    </p:animEffect>
                                  </p:childTnLst>
                                </p:cTn>
                              </p:par>
                            </p:childTnLst>
                          </p:cTn>
                        </p:par>
                        <p:par>
                          <p:cTn id="13" fill="hold">
                            <p:stCondLst>
                              <p:cond delay="1500"/>
                            </p:stCondLst>
                            <p:childTnLst>
                              <p:par>
                                <p:cTn id="14" presetID="10" presetClass="entr" presetSubtype="0" fill="hold" grpId="0" nodeType="afterEffect">
                                  <p:stCondLst>
                                    <p:cond delay="0"/>
                                  </p:stCondLst>
                                  <p:iterate type="wd">
                                    <p:tmPct val="21000"/>
                                  </p:iterate>
                                  <p:childTnLst>
                                    <p:set>
                                      <p:cBhvr>
                                        <p:cTn id="15" dur="1" fill="hold">
                                          <p:stCondLst>
                                            <p:cond delay="0"/>
                                          </p:stCondLst>
                                        </p:cTn>
                                        <p:tgtEl>
                                          <p:spTgt spid="39"/>
                                        </p:tgtEl>
                                        <p:attrNameLst>
                                          <p:attrName>style.visibility</p:attrName>
                                        </p:attrNameLst>
                                      </p:cBhvr>
                                      <p:to>
                                        <p:strVal val="visible"/>
                                      </p:to>
                                    </p:set>
                                    <p:animEffect transition="in" filter="fade">
                                      <p:cBhvr>
                                        <p:cTn id="16"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200000" flipV="1">
            <a:off x="4783460" y="2497460"/>
            <a:ext cx="6885384" cy="1835696"/>
          </a:xfrm>
          <a:prstGeom prst="rect">
            <a:avLst/>
          </a:prstGeom>
        </p:spPr>
      </p:pic>
      <p:sp>
        <p:nvSpPr>
          <p:cNvPr id="39" name="TextBox 38"/>
          <p:cNvSpPr txBox="1"/>
          <p:nvPr/>
        </p:nvSpPr>
        <p:spPr>
          <a:xfrm>
            <a:off x="8080070" y="260648"/>
            <a:ext cx="861774" cy="2809872"/>
          </a:xfrm>
          <a:prstGeom prst="rect">
            <a:avLst/>
          </a:prstGeom>
          <a:noFill/>
        </p:spPr>
        <p:txBody>
          <a:bodyPr vert="vert" wrap="none" rtlCol="0">
            <a:spAutoFit/>
          </a:bodyPr>
          <a:lstStyle/>
          <a:p>
            <a:r>
              <a:rPr lang="pt-BR" sz="4400" dirty="0" smtClean="0">
                <a:solidFill>
                  <a:schemeClr val="bg1"/>
                </a:solidFill>
              </a:rPr>
              <a:t>Slide </a:t>
            </a:r>
            <a:r>
              <a:rPr lang="pt-BR" sz="4400" b="1" dirty="0" smtClean="0">
                <a:solidFill>
                  <a:schemeClr val="bg1"/>
                </a:solidFill>
              </a:rPr>
              <a:t>Básico</a:t>
            </a:r>
            <a:endParaRPr lang="pt-BR" sz="4400" b="1" dirty="0">
              <a:solidFill>
                <a:schemeClr val="bg1"/>
              </a:solidFill>
              <a:cs typeface="Myriad Arabic" pitchFamily="50" charset="-78"/>
            </a:endParaRPr>
          </a:p>
        </p:txBody>
      </p:sp>
    </p:spTree>
    <p:extLst>
      <p:ext uri="{BB962C8B-B14F-4D97-AF65-F5344CB8AC3E}">
        <p14:creationId xmlns:p14="http://schemas.microsoft.com/office/powerpoint/2010/main" val="2930053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iterate type="wd">
                                    <p:tmPct val="21000"/>
                                  </p:iterate>
                                  <p:childTnLst>
                                    <p:set>
                                      <p:cBhvr>
                                        <p:cTn id="12" dur="1" fill="hold">
                                          <p:stCondLst>
                                            <p:cond delay="0"/>
                                          </p:stCondLst>
                                        </p:cTn>
                                        <p:tgtEl>
                                          <p:spTgt spid="39"/>
                                        </p:tgtEl>
                                        <p:attrNameLst>
                                          <p:attrName>style.visibility</p:attrName>
                                        </p:attrNameLst>
                                      </p:cBhvr>
                                      <p:to>
                                        <p:strVal val="visible"/>
                                      </p:to>
                                    </p:set>
                                    <p:animEffect transition="in" filter="fade">
                                      <p:cBhvr>
                                        <p:cTn id="13"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7058" y="-27384"/>
            <a:ext cx="9171058" cy="6885384"/>
          </a:xfrm>
          <a:prstGeom prst="rect">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200000" flipV="1">
            <a:off x="4783460" y="2497460"/>
            <a:ext cx="6885384" cy="1835696"/>
          </a:xfrm>
          <a:prstGeom prst="rect">
            <a:avLst/>
          </a:prstGeom>
        </p:spPr>
      </p:pic>
      <p:pic>
        <p:nvPicPr>
          <p:cNvPr id="2" name="Picture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187365" y="5661248"/>
            <a:ext cx="647183" cy="864096"/>
          </a:xfrm>
          <a:prstGeom prst="rect">
            <a:avLst/>
          </a:prstGeom>
        </p:spPr>
      </p:pic>
      <p:sp>
        <p:nvSpPr>
          <p:cNvPr id="39" name="TextBox 38"/>
          <p:cNvSpPr txBox="1"/>
          <p:nvPr/>
        </p:nvSpPr>
        <p:spPr>
          <a:xfrm>
            <a:off x="8080070" y="260648"/>
            <a:ext cx="861774" cy="2809872"/>
          </a:xfrm>
          <a:prstGeom prst="rect">
            <a:avLst/>
          </a:prstGeom>
          <a:noFill/>
        </p:spPr>
        <p:txBody>
          <a:bodyPr vert="vert" wrap="none" rtlCol="0">
            <a:spAutoFit/>
          </a:bodyPr>
          <a:lstStyle/>
          <a:p>
            <a:r>
              <a:rPr lang="pt-BR" sz="4400" dirty="0" smtClean="0">
                <a:solidFill>
                  <a:schemeClr val="bg1"/>
                </a:solidFill>
              </a:rPr>
              <a:t>Slide </a:t>
            </a:r>
            <a:r>
              <a:rPr lang="pt-BR" sz="4400" b="1" dirty="0" smtClean="0">
                <a:solidFill>
                  <a:schemeClr val="bg1"/>
                </a:solidFill>
              </a:rPr>
              <a:t>Básico</a:t>
            </a:r>
            <a:endParaRPr lang="pt-BR" sz="4400" b="1" dirty="0">
              <a:solidFill>
                <a:schemeClr val="bg1"/>
              </a:solidFill>
              <a:cs typeface="Myriad Arabic" pitchFamily="50" charset="-78"/>
            </a:endParaRPr>
          </a:p>
        </p:txBody>
      </p:sp>
    </p:spTree>
    <p:extLst>
      <p:ext uri="{BB962C8B-B14F-4D97-AF65-F5344CB8AC3E}">
        <p14:creationId xmlns:p14="http://schemas.microsoft.com/office/powerpoint/2010/main" val="4286536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42"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60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900"/>
                                        <p:tgtEl>
                                          <p:spTgt spid="2"/>
                                        </p:tgtEl>
                                      </p:cBhvr>
                                    </p:animEffect>
                                  </p:childTnLst>
                                </p:cTn>
                              </p:par>
                            </p:childTnLst>
                          </p:cTn>
                        </p:par>
                        <p:par>
                          <p:cTn id="16" fill="hold">
                            <p:stCondLst>
                              <p:cond delay="1500"/>
                            </p:stCondLst>
                            <p:childTnLst>
                              <p:par>
                                <p:cTn id="17" presetID="10" presetClass="entr" presetSubtype="0" fill="hold" grpId="0" nodeType="afterEffect">
                                  <p:stCondLst>
                                    <p:cond delay="0"/>
                                  </p:stCondLst>
                                  <p:iterate type="wd">
                                    <p:tmPct val="21000"/>
                                  </p:iterate>
                                  <p:childTnLst>
                                    <p:set>
                                      <p:cBhvr>
                                        <p:cTn id="18" dur="1" fill="hold">
                                          <p:stCondLst>
                                            <p:cond delay="0"/>
                                          </p:stCondLst>
                                        </p:cTn>
                                        <p:tgtEl>
                                          <p:spTgt spid="39"/>
                                        </p:tgtEl>
                                        <p:attrNameLst>
                                          <p:attrName>style.visibility</p:attrName>
                                        </p:attrNameLst>
                                      </p:cBhvr>
                                      <p:to>
                                        <p:strVal val="visible"/>
                                      </p:to>
                                    </p:set>
                                    <p:animEffect transition="in" filter="fade">
                                      <p:cBhvr>
                                        <p:cTn id="19"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7058" y="-27384"/>
            <a:ext cx="9171058" cy="6885384"/>
          </a:xfrm>
          <a:prstGeom prst="rect">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200000" flipV="1">
            <a:off x="4783460" y="2497460"/>
            <a:ext cx="6885384" cy="1835696"/>
          </a:xfrm>
          <a:prstGeom prst="rect">
            <a:avLst/>
          </a:prstGeom>
        </p:spPr>
      </p:pic>
      <p:sp>
        <p:nvSpPr>
          <p:cNvPr id="39" name="TextBox 38"/>
          <p:cNvSpPr txBox="1"/>
          <p:nvPr/>
        </p:nvSpPr>
        <p:spPr>
          <a:xfrm>
            <a:off x="8080070" y="260648"/>
            <a:ext cx="861774" cy="2809872"/>
          </a:xfrm>
          <a:prstGeom prst="rect">
            <a:avLst/>
          </a:prstGeom>
          <a:noFill/>
        </p:spPr>
        <p:txBody>
          <a:bodyPr vert="vert" wrap="none" rtlCol="0">
            <a:spAutoFit/>
          </a:bodyPr>
          <a:lstStyle/>
          <a:p>
            <a:r>
              <a:rPr lang="pt-BR" sz="4400" dirty="0" smtClean="0">
                <a:solidFill>
                  <a:schemeClr val="bg1"/>
                </a:solidFill>
              </a:rPr>
              <a:t>Slide </a:t>
            </a:r>
            <a:r>
              <a:rPr lang="pt-BR" sz="4400" b="1" dirty="0" smtClean="0">
                <a:solidFill>
                  <a:schemeClr val="bg1"/>
                </a:solidFill>
              </a:rPr>
              <a:t>Básico</a:t>
            </a:r>
            <a:endParaRPr lang="pt-BR" sz="4400" b="1" dirty="0">
              <a:solidFill>
                <a:schemeClr val="bg1"/>
              </a:solidFill>
              <a:cs typeface="Myriad Arabic" pitchFamily="50" charset="-78"/>
            </a:endParaRPr>
          </a:p>
        </p:txBody>
      </p:sp>
    </p:spTree>
    <p:extLst>
      <p:ext uri="{BB962C8B-B14F-4D97-AF65-F5344CB8AC3E}">
        <p14:creationId xmlns:p14="http://schemas.microsoft.com/office/powerpoint/2010/main" val="1120017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42"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iterate type="wd">
                                    <p:tmPct val="21000"/>
                                  </p:iterate>
                                  <p:childTnLst>
                                    <p:set>
                                      <p:cBhvr>
                                        <p:cTn id="15" dur="1" fill="hold">
                                          <p:stCondLst>
                                            <p:cond delay="0"/>
                                          </p:stCondLst>
                                        </p:cTn>
                                        <p:tgtEl>
                                          <p:spTgt spid="39"/>
                                        </p:tgtEl>
                                        <p:attrNameLst>
                                          <p:attrName>style.visibility</p:attrName>
                                        </p:attrNameLst>
                                      </p:cBhvr>
                                      <p:to>
                                        <p:strVal val="visible"/>
                                      </p:to>
                                    </p:set>
                                    <p:animEffect transition="in" filter="fade">
                                      <p:cBhvr>
                                        <p:cTn id="16"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2004664" y="3281536"/>
            <a:ext cx="7120261" cy="0"/>
          </a:xfrm>
          <a:prstGeom prst="line">
            <a:avLst/>
          </a:prstGeom>
          <a:ln w="101600">
            <a:solidFill>
              <a:srgbClr val="26226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0" y="4555976"/>
            <a:ext cx="7120261" cy="0"/>
          </a:xfrm>
          <a:prstGeom prst="line">
            <a:avLst/>
          </a:prstGeom>
          <a:ln w="101600">
            <a:solidFill>
              <a:srgbClr val="262262"/>
            </a:solidFill>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4114800" y="2824336"/>
            <a:ext cx="914400" cy="914400"/>
          </a:xfrm>
          <a:prstGeom prst="ellipse">
            <a:avLst/>
          </a:prstGeom>
          <a:solidFill>
            <a:srgbClr val="2A92D0"/>
          </a:solidFill>
          <a:ln>
            <a:solidFill>
              <a:srgbClr val="2A92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Oval 19"/>
          <p:cNvSpPr/>
          <p:nvPr/>
        </p:nvSpPr>
        <p:spPr>
          <a:xfrm>
            <a:off x="6681936" y="2824336"/>
            <a:ext cx="914400" cy="914400"/>
          </a:xfrm>
          <a:prstGeom prst="ellipse">
            <a:avLst/>
          </a:prstGeom>
          <a:solidFill>
            <a:srgbClr val="2A92D0"/>
          </a:solidFill>
          <a:ln>
            <a:solidFill>
              <a:srgbClr val="2A92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Oval 3"/>
          <p:cNvSpPr/>
          <p:nvPr/>
        </p:nvSpPr>
        <p:spPr>
          <a:xfrm>
            <a:off x="1547664" y="2824336"/>
            <a:ext cx="914400" cy="914400"/>
          </a:xfrm>
          <a:prstGeom prst="ellipse">
            <a:avLst/>
          </a:prstGeom>
          <a:solidFill>
            <a:srgbClr val="2A92D0"/>
          </a:solidFill>
          <a:ln>
            <a:solidFill>
              <a:srgbClr val="2A92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 name="Oval 20"/>
          <p:cNvSpPr/>
          <p:nvPr/>
        </p:nvSpPr>
        <p:spPr>
          <a:xfrm>
            <a:off x="1547464" y="4098776"/>
            <a:ext cx="914400" cy="914400"/>
          </a:xfrm>
          <a:prstGeom prst="ellipse">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2" name="Oval 21"/>
          <p:cNvSpPr/>
          <p:nvPr/>
        </p:nvSpPr>
        <p:spPr>
          <a:xfrm>
            <a:off x="4114600" y="4098776"/>
            <a:ext cx="914400" cy="914400"/>
          </a:xfrm>
          <a:prstGeom prst="ellipse">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 name="Oval 22"/>
          <p:cNvSpPr/>
          <p:nvPr/>
        </p:nvSpPr>
        <p:spPr>
          <a:xfrm>
            <a:off x="6681736" y="4098776"/>
            <a:ext cx="914400" cy="914400"/>
          </a:xfrm>
          <a:prstGeom prst="ellipse">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TextBox 7"/>
          <p:cNvSpPr txBox="1"/>
          <p:nvPr/>
        </p:nvSpPr>
        <p:spPr>
          <a:xfrm>
            <a:off x="1492544" y="2989147"/>
            <a:ext cx="1024639" cy="584775"/>
          </a:xfrm>
          <a:prstGeom prst="rect">
            <a:avLst/>
          </a:prstGeom>
          <a:noFill/>
        </p:spPr>
        <p:txBody>
          <a:bodyPr wrap="none" rtlCol="0">
            <a:spAutoFit/>
          </a:bodyPr>
          <a:lstStyle/>
          <a:p>
            <a:r>
              <a:rPr lang="pt-BR" sz="3200" dirty="0" smtClean="0">
                <a:solidFill>
                  <a:srgbClr val="262262"/>
                </a:solidFill>
              </a:rPr>
              <a:t>1560</a:t>
            </a:r>
            <a:endParaRPr lang="pt-BR" sz="3200" dirty="0">
              <a:solidFill>
                <a:srgbClr val="262262"/>
              </a:solidFill>
            </a:endParaRPr>
          </a:p>
        </p:txBody>
      </p:sp>
      <p:sp>
        <p:nvSpPr>
          <p:cNvPr id="25" name="TextBox 24"/>
          <p:cNvSpPr txBox="1"/>
          <p:nvPr/>
        </p:nvSpPr>
        <p:spPr>
          <a:xfrm>
            <a:off x="4059480" y="2989146"/>
            <a:ext cx="1024639" cy="584775"/>
          </a:xfrm>
          <a:prstGeom prst="rect">
            <a:avLst/>
          </a:prstGeom>
          <a:noFill/>
        </p:spPr>
        <p:txBody>
          <a:bodyPr wrap="none" rtlCol="0">
            <a:spAutoFit/>
          </a:bodyPr>
          <a:lstStyle/>
          <a:p>
            <a:r>
              <a:rPr lang="pt-BR" sz="3200" dirty="0" smtClean="0">
                <a:solidFill>
                  <a:srgbClr val="262262"/>
                </a:solidFill>
              </a:rPr>
              <a:t>1570</a:t>
            </a:r>
            <a:endParaRPr lang="pt-BR" sz="3200" dirty="0">
              <a:solidFill>
                <a:srgbClr val="262262"/>
              </a:solidFill>
            </a:endParaRPr>
          </a:p>
        </p:txBody>
      </p:sp>
      <p:sp>
        <p:nvSpPr>
          <p:cNvPr id="26" name="TextBox 25"/>
          <p:cNvSpPr txBox="1"/>
          <p:nvPr/>
        </p:nvSpPr>
        <p:spPr>
          <a:xfrm>
            <a:off x="6626616" y="2989148"/>
            <a:ext cx="1024639" cy="584775"/>
          </a:xfrm>
          <a:prstGeom prst="rect">
            <a:avLst/>
          </a:prstGeom>
          <a:noFill/>
        </p:spPr>
        <p:txBody>
          <a:bodyPr wrap="none" rtlCol="0">
            <a:spAutoFit/>
          </a:bodyPr>
          <a:lstStyle/>
          <a:p>
            <a:r>
              <a:rPr lang="pt-BR" sz="3200" dirty="0" smtClean="0">
                <a:solidFill>
                  <a:srgbClr val="262262"/>
                </a:solidFill>
              </a:rPr>
              <a:t>1580</a:t>
            </a:r>
            <a:endParaRPr lang="pt-BR" sz="3200" dirty="0">
              <a:solidFill>
                <a:srgbClr val="262262"/>
              </a:solidFill>
            </a:endParaRPr>
          </a:p>
        </p:txBody>
      </p:sp>
      <p:sp>
        <p:nvSpPr>
          <p:cNvPr id="27" name="TextBox 26"/>
          <p:cNvSpPr txBox="1"/>
          <p:nvPr/>
        </p:nvSpPr>
        <p:spPr>
          <a:xfrm>
            <a:off x="1492544" y="4263588"/>
            <a:ext cx="1024639" cy="584775"/>
          </a:xfrm>
          <a:prstGeom prst="rect">
            <a:avLst/>
          </a:prstGeom>
          <a:noFill/>
        </p:spPr>
        <p:txBody>
          <a:bodyPr wrap="none" rtlCol="0">
            <a:spAutoFit/>
          </a:bodyPr>
          <a:lstStyle/>
          <a:p>
            <a:r>
              <a:rPr lang="pt-BR" sz="3200" dirty="0" smtClean="0">
                <a:solidFill>
                  <a:srgbClr val="262262"/>
                </a:solidFill>
              </a:rPr>
              <a:t>1590</a:t>
            </a:r>
            <a:endParaRPr lang="pt-BR" sz="3200" dirty="0">
              <a:solidFill>
                <a:srgbClr val="262262"/>
              </a:solidFill>
            </a:endParaRPr>
          </a:p>
        </p:txBody>
      </p:sp>
      <p:sp>
        <p:nvSpPr>
          <p:cNvPr id="28" name="TextBox 27"/>
          <p:cNvSpPr txBox="1"/>
          <p:nvPr/>
        </p:nvSpPr>
        <p:spPr>
          <a:xfrm>
            <a:off x="4059479" y="4263587"/>
            <a:ext cx="1024639" cy="584775"/>
          </a:xfrm>
          <a:prstGeom prst="rect">
            <a:avLst/>
          </a:prstGeom>
          <a:noFill/>
        </p:spPr>
        <p:txBody>
          <a:bodyPr wrap="none" rtlCol="0">
            <a:spAutoFit/>
          </a:bodyPr>
          <a:lstStyle/>
          <a:p>
            <a:r>
              <a:rPr lang="pt-BR" sz="3200" dirty="0" smtClean="0">
                <a:solidFill>
                  <a:srgbClr val="262262"/>
                </a:solidFill>
              </a:rPr>
              <a:t>1600</a:t>
            </a:r>
            <a:endParaRPr lang="pt-BR" sz="3200" dirty="0">
              <a:solidFill>
                <a:srgbClr val="262262"/>
              </a:solidFill>
            </a:endParaRPr>
          </a:p>
        </p:txBody>
      </p:sp>
      <p:sp>
        <p:nvSpPr>
          <p:cNvPr id="29" name="TextBox 28"/>
          <p:cNvSpPr txBox="1"/>
          <p:nvPr/>
        </p:nvSpPr>
        <p:spPr>
          <a:xfrm>
            <a:off x="6626615" y="4263586"/>
            <a:ext cx="1024639" cy="584775"/>
          </a:xfrm>
          <a:prstGeom prst="rect">
            <a:avLst/>
          </a:prstGeom>
          <a:noFill/>
        </p:spPr>
        <p:txBody>
          <a:bodyPr wrap="none" rtlCol="0">
            <a:spAutoFit/>
          </a:bodyPr>
          <a:lstStyle/>
          <a:p>
            <a:r>
              <a:rPr lang="pt-BR" sz="3200" dirty="0" smtClean="0">
                <a:solidFill>
                  <a:srgbClr val="262262"/>
                </a:solidFill>
              </a:rPr>
              <a:t>1610</a:t>
            </a:r>
            <a:endParaRPr lang="pt-BR" sz="3200" dirty="0">
              <a:solidFill>
                <a:srgbClr val="262262"/>
              </a:solidFill>
            </a:endParaRPr>
          </a:p>
        </p:txBody>
      </p:sp>
      <p:sp>
        <p:nvSpPr>
          <p:cNvPr id="30" name="Rectangle 29"/>
          <p:cNvSpPr/>
          <p:nvPr/>
        </p:nvSpPr>
        <p:spPr>
          <a:xfrm>
            <a:off x="3509517" y="1898247"/>
            <a:ext cx="2124966"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sp>
        <p:nvSpPr>
          <p:cNvPr id="31" name="Rectangle 30"/>
          <p:cNvSpPr/>
          <p:nvPr/>
        </p:nvSpPr>
        <p:spPr>
          <a:xfrm>
            <a:off x="942381" y="1898248"/>
            <a:ext cx="2124966"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sp>
        <p:nvSpPr>
          <p:cNvPr id="32" name="Rectangle 31"/>
          <p:cNvSpPr/>
          <p:nvPr/>
        </p:nvSpPr>
        <p:spPr>
          <a:xfrm>
            <a:off x="6076653" y="1898248"/>
            <a:ext cx="2124966"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sp>
        <p:nvSpPr>
          <p:cNvPr id="33" name="Rectangle 32"/>
          <p:cNvSpPr/>
          <p:nvPr/>
        </p:nvSpPr>
        <p:spPr>
          <a:xfrm>
            <a:off x="3495988" y="5297212"/>
            <a:ext cx="2124966"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sp>
        <p:nvSpPr>
          <p:cNvPr id="34" name="Rectangle 33"/>
          <p:cNvSpPr/>
          <p:nvPr/>
        </p:nvSpPr>
        <p:spPr>
          <a:xfrm>
            <a:off x="942381" y="5297211"/>
            <a:ext cx="2124966"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sp>
        <p:nvSpPr>
          <p:cNvPr id="35" name="Rectangle 34"/>
          <p:cNvSpPr/>
          <p:nvPr/>
        </p:nvSpPr>
        <p:spPr>
          <a:xfrm>
            <a:off x="6076451" y="5297212"/>
            <a:ext cx="2124966"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pic>
        <p:nvPicPr>
          <p:cNvPr id="38" name="Picture 3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058" y="-27384"/>
            <a:ext cx="9171058" cy="1678304"/>
          </a:xfrm>
          <a:prstGeom prst="rect">
            <a:avLst/>
          </a:prstGeom>
        </p:spPr>
      </p:pic>
      <p:sp>
        <p:nvSpPr>
          <p:cNvPr id="39" name="TextBox 38"/>
          <p:cNvSpPr txBox="1"/>
          <p:nvPr/>
        </p:nvSpPr>
        <p:spPr>
          <a:xfrm>
            <a:off x="613290" y="186272"/>
            <a:ext cx="4822539" cy="769441"/>
          </a:xfrm>
          <a:prstGeom prst="rect">
            <a:avLst/>
          </a:prstGeom>
          <a:noFill/>
        </p:spPr>
        <p:txBody>
          <a:bodyPr wrap="none" rtlCol="0">
            <a:spAutoFit/>
          </a:bodyPr>
          <a:lstStyle/>
          <a:p>
            <a:r>
              <a:rPr lang="pt-BR" sz="4400" dirty="0" smtClean="0">
                <a:solidFill>
                  <a:schemeClr val="bg1"/>
                </a:solidFill>
              </a:rPr>
              <a:t>Timeline </a:t>
            </a:r>
            <a:r>
              <a:rPr lang="pt-BR" sz="4400" dirty="0">
                <a:solidFill>
                  <a:srgbClr val="2A92D0"/>
                </a:solidFill>
                <a:cs typeface="Myriad Arabic"/>
              </a:rPr>
              <a:t>»</a:t>
            </a:r>
            <a:r>
              <a:rPr lang="pt-BR" sz="4400" dirty="0" smtClean="0">
                <a:solidFill>
                  <a:schemeClr val="bg1"/>
                </a:solidFill>
              </a:rPr>
              <a:t> </a:t>
            </a:r>
            <a:r>
              <a:rPr lang="pt-BR" sz="4400" b="1" dirty="0" smtClean="0">
                <a:solidFill>
                  <a:schemeClr val="bg1"/>
                </a:solidFill>
              </a:rPr>
              <a:t>Reforma</a:t>
            </a:r>
            <a:endParaRPr lang="pt-BR" sz="4400" dirty="0">
              <a:solidFill>
                <a:schemeClr val="bg1"/>
              </a:solidFill>
              <a:cs typeface="Myriad Arabic" pitchFamily="50" charset="-78"/>
            </a:endParaRPr>
          </a:p>
        </p:txBody>
      </p:sp>
      <p:sp>
        <p:nvSpPr>
          <p:cNvPr id="40" name="Rectangle 39"/>
          <p:cNvSpPr/>
          <p:nvPr/>
        </p:nvSpPr>
        <p:spPr>
          <a:xfrm>
            <a:off x="-27058" y="6746552"/>
            <a:ext cx="9171058" cy="111448"/>
          </a:xfrm>
          <a:prstGeom prst="rect">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977073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childTnLst>
                          </p:cTn>
                        </p:par>
                        <p:par>
                          <p:cTn id="13" fill="hold">
                            <p:stCondLst>
                              <p:cond delay="1000"/>
                            </p:stCondLst>
                            <p:childTnLst>
                              <p:par>
                                <p:cTn id="14" presetID="10" presetClass="entr" presetSubtype="0" fill="hold" grpId="0" nodeType="afterEffect">
                                  <p:stCondLst>
                                    <p:cond delay="0"/>
                                  </p:stCondLst>
                                  <p:iterate type="wd">
                                    <p:tmPct val="21000"/>
                                  </p:iterate>
                                  <p:childTnLst>
                                    <p:set>
                                      <p:cBhvr>
                                        <p:cTn id="15" dur="1" fill="hold">
                                          <p:stCondLst>
                                            <p:cond delay="0"/>
                                          </p:stCondLst>
                                        </p:cTn>
                                        <p:tgtEl>
                                          <p:spTgt spid="39"/>
                                        </p:tgtEl>
                                        <p:attrNameLst>
                                          <p:attrName>style.visibility</p:attrName>
                                        </p:attrNameLst>
                                      </p:cBhvr>
                                      <p:to>
                                        <p:strVal val="visible"/>
                                      </p:to>
                                    </p:set>
                                    <p:animEffect transition="in" filter="fade">
                                      <p:cBhvr>
                                        <p:cTn id="16" dur="1000"/>
                                        <p:tgtEl>
                                          <p:spTgt spid="39"/>
                                        </p:tgtEl>
                                      </p:cBhvr>
                                    </p:animEffect>
                                  </p:childTnLst>
                                </p:cTn>
                              </p:par>
                            </p:childTnLst>
                          </p:cTn>
                        </p:par>
                        <p:par>
                          <p:cTn id="17" fill="hold">
                            <p:stCondLst>
                              <p:cond delay="2420"/>
                            </p:stCondLst>
                            <p:childTnLst>
                              <p:par>
                                <p:cTn id="18" presetID="2" presetClass="entr" presetSubtype="8"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0-#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100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500" fill="hold"/>
                                        <p:tgtEl>
                                          <p:spTgt spid="24"/>
                                        </p:tgtEl>
                                        <p:attrNameLst>
                                          <p:attrName>ppt_x</p:attrName>
                                        </p:attrNameLst>
                                      </p:cBhvr>
                                      <p:tavLst>
                                        <p:tav tm="0">
                                          <p:val>
                                            <p:strVal val="0-#ppt_w/2"/>
                                          </p:val>
                                        </p:tav>
                                        <p:tav tm="100000">
                                          <p:val>
                                            <p:strVal val="#ppt_x"/>
                                          </p:val>
                                        </p:tav>
                                      </p:tavLst>
                                    </p:anim>
                                    <p:anim calcmode="lin" valueType="num">
                                      <p:cBhvr additive="base">
                                        <p:cTn id="25" dur="500" fill="hold"/>
                                        <p:tgtEl>
                                          <p:spTgt spid="24"/>
                                        </p:tgtEl>
                                        <p:attrNameLst>
                                          <p:attrName>ppt_y</p:attrName>
                                        </p:attrNameLst>
                                      </p:cBhvr>
                                      <p:tavLst>
                                        <p:tav tm="0">
                                          <p:val>
                                            <p:strVal val="#ppt_y"/>
                                          </p:val>
                                        </p:tav>
                                        <p:tav tm="100000">
                                          <p:val>
                                            <p:strVal val="#ppt_y"/>
                                          </p:val>
                                        </p:tav>
                                      </p:tavLst>
                                    </p:anim>
                                  </p:childTnLst>
                                </p:cTn>
                              </p:par>
                            </p:childTnLst>
                          </p:cTn>
                        </p:par>
                        <p:par>
                          <p:cTn id="26" fill="hold">
                            <p:stCondLst>
                              <p:cond delay="3920"/>
                            </p:stCondLst>
                            <p:childTnLst>
                              <p:par>
                                <p:cTn id="27" presetID="42"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childTnLst>
                          </p:cTn>
                        </p:par>
                        <p:par>
                          <p:cTn id="32" fill="hold">
                            <p:stCondLst>
                              <p:cond delay="4920"/>
                            </p:stCondLst>
                            <p:childTnLst>
                              <p:par>
                                <p:cTn id="33" presetID="42" presetClass="entr" presetSubtype="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childTnLst>
                          </p:cTn>
                        </p:par>
                        <p:par>
                          <p:cTn id="38" fill="hold">
                            <p:stCondLst>
                              <p:cond delay="5920"/>
                            </p:stCondLst>
                            <p:childTnLst>
                              <p:par>
                                <p:cTn id="39" presetID="42" presetClass="entr" presetSubtype="0"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1000"/>
                                        <p:tgtEl>
                                          <p:spTgt spid="31"/>
                                        </p:tgtEl>
                                      </p:cBhvr>
                                    </p:animEffect>
                                    <p:anim calcmode="lin" valueType="num">
                                      <p:cBhvr>
                                        <p:cTn id="42" dur="1000" fill="hold"/>
                                        <p:tgtEl>
                                          <p:spTgt spid="31"/>
                                        </p:tgtEl>
                                        <p:attrNameLst>
                                          <p:attrName>ppt_x</p:attrName>
                                        </p:attrNameLst>
                                      </p:cBhvr>
                                      <p:tavLst>
                                        <p:tav tm="0">
                                          <p:val>
                                            <p:strVal val="#ppt_x"/>
                                          </p:val>
                                        </p:tav>
                                        <p:tav tm="100000">
                                          <p:val>
                                            <p:strVal val="#ppt_x"/>
                                          </p:val>
                                        </p:tav>
                                      </p:tavLst>
                                    </p:anim>
                                    <p:anim calcmode="lin" valueType="num">
                                      <p:cBhvr>
                                        <p:cTn id="43" dur="1000" fill="hold"/>
                                        <p:tgtEl>
                                          <p:spTgt spid="31"/>
                                        </p:tgtEl>
                                        <p:attrNameLst>
                                          <p:attrName>ppt_y</p:attrName>
                                        </p:attrNameLst>
                                      </p:cBhvr>
                                      <p:tavLst>
                                        <p:tav tm="0">
                                          <p:val>
                                            <p:strVal val="#ppt_y+.1"/>
                                          </p:val>
                                        </p:tav>
                                        <p:tav tm="100000">
                                          <p:val>
                                            <p:strVal val="#ppt_y"/>
                                          </p:val>
                                        </p:tav>
                                      </p:tavLst>
                                    </p:anim>
                                  </p:childTnLst>
                                </p:cTn>
                              </p:par>
                            </p:childTnLst>
                          </p:cTn>
                        </p:par>
                        <p:par>
                          <p:cTn id="44" fill="hold">
                            <p:stCondLst>
                              <p:cond delay="6920"/>
                            </p:stCondLst>
                            <p:childTnLst>
                              <p:par>
                                <p:cTn id="45" presetID="42" presetClass="entr" presetSubtype="0"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1000"/>
                                        <p:tgtEl>
                                          <p:spTgt spid="17"/>
                                        </p:tgtEl>
                                      </p:cBhvr>
                                    </p:animEffect>
                                    <p:anim calcmode="lin" valueType="num">
                                      <p:cBhvr>
                                        <p:cTn id="48" dur="1000" fill="hold"/>
                                        <p:tgtEl>
                                          <p:spTgt spid="17"/>
                                        </p:tgtEl>
                                        <p:attrNameLst>
                                          <p:attrName>ppt_x</p:attrName>
                                        </p:attrNameLst>
                                      </p:cBhvr>
                                      <p:tavLst>
                                        <p:tav tm="0">
                                          <p:val>
                                            <p:strVal val="#ppt_x"/>
                                          </p:val>
                                        </p:tav>
                                        <p:tav tm="100000">
                                          <p:val>
                                            <p:strVal val="#ppt_x"/>
                                          </p:val>
                                        </p:tav>
                                      </p:tavLst>
                                    </p:anim>
                                    <p:anim calcmode="lin" valueType="num">
                                      <p:cBhvr>
                                        <p:cTn id="49" dur="1000" fill="hold"/>
                                        <p:tgtEl>
                                          <p:spTgt spid="17"/>
                                        </p:tgtEl>
                                        <p:attrNameLst>
                                          <p:attrName>ppt_y</p:attrName>
                                        </p:attrNameLst>
                                      </p:cBhvr>
                                      <p:tavLst>
                                        <p:tav tm="0">
                                          <p:val>
                                            <p:strVal val="#ppt_y+.1"/>
                                          </p:val>
                                        </p:tav>
                                        <p:tav tm="100000">
                                          <p:val>
                                            <p:strVal val="#ppt_y"/>
                                          </p:val>
                                        </p:tav>
                                      </p:tavLst>
                                    </p:anim>
                                  </p:childTnLst>
                                </p:cTn>
                              </p:par>
                            </p:childTnLst>
                          </p:cTn>
                        </p:par>
                        <p:par>
                          <p:cTn id="50" fill="hold">
                            <p:stCondLst>
                              <p:cond delay="7920"/>
                            </p:stCondLst>
                            <p:childTnLst>
                              <p:par>
                                <p:cTn id="51" presetID="42" presetClass="entr" presetSubtype="0"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fade">
                                      <p:cBhvr>
                                        <p:cTn id="53" dur="1000"/>
                                        <p:tgtEl>
                                          <p:spTgt spid="25"/>
                                        </p:tgtEl>
                                      </p:cBhvr>
                                    </p:animEffect>
                                    <p:anim calcmode="lin" valueType="num">
                                      <p:cBhvr>
                                        <p:cTn id="54" dur="1000" fill="hold"/>
                                        <p:tgtEl>
                                          <p:spTgt spid="25"/>
                                        </p:tgtEl>
                                        <p:attrNameLst>
                                          <p:attrName>ppt_x</p:attrName>
                                        </p:attrNameLst>
                                      </p:cBhvr>
                                      <p:tavLst>
                                        <p:tav tm="0">
                                          <p:val>
                                            <p:strVal val="#ppt_x"/>
                                          </p:val>
                                        </p:tav>
                                        <p:tav tm="100000">
                                          <p:val>
                                            <p:strVal val="#ppt_x"/>
                                          </p:val>
                                        </p:tav>
                                      </p:tavLst>
                                    </p:anim>
                                    <p:anim calcmode="lin" valueType="num">
                                      <p:cBhvr>
                                        <p:cTn id="55" dur="1000" fill="hold"/>
                                        <p:tgtEl>
                                          <p:spTgt spid="25"/>
                                        </p:tgtEl>
                                        <p:attrNameLst>
                                          <p:attrName>ppt_y</p:attrName>
                                        </p:attrNameLst>
                                      </p:cBhvr>
                                      <p:tavLst>
                                        <p:tav tm="0">
                                          <p:val>
                                            <p:strVal val="#ppt_y+.1"/>
                                          </p:val>
                                        </p:tav>
                                        <p:tav tm="100000">
                                          <p:val>
                                            <p:strVal val="#ppt_y"/>
                                          </p:val>
                                        </p:tav>
                                      </p:tavLst>
                                    </p:anim>
                                  </p:childTnLst>
                                </p:cTn>
                              </p:par>
                            </p:childTnLst>
                          </p:cTn>
                        </p:par>
                        <p:par>
                          <p:cTn id="56" fill="hold">
                            <p:stCondLst>
                              <p:cond delay="8920"/>
                            </p:stCondLst>
                            <p:childTnLst>
                              <p:par>
                                <p:cTn id="57" presetID="42" presetClass="entr" presetSubtype="0" fill="hold" grpId="0" nodeType="after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fade">
                                      <p:cBhvr>
                                        <p:cTn id="59" dur="1000"/>
                                        <p:tgtEl>
                                          <p:spTgt spid="30"/>
                                        </p:tgtEl>
                                      </p:cBhvr>
                                    </p:animEffect>
                                    <p:anim calcmode="lin" valueType="num">
                                      <p:cBhvr>
                                        <p:cTn id="60" dur="1000" fill="hold"/>
                                        <p:tgtEl>
                                          <p:spTgt spid="30"/>
                                        </p:tgtEl>
                                        <p:attrNameLst>
                                          <p:attrName>ppt_x</p:attrName>
                                        </p:attrNameLst>
                                      </p:cBhvr>
                                      <p:tavLst>
                                        <p:tav tm="0">
                                          <p:val>
                                            <p:strVal val="#ppt_x"/>
                                          </p:val>
                                        </p:tav>
                                        <p:tav tm="100000">
                                          <p:val>
                                            <p:strVal val="#ppt_x"/>
                                          </p:val>
                                        </p:tav>
                                      </p:tavLst>
                                    </p:anim>
                                    <p:anim calcmode="lin" valueType="num">
                                      <p:cBhvr>
                                        <p:cTn id="61" dur="1000" fill="hold"/>
                                        <p:tgtEl>
                                          <p:spTgt spid="30"/>
                                        </p:tgtEl>
                                        <p:attrNameLst>
                                          <p:attrName>ppt_y</p:attrName>
                                        </p:attrNameLst>
                                      </p:cBhvr>
                                      <p:tavLst>
                                        <p:tav tm="0">
                                          <p:val>
                                            <p:strVal val="#ppt_y+.1"/>
                                          </p:val>
                                        </p:tav>
                                        <p:tav tm="100000">
                                          <p:val>
                                            <p:strVal val="#ppt_y"/>
                                          </p:val>
                                        </p:tav>
                                      </p:tavLst>
                                    </p:anim>
                                  </p:childTnLst>
                                </p:cTn>
                              </p:par>
                            </p:childTnLst>
                          </p:cTn>
                        </p:par>
                        <p:par>
                          <p:cTn id="62" fill="hold">
                            <p:stCondLst>
                              <p:cond delay="9920"/>
                            </p:stCondLst>
                            <p:childTnLst>
                              <p:par>
                                <p:cTn id="63" presetID="42" presetClass="entr" presetSubtype="0"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1000"/>
                                        <p:tgtEl>
                                          <p:spTgt spid="20"/>
                                        </p:tgtEl>
                                      </p:cBhvr>
                                    </p:animEffect>
                                    <p:anim calcmode="lin" valueType="num">
                                      <p:cBhvr>
                                        <p:cTn id="66" dur="1000" fill="hold"/>
                                        <p:tgtEl>
                                          <p:spTgt spid="20"/>
                                        </p:tgtEl>
                                        <p:attrNameLst>
                                          <p:attrName>ppt_x</p:attrName>
                                        </p:attrNameLst>
                                      </p:cBhvr>
                                      <p:tavLst>
                                        <p:tav tm="0">
                                          <p:val>
                                            <p:strVal val="#ppt_x"/>
                                          </p:val>
                                        </p:tav>
                                        <p:tav tm="100000">
                                          <p:val>
                                            <p:strVal val="#ppt_x"/>
                                          </p:val>
                                        </p:tav>
                                      </p:tavLst>
                                    </p:anim>
                                    <p:anim calcmode="lin" valueType="num">
                                      <p:cBhvr>
                                        <p:cTn id="67" dur="1000" fill="hold"/>
                                        <p:tgtEl>
                                          <p:spTgt spid="20"/>
                                        </p:tgtEl>
                                        <p:attrNameLst>
                                          <p:attrName>ppt_y</p:attrName>
                                        </p:attrNameLst>
                                      </p:cBhvr>
                                      <p:tavLst>
                                        <p:tav tm="0">
                                          <p:val>
                                            <p:strVal val="#ppt_y+.1"/>
                                          </p:val>
                                        </p:tav>
                                        <p:tav tm="100000">
                                          <p:val>
                                            <p:strVal val="#ppt_y"/>
                                          </p:val>
                                        </p:tav>
                                      </p:tavLst>
                                    </p:anim>
                                  </p:childTnLst>
                                </p:cTn>
                              </p:par>
                            </p:childTnLst>
                          </p:cTn>
                        </p:par>
                        <p:par>
                          <p:cTn id="68" fill="hold">
                            <p:stCondLst>
                              <p:cond delay="10920"/>
                            </p:stCondLst>
                            <p:childTnLst>
                              <p:par>
                                <p:cTn id="69" presetID="42" presetClass="entr" presetSubtype="0" fill="hold" grpId="0"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1000"/>
                                        <p:tgtEl>
                                          <p:spTgt spid="26"/>
                                        </p:tgtEl>
                                      </p:cBhvr>
                                    </p:animEffect>
                                    <p:anim calcmode="lin" valueType="num">
                                      <p:cBhvr>
                                        <p:cTn id="72" dur="1000" fill="hold"/>
                                        <p:tgtEl>
                                          <p:spTgt spid="26"/>
                                        </p:tgtEl>
                                        <p:attrNameLst>
                                          <p:attrName>ppt_x</p:attrName>
                                        </p:attrNameLst>
                                      </p:cBhvr>
                                      <p:tavLst>
                                        <p:tav tm="0">
                                          <p:val>
                                            <p:strVal val="#ppt_x"/>
                                          </p:val>
                                        </p:tav>
                                        <p:tav tm="100000">
                                          <p:val>
                                            <p:strVal val="#ppt_x"/>
                                          </p:val>
                                        </p:tav>
                                      </p:tavLst>
                                    </p:anim>
                                    <p:anim calcmode="lin" valueType="num">
                                      <p:cBhvr>
                                        <p:cTn id="73" dur="1000" fill="hold"/>
                                        <p:tgtEl>
                                          <p:spTgt spid="26"/>
                                        </p:tgtEl>
                                        <p:attrNameLst>
                                          <p:attrName>ppt_y</p:attrName>
                                        </p:attrNameLst>
                                      </p:cBhvr>
                                      <p:tavLst>
                                        <p:tav tm="0">
                                          <p:val>
                                            <p:strVal val="#ppt_y+.1"/>
                                          </p:val>
                                        </p:tav>
                                        <p:tav tm="100000">
                                          <p:val>
                                            <p:strVal val="#ppt_y"/>
                                          </p:val>
                                        </p:tav>
                                      </p:tavLst>
                                    </p:anim>
                                  </p:childTnLst>
                                </p:cTn>
                              </p:par>
                            </p:childTnLst>
                          </p:cTn>
                        </p:par>
                        <p:par>
                          <p:cTn id="74" fill="hold">
                            <p:stCondLst>
                              <p:cond delay="11920"/>
                            </p:stCondLst>
                            <p:childTnLst>
                              <p:par>
                                <p:cTn id="75" presetID="42" presetClass="entr" presetSubtype="0" fill="hold" grpId="0" nodeType="after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fade">
                                      <p:cBhvr>
                                        <p:cTn id="77" dur="1000"/>
                                        <p:tgtEl>
                                          <p:spTgt spid="32"/>
                                        </p:tgtEl>
                                      </p:cBhvr>
                                    </p:animEffect>
                                    <p:anim calcmode="lin" valueType="num">
                                      <p:cBhvr>
                                        <p:cTn id="78" dur="1000" fill="hold"/>
                                        <p:tgtEl>
                                          <p:spTgt spid="32"/>
                                        </p:tgtEl>
                                        <p:attrNameLst>
                                          <p:attrName>ppt_x</p:attrName>
                                        </p:attrNameLst>
                                      </p:cBhvr>
                                      <p:tavLst>
                                        <p:tav tm="0">
                                          <p:val>
                                            <p:strVal val="#ppt_x"/>
                                          </p:val>
                                        </p:tav>
                                        <p:tav tm="100000">
                                          <p:val>
                                            <p:strVal val="#ppt_x"/>
                                          </p:val>
                                        </p:tav>
                                      </p:tavLst>
                                    </p:anim>
                                    <p:anim calcmode="lin" valueType="num">
                                      <p:cBhvr>
                                        <p:cTn id="79" dur="1000" fill="hold"/>
                                        <p:tgtEl>
                                          <p:spTgt spid="32"/>
                                        </p:tgtEl>
                                        <p:attrNameLst>
                                          <p:attrName>ppt_y</p:attrName>
                                        </p:attrNameLst>
                                      </p:cBhvr>
                                      <p:tavLst>
                                        <p:tav tm="0">
                                          <p:val>
                                            <p:strVal val="#ppt_y+.1"/>
                                          </p:val>
                                        </p:tav>
                                        <p:tav tm="100000">
                                          <p:val>
                                            <p:strVal val="#ppt_y"/>
                                          </p:val>
                                        </p:tav>
                                      </p:tavLst>
                                    </p:anim>
                                  </p:childTnLst>
                                </p:cTn>
                              </p:par>
                            </p:childTnLst>
                          </p:cTn>
                        </p:par>
                        <p:par>
                          <p:cTn id="80" fill="hold">
                            <p:stCondLst>
                              <p:cond delay="12920"/>
                            </p:stCondLst>
                            <p:childTnLst>
                              <p:par>
                                <p:cTn id="81" presetID="42" presetClass="entr" presetSubtype="0" fill="hold" grpId="0"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1000"/>
                                        <p:tgtEl>
                                          <p:spTgt spid="21"/>
                                        </p:tgtEl>
                                      </p:cBhvr>
                                    </p:animEffect>
                                    <p:anim calcmode="lin" valueType="num">
                                      <p:cBhvr>
                                        <p:cTn id="84" dur="1000" fill="hold"/>
                                        <p:tgtEl>
                                          <p:spTgt spid="21"/>
                                        </p:tgtEl>
                                        <p:attrNameLst>
                                          <p:attrName>ppt_x</p:attrName>
                                        </p:attrNameLst>
                                      </p:cBhvr>
                                      <p:tavLst>
                                        <p:tav tm="0">
                                          <p:val>
                                            <p:strVal val="#ppt_x"/>
                                          </p:val>
                                        </p:tav>
                                        <p:tav tm="100000">
                                          <p:val>
                                            <p:strVal val="#ppt_x"/>
                                          </p:val>
                                        </p:tav>
                                      </p:tavLst>
                                    </p:anim>
                                    <p:anim calcmode="lin" valueType="num">
                                      <p:cBhvr>
                                        <p:cTn id="85" dur="1000" fill="hold"/>
                                        <p:tgtEl>
                                          <p:spTgt spid="21"/>
                                        </p:tgtEl>
                                        <p:attrNameLst>
                                          <p:attrName>ppt_y</p:attrName>
                                        </p:attrNameLst>
                                      </p:cBhvr>
                                      <p:tavLst>
                                        <p:tav tm="0">
                                          <p:val>
                                            <p:strVal val="#ppt_y+.1"/>
                                          </p:val>
                                        </p:tav>
                                        <p:tav tm="100000">
                                          <p:val>
                                            <p:strVal val="#ppt_y"/>
                                          </p:val>
                                        </p:tav>
                                      </p:tavLst>
                                    </p:anim>
                                  </p:childTnLst>
                                </p:cTn>
                              </p:par>
                            </p:childTnLst>
                          </p:cTn>
                        </p:par>
                        <p:par>
                          <p:cTn id="86" fill="hold">
                            <p:stCondLst>
                              <p:cond delay="13920"/>
                            </p:stCondLst>
                            <p:childTnLst>
                              <p:par>
                                <p:cTn id="87" presetID="42" presetClass="entr" presetSubtype="0" fill="hold" grpId="0" nodeType="after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fade">
                                      <p:cBhvr>
                                        <p:cTn id="89" dur="1000"/>
                                        <p:tgtEl>
                                          <p:spTgt spid="27"/>
                                        </p:tgtEl>
                                      </p:cBhvr>
                                    </p:animEffect>
                                    <p:anim calcmode="lin" valueType="num">
                                      <p:cBhvr>
                                        <p:cTn id="90" dur="1000" fill="hold"/>
                                        <p:tgtEl>
                                          <p:spTgt spid="27"/>
                                        </p:tgtEl>
                                        <p:attrNameLst>
                                          <p:attrName>ppt_x</p:attrName>
                                        </p:attrNameLst>
                                      </p:cBhvr>
                                      <p:tavLst>
                                        <p:tav tm="0">
                                          <p:val>
                                            <p:strVal val="#ppt_x"/>
                                          </p:val>
                                        </p:tav>
                                        <p:tav tm="100000">
                                          <p:val>
                                            <p:strVal val="#ppt_x"/>
                                          </p:val>
                                        </p:tav>
                                      </p:tavLst>
                                    </p:anim>
                                    <p:anim calcmode="lin" valueType="num">
                                      <p:cBhvr>
                                        <p:cTn id="91" dur="1000" fill="hold"/>
                                        <p:tgtEl>
                                          <p:spTgt spid="27"/>
                                        </p:tgtEl>
                                        <p:attrNameLst>
                                          <p:attrName>ppt_y</p:attrName>
                                        </p:attrNameLst>
                                      </p:cBhvr>
                                      <p:tavLst>
                                        <p:tav tm="0">
                                          <p:val>
                                            <p:strVal val="#ppt_y+.1"/>
                                          </p:val>
                                        </p:tav>
                                        <p:tav tm="100000">
                                          <p:val>
                                            <p:strVal val="#ppt_y"/>
                                          </p:val>
                                        </p:tav>
                                      </p:tavLst>
                                    </p:anim>
                                  </p:childTnLst>
                                </p:cTn>
                              </p:par>
                            </p:childTnLst>
                          </p:cTn>
                        </p:par>
                        <p:par>
                          <p:cTn id="92" fill="hold">
                            <p:stCondLst>
                              <p:cond delay="14920"/>
                            </p:stCondLst>
                            <p:childTnLst>
                              <p:par>
                                <p:cTn id="93" presetID="42" presetClass="entr" presetSubtype="0" fill="hold" grpId="0" nodeType="afterEffect">
                                  <p:stCondLst>
                                    <p:cond delay="0"/>
                                  </p:stCondLst>
                                  <p:childTnLst>
                                    <p:set>
                                      <p:cBhvr>
                                        <p:cTn id="94" dur="1" fill="hold">
                                          <p:stCondLst>
                                            <p:cond delay="0"/>
                                          </p:stCondLst>
                                        </p:cTn>
                                        <p:tgtEl>
                                          <p:spTgt spid="34"/>
                                        </p:tgtEl>
                                        <p:attrNameLst>
                                          <p:attrName>style.visibility</p:attrName>
                                        </p:attrNameLst>
                                      </p:cBhvr>
                                      <p:to>
                                        <p:strVal val="visible"/>
                                      </p:to>
                                    </p:set>
                                    <p:animEffect transition="in" filter="fade">
                                      <p:cBhvr>
                                        <p:cTn id="95" dur="1000"/>
                                        <p:tgtEl>
                                          <p:spTgt spid="34"/>
                                        </p:tgtEl>
                                      </p:cBhvr>
                                    </p:animEffect>
                                    <p:anim calcmode="lin" valueType="num">
                                      <p:cBhvr>
                                        <p:cTn id="96" dur="1000" fill="hold"/>
                                        <p:tgtEl>
                                          <p:spTgt spid="34"/>
                                        </p:tgtEl>
                                        <p:attrNameLst>
                                          <p:attrName>ppt_x</p:attrName>
                                        </p:attrNameLst>
                                      </p:cBhvr>
                                      <p:tavLst>
                                        <p:tav tm="0">
                                          <p:val>
                                            <p:strVal val="#ppt_x"/>
                                          </p:val>
                                        </p:tav>
                                        <p:tav tm="100000">
                                          <p:val>
                                            <p:strVal val="#ppt_x"/>
                                          </p:val>
                                        </p:tav>
                                      </p:tavLst>
                                    </p:anim>
                                    <p:anim calcmode="lin" valueType="num">
                                      <p:cBhvr>
                                        <p:cTn id="97" dur="1000" fill="hold"/>
                                        <p:tgtEl>
                                          <p:spTgt spid="34"/>
                                        </p:tgtEl>
                                        <p:attrNameLst>
                                          <p:attrName>ppt_y</p:attrName>
                                        </p:attrNameLst>
                                      </p:cBhvr>
                                      <p:tavLst>
                                        <p:tav tm="0">
                                          <p:val>
                                            <p:strVal val="#ppt_y+.1"/>
                                          </p:val>
                                        </p:tav>
                                        <p:tav tm="100000">
                                          <p:val>
                                            <p:strVal val="#ppt_y"/>
                                          </p:val>
                                        </p:tav>
                                      </p:tavLst>
                                    </p:anim>
                                  </p:childTnLst>
                                </p:cTn>
                              </p:par>
                            </p:childTnLst>
                          </p:cTn>
                        </p:par>
                        <p:par>
                          <p:cTn id="98" fill="hold">
                            <p:stCondLst>
                              <p:cond delay="15920"/>
                            </p:stCondLst>
                            <p:childTnLst>
                              <p:par>
                                <p:cTn id="99" presetID="42" presetClass="entr" presetSubtype="0" fill="hold" grpId="0" nodeType="afterEffect">
                                  <p:stCondLst>
                                    <p:cond delay="0"/>
                                  </p:stCondLst>
                                  <p:childTnLst>
                                    <p:set>
                                      <p:cBhvr>
                                        <p:cTn id="100" dur="1" fill="hold">
                                          <p:stCondLst>
                                            <p:cond delay="0"/>
                                          </p:stCondLst>
                                        </p:cTn>
                                        <p:tgtEl>
                                          <p:spTgt spid="22"/>
                                        </p:tgtEl>
                                        <p:attrNameLst>
                                          <p:attrName>style.visibility</p:attrName>
                                        </p:attrNameLst>
                                      </p:cBhvr>
                                      <p:to>
                                        <p:strVal val="visible"/>
                                      </p:to>
                                    </p:set>
                                    <p:animEffect transition="in" filter="fade">
                                      <p:cBhvr>
                                        <p:cTn id="101" dur="1000"/>
                                        <p:tgtEl>
                                          <p:spTgt spid="22"/>
                                        </p:tgtEl>
                                      </p:cBhvr>
                                    </p:animEffect>
                                    <p:anim calcmode="lin" valueType="num">
                                      <p:cBhvr>
                                        <p:cTn id="102" dur="1000" fill="hold"/>
                                        <p:tgtEl>
                                          <p:spTgt spid="22"/>
                                        </p:tgtEl>
                                        <p:attrNameLst>
                                          <p:attrName>ppt_x</p:attrName>
                                        </p:attrNameLst>
                                      </p:cBhvr>
                                      <p:tavLst>
                                        <p:tav tm="0">
                                          <p:val>
                                            <p:strVal val="#ppt_x"/>
                                          </p:val>
                                        </p:tav>
                                        <p:tav tm="100000">
                                          <p:val>
                                            <p:strVal val="#ppt_x"/>
                                          </p:val>
                                        </p:tav>
                                      </p:tavLst>
                                    </p:anim>
                                    <p:anim calcmode="lin" valueType="num">
                                      <p:cBhvr>
                                        <p:cTn id="103" dur="1000" fill="hold"/>
                                        <p:tgtEl>
                                          <p:spTgt spid="22"/>
                                        </p:tgtEl>
                                        <p:attrNameLst>
                                          <p:attrName>ppt_y</p:attrName>
                                        </p:attrNameLst>
                                      </p:cBhvr>
                                      <p:tavLst>
                                        <p:tav tm="0">
                                          <p:val>
                                            <p:strVal val="#ppt_y+.1"/>
                                          </p:val>
                                        </p:tav>
                                        <p:tav tm="100000">
                                          <p:val>
                                            <p:strVal val="#ppt_y"/>
                                          </p:val>
                                        </p:tav>
                                      </p:tavLst>
                                    </p:anim>
                                  </p:childTnLst>
                                </p:cTn>
                              </p:par>
                            </p:childTnLst>
                          </p:cTn>
                        </p:par>
                        <p:par>
                          <p:cTn id="104" fill="hold">
                            <p:stCondLst>
                              <p:cond delay="16920"/>
                            </p:stCondLst>
                            <p:childTnLst>
                              <p:par>
                                <p:cTn id="105" presetID="42" presetClass="entr" presetSubtype="0" fill="hold" grpId="0" nodeType="afterEffect">
                                  <p:stCondLst>
                                    <p:cond delay="0"/>
                                  </p:stCondLst>
                                  <p:childTnLst>
                                    <p:set>
                                      <p:cBhvr>
                                        <p:cTn id="106" dur="1" fill="hold">
                                          <p:stCondLst>
                                            <p:cond delay="0"/>
                                          </p:stCondLst>
                                        </p:cTn>
                                        <p:tgtEl>
                                          <p:spTgt spid="28"/>
                                        </p:tgtEl>
                                        <p:attrNameLst>
                                          <p:attrName>style.visibility</p:attrName>
                                        </p:attrNameLst>
                                      </p:cBhvr>
                                      <p:to>
                                        <p:strVal val="visible"/>
                                      </p:to>
                                    </p:set>
                                    <p:animEffect transition="in" filter="fade">
                                      <p:cBhvr>
                                        <p:cTn id="107" dur="1000"/>
                                        <p:tgtEl>
                                          <p:spTgt spid="28"/>
                                        </p:tgtEl>
                                      </p:cBhvr>
                                    </p:animEffect>
                                    <p:anim calcmode="lin" valueType="num">
                                      <p:cBhvr>
                                        <p:cTn id="108" dur="1000" fill="hold"/>
                                        <p:tgtEl>
                                          <p:spTgt spid="28"/>
                                        </p:tgtEl>
                                        <p:attrNameLst>
                                          <p:attrName>ppt_x</p:attrName>
                                        </p:attrNameLst>
                                      </p:cBhvr>
                                      <p:tavLst>
                                        <p:tav tm="0">
                                          <p:val>
                                            <p:strVal val="#ppt_x"/>
                                          </p:val>
                                        </p:tav>
                                        <p:tav tm="100000">
                                          <p:val>
                                            <p:strVal val="#ppt_x"/>
                                          </p:val>
                                        </p:tav>
                                      </p:tavLst>
                                    </p:anim>
                                    <p:anim calcmode="lin" valueType="num">
                                      <p:cBhvr>
                                        <p:cTn id="109" dur="1000" fill="hold"/>
                                        <p:tgtEl>
                                          <p:spTgt spid="28"/>
                                        </p:tgtEl>
                                        <p:attrNameLst>
                                          <p:attrName>ppt_y</p:attrName>
                                        </p:attrNameLst>
                                      </p:cBhvr>
                                      <p:tavLst>
                                        <p:tav tm="0">
                                          <p:val>
                                            <p:strVal val="#ppt_y+.1"/>
                                          </p:val>
                                        </p:tav>
                                        <p:tav tm="100000">
                                          <p:val>
                                            <p:strVal val="#ppt_y"/>
                                          </p:val>
                                        </p:tav>
                                      </p:tavLst>
                                    </p:anim>
                                  </p:childTnLst>
                                </p:cTn>
                              </p:par>
                            </p:childTnLst>
                          </p:cTn>
                        </p:par>
                        <p:par>
                          <p:cTn id="110" fill="hold">
                            <p:stCondLst>
                              <p:cond delay="17920"/>
                            </p:stCondLst>
                            <p:childTnLst>
                              <p:par>
                                <p:cTn id="111" presetID="42" presetClass="entr" presetSubtype="0" fill="hold" grpId="0" nodeType="afterEffect">
                                  <p:stCondLst>
                                    <p:cond delay="0"/>
                                  </p:stCondLst>
                                  <p:childTnLst>
                                    <p:set>
                                      <p:cBhvr>
                                        <p:cTn id="112" dur="1" fill="hold">
                                          <p:stCondLst>
                                            <p:cond delay="0"/>
                                          </p:stCondLst>
                                        </p:cTn>
                                        <p:tgtEl>
                                          <p:spTgt spid="33"/>
                                        </p:tgtEl>
                                        <p:attrNameLst>
                                          <p:attrName>style.visibility</p:attrName>
                                        </p:attrNameLst>
                                      </p:cBhvr>
                                      <p:to>
                                        <p:strVal val="visible"/>
                                      </p:to>
                                    </p:set>
                                    <p:animEffect transition="in" filter="fade">
                                      <p:cBhvr>
                                        <p:cTn id="113" dur="1000"/>
                                        <p:tgtEl>
                                          <p:spTgt spid="33"/>
                                        </p:tgtEl>
                                      </p:cBhvr>
                                    </p:animEffect>
                                    <p:anim calcmode="lin" valueType="num">
                                      <p:cBhvr>
                                        <p:cTn id="114" dur="1000" fill="hold"/>
                                        <p:tgtEl>
                                          <p:spTgt spid="33"/>
                                        </p:tgtEl>
                                        <p:attrNameLst>
                                          <p:attrName>ppt_x</p:attrName>
                                        </p:attrNameLst>
                                      </p:cBhvr>
                                      <p:tavLst>
                                        <p:tav tm="0">
                                          <p:val>
                                            <p:strVal val="#ppt_x"/>
                                          </p:val>
                                        </p:tav>
                                        <p:tav tm="100000">
                                          <p:val>
                                            <p:strVal val="#ppt_x"/>
                                          </p:val>
                                        </p:tav>
                                      </p:tavLst>
                                    </p:anim>
                                    <p:anim calcmode="lin" valueType="num">
                                      <p:cBhvr>
                                        <p:cTn id="115" dur="1000" fill="hold"/>
                                        <p:tgtEl>
                                          <p:spTgt spid="33"/>
                                        </p:tgtEl>
                                        <p:attrNameLst>
                                          <p:attrName>ppt_y</p:attrName>
                                        </p:attrNameLst>
                                      </p:cBhvr>
                                      <p:tavLst>
                                        <p:tav tm="0">
                                          <p:val>
                                            <p:strVal val="#ppt_y+.1"/>
                                          </p:val>
                                        </p:tav>
                                        <p:tav tm="100000">
                                          <p:val>
                                            <p:strVal val="#ppt_y"/>
                                          </p:val>
                                        </p:tav>
                                      </p:tavLst>
                                    </p:anim>
                                  </p:childTnLst>
                                </p:cTn>
                              </p:par>
                            </p:childTnLst>
                          </p:cTn>
                        </p:par>
                        <p:par>
                          <p:cTn id="116" fill="hold">
                            <p:stCondLst>
                              <p:cond delay="18920"/>
                            </p:stCondLst>
                            <p:childTnLst>
                              <p:par>
                                <p:cTn id="117" presetID="42" presetClass="entr" presetSubtype="0" fill="hold" grpId="0" nodeType="afterEffect">
                                  <p:stCondLst>
                                    <p:cond delay="0"/>
                                  </p:stCondLst>
                                  <p:childTnLst>
                                    <p:set>
                                      <p:cBhvr>
                                        <p:cTn id="118" dur="1" fill="hold">
                                          <p:stCondLst>
                                            <p:cond delay="0"/>
                                          </p:stCondLst>
                                        </p:cTn>
                                        <p:tgtEl>
                                          <p:spTgt spid="23"/>
                                        </p:tgtEl>
                                        <p:attrNameLst>
                                          <p:attrName>style.visibility</p:attrName>
                                        </p:attrNameLst>
                                      </p:cBhvr>
                                      <p:to>
                                        <p:strVal val="visible"/>
                                      </p:to>
                                    </p:set>
                                    <p:animEffect transition="in" filter="fade">
                                      <p:cBhvr>
                                        <p:cTn id="119" dur="1000"/>
                                        <p:tgtEl>
                                          <p:spTgt spid="23"/>
                                        </p:tgtEl>
                                      </p:cBhvr>
                                    </p:animEffect>
                                    <p:anim calcmode="lin" valueType="num">
                                      <p:cBhvr>
                                        <p:cTn id="120" dur="1000" fill="hold"/>
                                        <p:tgtEl>
                                          <p:spTgt spid="23"/>
                                        </p:tgtEl>
                                        <p:attrNameLst>
                                          <p:attrName>ppt_x</p:attrName>
                                        </p:attrNameLst>
                                      </p:cBhvr>
                                      <p:tavLst>
                                        <p:tav tm="0">
                                          <p:val>
                                            <p:strVal val="#ppt_x"/>
                                          </p:val>
                                        </p:tav>
                                        <p:tav tm="100000">
                                          <p:val>
                                            <p:strVal val="#ppt_x"/>
                                          </p:val>
                                        </p:tav>
                                      </p:tavLst>
                                    </p:anim>
                                    <p:anim calcmode="lin" valueType="num">
                                      <p:cBhvr>
                                        <p:cTn id="121" dur="1000" fill="hold"/>
                                        <p:tgtEl>
                                          <p:spTgt spid="23"/>
                                        </p:tgtEl>
                                        <p:attrNameLst>
                                          <p:attrName>ppt_y</p:attrName>
                                        </p:attrNameLst>
                                      </p:cBhvr>
                                      <p:tavLst>
                                        <p:tav tm="0">
                                          <p:val>
                                            <p:strVal val="#ppt_y+.1"/>
                                          </p:val>
                                        </p:tav>
                                        <p:tav tm="100000">
                                          <p:val>
                                            <p:strVal val="#ppt_y"/>
                                          </p:val>
                                        </p:tav>
                                      </p:tavLst>
                                    </p:anim>
                                  </p:childTnLst>
                                </p:cTn>
                              </p:par>
                            </p:childTnLst>
                          </p:cTn>
                        </p:par>
                        <p:par>
                          <p:cTn id="122" fill="hold">
                            <p:stCondLst>
                              <p:cond delay="19920"/>
                            </p:stCondLst>
                            <p:childTnLst>
                              <p:par>
                                <p:cTn id="123" presetID="42" presetClass="entr" presetSubtype="0" fill="hold" grpId="0" nodeType="afterEffect">
                                  <p:stCondLst>
                                    <p:cond delay="0"/>
                                  </p:stCondLst>
                                  <p:childTnLst>
                                    <p:set>
                                      <p:cBhvr>
                                        <p:cTn id="124" dur="1" fill="hold">
                                          <p:stCondLst>
                                            <p:cond delay="0"/>
                                          </p:stCondLst>
                                        </p:cTn>
                                        <p:tgtEl>
                                          <p:spTgt spid="29"/>
                                        </p:tgtEl>
                                        <p:attrNameLst>
                                          <p:attrName>style.visibility</p:attrName>
                                        </p:attrNameLst>
                                      </p:cBhvr>
                                      <p:to>
                                        <p:strVal val="visible"/>
                                      </p:to>
                                    </p:set>
                                    <p:animEffect transition="in" filter="fade">
                                      <p:cBhvr>
                                        <p:cTn id="125" dur="1000"/>
                                        <p:tgtEl>
                                          <p:spTgt spid="29"/>
                                        </p:tgtEl>
                                      </p:cBhvr>
                                    </p:animEffect>
                                    <p:anim calcmode="lin" valueType="num">
                                      <p:cBhvr>
                                        <p:cTn id="126" dur="1000" fill="hold"/>
                                        <p:tgtEl>
                                          <p:spTgt spid="29"/>
                                        </p:tgtEl>
                                        <p:attrNameLst>
                                          <p:attrName>ppt_x</p:attrName>
                                        </p:attrNameLst>
                                      </p:cBhvr>
                                      <p:tavLst>
                                        <p:tav tm="0">
                                          <p:val>
                                            <p:strVal val="#ppt_x"/>
                                          </p:val>
                                        </p:tav>
                                        <p:tav tm="100000">
                                          <p:val>
                                            <p:strVal val="#ppt_x"/>
                                          </p:val>
                                        </p:tav>
                                      </p:tavLst>
                                    </p:anim>
                                    <p:anim calcmode="lin" valueType="num">
                                      <p:cBhvr>
                                        <p:cTn id="127" dur="1000" fill="hold"/>
                                        <p:tgtEl>
                                          <p:spTgt spid="29"/>
                                        </p:tgtEl>
                                        <p:attrNameLst>
                                          <p:attrName>ppt_y</p:attrName>
                                        </p:attrNameLst>
                                      </p:cBhvr>
                                      <p:tavLst>
                                        <p:tav tm="0">
                                          <p:val>
                                            <p:strVal val="#ppt_y+.1"/>
                                          </p:val>
                                        </p:tav>
                                        <p:tav tm="100000">
                                          <p:val>
                                            <p:strVal val="#ppt_y"/>
                                          </p:val>
                                        </p:tav>
                                      </p:tavLst>
                                    </p:anim>
                                  </p:childTnLst>
                                </p:cTn>
                              </p:par>
                            </p:childTnLst>
                          </p:cTn>
                        </p:par>
                        <p:par>
                          <p:cTn id="128" fill="hold">
                            <p:stCondLst>
                              <p:cond delay="20920"/>
                            </p:stCondLst>
                            <p:childTnLst>
                              <p:par>
                                <p:cTn id="129" presetID="42" presetClass="entr" presetSubtype="0" fill="hold" grpId="0" nodeType="afterEffect">
                                  <p:stCondLst>
                                    <p:cond delay="0"/>
                                  </p:stCondLst>
                                  <p:childTnLst>
                                    <p:set>
                                      <p:cBhvr>
                                        <p:cTn id="130" dur="1" fill="hold">
                                          <p:stCondLst>
                                            <p:cond delay="0"/>
                                          </p:stCondLst>
                                        </p:cTn>
                                        <p:tgtEl>
                                          <p:spTgt spid="35"/>
                                        </p:tgtEl>
                                        <p:attrNameLst>
                                          <p:attrName>style.visibility</p:attrName>
                                        </p:attrNameLst>
                                      </p:cBhvr>
                                      <p:to>
                                        <p:strVal val="visible"/>
                                      </p:to>
                                    </p:set>
                                    <p:animEffect transition="in" filter="fade">
                                      <p:cBhvr>
                                        <p:cTn id="131" dur="1000"/>
                                        <p:tgtEl>
                                          <p:spTgt spid="35"/>
                                        </p:tgtEl>
                                      </p:cBhvr>
                                    </p:animEffect>
                                    <p:anim calcmode="lin" valueType="num">
                                      <p:cBhvr>
                                        <p:cTn id="132" dur="1000" fill="hold"/>
                                        <p:tgtEl>
                                          <p:spTgt spid="35"/>
                                        </p:tgtEl>
                                        <p:attrNameLst>
                                          <p:attrName>ppt_x</p:attrName>
                                        </p:attrNameLst>
                                      </p:cBhvr>
                                      <p:tavLst>
                                        <p:tav tm="0">
                                          <p:val>
                                            <p:strVal val="#ppt_x"/>
                                          </p:val>
                                        </p:tav>
                                        <p:tav tm="100000">
                                          <p:val>
                                            <p:strVal val="#ppt_x"/>
                                          </p:val>
                                        </p:tav>
                                      </p:tavLst>
                                    </p:anim>
                                    <p:anim calcmode="lin" valueType="num">
                                      <p:cBhvr>
                                        <p:cTn id="133"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0" grpId="0" animBg="1"/>
      <p:bldP spid="4" grpId="0" animBg="1"/>
      <p:bldP spid="21" grpId="0" animBg="1"/>
      <p:bldP spid="22" grpId="0" animBg="1"/>
      <p:bldP spid="23" grpId="0" animBg="1"/>
      <p:bldP spid="8" grpId="0"/>
      <p:bldP spid="25" grpId="0"/>
      <p:bldP spid="26" grpId="0"/>
      <p:bldP spid="27" grpId="0"/>
      <p:bldP spid="28" grpId="0"/>
      <p:bldP spid="29" grpId="0"/>
      <p:bldP spid="30" grpId="0"/>
      <p:bldP spid="31" grpId="0"/>
      <p:bldP spid="32" grpId="0"/>
      <p:bldP spid="33" grpId="0"/>
      <p:bldP spid="34" grpId="0"/>
      <p:bldP spid="35" grpId="0"/>
      <p:bldP spid="39" grpId="0"/>
      <p:bldP spid="40"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2004664" y="2804864"/>
            <a:ext cx="7120261" cy="0"/>
          </a:xfrm>
          <a:prstGeom prst="line">
            <a:avLst/>
          </a:prstGeom>
          <a:ln w="101600">
            <a:solidFill>
              <a:srgbClr val="26226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0" y="4079304"/>
            <a:ext cx="7120261" cy="0"/>
          </a:xfrm>
          <a:prstGeom prst="line">
            <a:avLst/>
          </a:prstGeom>
          <a:ln w="101600">
            <a:solidFill>
              <a:srgbClr val="262262"/>
            </a:solidFill>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4114800" y="2347664"/>
            <a:ext cx="914400" cy="914400"/>
          </a:xfrm>
          <a:prstGeom prst="ellipse">
            <a:avLst/>
          </a:prstGeom>
          <a:solidFill>
            <a:srgbClr val="2A92D0"/>
          </a:solidFill>
          <a:ln>
            <a:solidFill>
              <a:srgbClr val="2A92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Oval 19"/>
          <p:cNvSpPr/>
          <p:nvPr/>
        </p:nvSpPr>
        <p:spPr>
          <a:xfrm>
            <a:off x="6681936" y="2347664"/>
            <a:ext cx="914400" cy="914400"/>
          </a:xfrm>
          <a:prstGeom prst="ellipse">
            <a:avLst/>
          </a:prstGeom>
          <a:solidFill>
            <a:srgbClr val="2A92D0"/>
          </a:solidFill>
          <a:ln>
            <a:solidFill>
              <a:srgbClr val="2A92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Oval 3"/>
          <p:cNvSpPr/>
          <p:nvPr/>
        </p:nvSpPr>
        <p:spPr>
          <a:xfrm>
            <a:off x="1547664" y="2347664"/>
            <a:ext cx="914400" cy="914400"/>
          </a:xfrm>
          <a:prstGeom prst="ellipse">
            <a:avLst/>
          </a:prstGeom>
          <a:solidFill>
            <a:srgbClr val="2A92D0"/>
          </a:solidFill>
          <a:ln>
            <a:solidFill>
              <a:srgbClr val="2A92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 name="Oval 20"/>
          <p:cNvSpPr/>
          <p:nvPr/>
        </p:nvSpPr>
        <p:spPr>
          <a:xfrm>
            <a:off x="1547464" y="3622104"/>
            <a:ext cx="914400" cy="914400"/>
          </a:xfrm>
          <a:prstGeom prst="ellipse">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2" name="Oval 21"/>
          <p:cNvSpPr/>
          <p:nvPr/>
        </p:nvSpPr>
        <p:spPr>
          <a:xfrm>
            <a:off x="4114600" y="3622104"/>
            <a:ext cx="914400" cy="914400"/>
          </a:xfrm>
          <a:prstGeom prst="ellipse">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 name="Oval 22"/>
          <p:cNvSpPr/>
          <p:nvPr/>
        </p:nvSpPr>
        <p:spPr>
          <a:xfrm>
            <a:off x="6681736" y="3622104"/>
            <a:ext cx="914400" cy="914400"/>
          </a:xfrm>
          <a:prstGeom prst="ellipse">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TextBox 7"/>
          <p:cNvSpPr txBox="1"/>
          <p:nvPr/>
        </p:nvSpPr>
        <p:spPr>
          <a:xfrm>
            <a:off x="1492544" y="2512475"/>
            <a:ext cx="1024639" cy="584775"/>
          </a:xfrm>
          <a:prstGeom prst="rect">
            <a:avLst/>
          </a:prstGeom>
          <a:noFill/>
        </p:spPr>
        <p:txBody>
          <a:bodyPr wrap="none" rtlCol="0">
            <a:spAutoFit/>
          </a:bodyPr>
          <a:lstStyle/>
          <a:p>
            <a:r>
              <a:rPr lang="pt-BR" sz="3200" dirty="0" smtClean="0">
                <a:solidFill>
                  <a:srgbClr val="262262"/>
                </a:solidFill>
              </a:rPr>
              <a:t>1560</a:t>
            </a:r>
            <a:endParaRPr lang="pt-BR" sz="3200" dirty="0">
              <a:solidFill>
                <a:srgbClr val="262262"/>
              </a:solidFill>
            </a:endParaRPr>
          </a:p>
        </p:txBody>
      </p:sp>
      <p:sp>
        <p:nvSpPr>
          <p:cNvPr id="25" name="TextBox 24"/>
          <p:cNvSpPr txBox="1"/>
          <p:nvPr/>
        </p:nvSpPr>
        <p:spPr>
          <a:xfrm>
            <a:off x="4059480" y="2512474"/>
            <a:ext cx="1024639" cy="584775"/>
          </a:xfrm>
          <a:prstGeom prst="rect">
            <a:avLst/>
          </a:prstGeom>
          <a:noFill/>
        </p:spPr>
        <p:txBody>
          <a:bodyPr wrap="none" rtlCol="0">
            <a:spAutoFit/>
          </a:bodyPr>
          <a:lstStyle/>
          <a:p>
            <a:r>
              <a:rPr lang="pt-BR" sz="3200" dirty="0" smtClean="0">
                <a:solidFill>
                  <a:srgbClr val="262262"/>
                </a:solidFill>
              </a:rPr>
              <a:t>1570</a:t>
            </a:r>
            <a:endParaRPr lang="pt-BR" sz="3200" dirty="0">
              <a:solidFill>
                <a:srgbClr val="262262"/>
              </a:solidFill>
            </a:endParaRPr>
          </a:p>
        </p:txBody>
      </p:sp>
      <p:sp>
        <p:nvSpPr>
          <p:cNvPr id="26" name="TextBox 25"/>
          <p:cNvSpPr txBox="1"/>
          <p:nvPr/>
        </p:nvSpPr>
        <p:spPr>
          <a:xfrm>
            <a:off x="6626616" y="2512476"/>
            <a:ext cx="1024639" cy="584775"/>
          </a:xfrm>
          <a:prstGeom prst="rect">
            <a:avLst/>
          </a:prstGeom>
          <a:noFill/>
        </p:spPr>
        <p:txBody>
          <a:bodyPr wrap="none" rtlCol="0">
            <a:spAutoFit/>
          </a:bodyPr>
          <a:lstStyle/>
          <a:p>
            <a:r>
              <a:rPr lang="pt-BR" sz="3200" dirty="0" smtClean="0">
                <a:solidFill>
                  <a:srgbClr val="262262"/>
                </a:solidFill>
              </a:rPr>
              <a:t>1580</a:t>
            </a:r>
            <a:endParaRPr lang="pt-BR" sz="3200" dirty="0">
              <a:solidFill>
                <a:srgbClr val="262262"/>
              </a:solidFill>
            </a:endParaRPr>
          </a:p>
        </p:txBody>
      </p:sp>
      <p:sp>
        <p:nvSpPr>
          <p:cNvPr id="27" name="TextBox 26"/>
          <p:cNvSpPr txBox="1"/>
          <p:nvPr/>
        </p:nvSpPr>
        <p:spPr>
          <a:xfrm>
            <a:off x="1492544" y="3786916"/>
            <a:ext cx="1024639" cy="584775"/>
          </a:xfrm>
          <a:prstGeom prst="rect">
            <a:avLst/>
          </a:prstGeom>
          <a:noFill/>
        </p:spPr>
        <p:txBody>
          <a:bodyPr wrap="none" rtlCol="0">
            <a:spAutoFit/>
          </a:bodyPr>
          <a:lstStyle/>
          <a:p>
            <a:r>
              <a:rPr lang="pt-BR" sz="3200" dirty="0" smtClean="0">
                <a:solidFill>
                  <a:srgbClr val="262262"/>
                </a:solidFill>
              </a:rPr>
              <a:t>1590</a:t>
            </a:r>
            <a:endParaRPr lang="pt-BR" sz="3200" dirty="0">
              <a:solidFill>
                <a:srgbClr val="262262"/>
              </a:solidFill>
            </a:endParaRPr>
          </a:p>
        </p:txBody>
      </p:sp>
      <p:sp>
        <p:nvSpPr>
          <p:cNvPr id="28" name="TextBox 27"/>
          <p:cNvSpPr txBox="1"/>
          <p:nvPr/>
        </p:nvSpPr>
        <p:spPr>
          <a:xfrm>
            <a:off x="4059479" y="3786915"/>
            <a:ext cx="1024639" cy="584775"/>
          </a:xfrm>
          <a:prstGeom prst="rect">
            <a:avLst/>
          </a:prstGeom>
          <a:noFill/>
        </p:spPr>
        <p:txBody>
          <a:bodyPr wrap="none" rtlCol="0">
            <a:spAutoFit/>
          </a:bodyPr>
          <a:lstStyle/>
          <a:p>
            <a:r>
              <a:rPr lang="pt-BR" sz="3200" dirty="0" smtClean="0">
                <a:solidFill>
                  <a:srgbClr val="262262"/>
                </a:solidFill>
              </a:rPr>
              <a:t>1600</a:t>
            </a:r>
            <a:endParaRPr lang="pt-BR" sz="3200" dirty="0">
              <a:solidFill>
                <a:srgbClr val="262262"/>
              </a:solidFill>
            </a:endParaRPr>
          </a:p>
        </p:txBody>
      </p:sp>
      <p:sp>
        <p:nvSpPr>
          <p:cNvPr id="29" name="TextBox 28"/>
          <p:cNvSpPr txBox="1"/>
          <p:nvPr/>
        </p:nvSpPr>
        <p:spPr>
          <a:xfrm>
            <a:off x="6626615" y="3786914"/>
            <a:ext cx="1024639" cy="584775"/>
          </a:xfrm>
          <a:prstGeom prst="rect">
            <a:avLst/>
          </a:prstGeom>
          <a:noFill/>
        </p:spPr>
        <p:txBody>
          <a:bodyPr wrap="none" rtlCol="0">
            <a:spAutoFit/>
          </a:bodyPr>
          <a:lstStyle/>
          <a:p>
            <a:r>
              <a:rPr lang="pt-BR" sz="3200" dirty="0" smtClean="0">
                <a:solidFill>
                  <a:srgbClr val="262262"/>
                </a:solidFill>
              </a:rPr>
              <a:t>1610</a:t>
            </a:r>
            <a:endParaRPr lang="pt-BR" sz="3200" dirty="0">
              <a:solidFill>
                <a:srgbClr val="262262"/>
              </a:solidFill>
            </a:endParaRPr>
          </a:p>
        </p:txBody>
      </p:sp>
      <p:sp>
        <p:nvSpPr>
          <p:cNvPr id="30" name="Rectangle 29"/>
          <p:cNvSpPr/>
          <p:nvPr/>
        </p:nvSpPr>
        <p:spPr>
          <a:xfrm>
            <a:off x="3509517" y="1421575"/>
            <a:ext cx="2124966"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sp>
        <p:nvSpPr>
          <p:cNvPr id="31" name="Rectangle 30"/>
          <p:cNvSpPr/>
          <p:nvPr/>
        </p:nvSpPr>
        <p:spPr>
          <a:xfrm>
            <a:off x="942381" y="1421576"/>
            <a:ext cx="2124966"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sp>
        <p:nvSpPr>
          <p:cNvPr id="32" name="Rectangle 31"/>
          <p:cNvSpPr/>
          <p:nvPr/>
        </p:nvSpPr>
        <p:spPr>
          <a:xfrm>
            <a:off x="6076653" y="1421576"/>
            <a:ext cx="2124966"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sp>
        <p:nvSpPr>
          <p:cNvPr id="33" name="Rectangle 32"/>
          <p:cNvSpPr/>
          <p:nvPr/>
        </p:nvSpPr>
        <p:spPr>
          <a:xfrm>
            <a:off x="3495988" y="4820540"/>
            <a:ext cx="2124966"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sp>
        <p:nvSpPr>
          <p:cNvPr id="34" name="Rectangle 33"/>
          <p:cNvSpPr/>
          <p:nvPr/>
        </p:nvSpPr>
        <p:spPr>
          <a:xfrm>
            <a:off x="942381" y="4820539"/>
            <a:ext cx="2124966"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sp>
        <p:nvSpPr>
          <p:cNvPr id="35" name="Rectangle 34"/>
          <p:cNvSpPr/>
          <p:nvPr/>
        </p:nvSpPr>
        <p:spPr>
          <a:xfrm>
            <a:off x="6076451" y="4820540"/>
            <a:ext cx="2124966"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sp>
        <p:nvSpPr>
          <p:cNvPr id="40" name="Rectangle 39"/>
          <p:cNvSpPr/>
          <p:nvPr/>
        </p:nvSpPr>
        <p:spPr>
          <a:xfrm>
            <a:off x="-27058" y="6773936"/>
            <a:ext cx="9171058" cy="111448"/>
          </a:xfrm>
          <a:prstGeom prst="rect">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328520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0-#ppt_w/2"/>
                                          </p:val>
                                        </p:tav>
                                        <p:tav tm="100000">
                                          <p:val>
                                            <p:strVal val="#ppt_x"/>
                                          </p:val>
                                        </p:tav>
                                      </p:tavLst>
                                    </p:anim>
                                    <p:anim calcmode="lin" valueType="num">
                                      <p:cBhvr additive="base">
                                        <p:cTn id="16" dur="500" fill="hold"/>
                                        <p:tgtEl>
                                          <p:spTgt spid="24"/>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42"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42" presetClass="entr" presetSubtype="0"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1000"/>
                                        <p:tgtEl>
                                          <p:spTgt spid="31"/>
                                        </p:tgtEl>
                                      </p:cBhvr>
                                    </p:animEffect>
                                    <p:anim calcmode="lin" valueType="num">
                                      <p:cBhvr>
                                        <p:cTn id="33" dur="1000" fill="hold"/>
                                        <p:tgtEl>
                                          <p:spTgt spid="31"/>
                                        </p:tgtEl>
                                        <p:attrNameLst>
                                          <p:attrName>ppt_x</p:attrName>
                                        </p:attrNameLst>
                                      </p:cBhvr>
                                      <p:tavLst>
                                        <p:tav tm="0">
                                          <p:val>
                                            <p:strVal val="#ppt_x"/>
                                          </p:val>
                                        </p:tav>
                                        <p:tav tm="100000">
                                          <p:val>
                                            <p:strVal val="#ppt_x"/>
                                          </p:val>
                                        </p:tav>
                                      </p:tavLst>
                                    </p:anim>
                                    <p:anim calcmode="lin" valueType="num">
                                      <p:cBhvr>
                                        <p:cTn id="34" dur="1000" fill="hold"/>
                                        <p:tgtEl>
                                          <p:spTgt spid="31"/>
                                        </p:tgtEl>
                                        <p:attrNameLst>
                                          <p:attrName>ppt_y</p:attrName>
                                        </p:attrNameLst>
                                      </p:cBhvr>
                                      <p:tavLst>
                                        <p:tav tm="0">
                                          <p:val>
                                            <p:strVal val="#ppt_y+.1"/>
                                          </p:val>
                                        </p:tav>
                                        <p:tav tm="100000">
                                          <p:val>
                                            <p:strVal val="#ppt_y"/>
                                          </p:val>
                                        </p:tav>
                                      </p:tavLst>
                                    </p:anim>
                                  </p:childTnLst>
                                </p:cTn>
                              </p:par>
                            </p:childTnLst>
                          </p:cTn>
                        </p:par>
                        <p:par>
                          <p:cTn id="35" fill="hold">
                            <p:stCondLst>
                              <p:cond delay="5000"/>
                            </p:stCondLst>
                            <p:childTnLst>
                              <p:par>
                                <p:cTn id="36" presetID="42"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1000"/>
                                        <p:tgtEl>
                                          <p:spTgt spid="17"/>
                                        </p:tgtEl>
                                      </p:cBhvr>
                                    </p:animEffect>
                                    <p:anim calcmode="lin" valueType="num">
                                      <p:cBhvr>
                                        <p:cTn id="39" dur="1000" fill="hold"/>
                                        <p:tgtEl>
                                          <p:spTgt spid="17"/>
                                        </p:tgtEl>
                                        <p:attrNameLst>
                                          <p:attrName>ppt_x</p:attrName>
                                        </p:attrNameLst>
                                      </p:cBhvr>
                                      <p:tavLst>
                                        <p:tav tm="0">
                                          <p:val>
                                            <p:strVal val="#ppt_x"/>
                                          </p:val>
                                        </p:tav>
                                        <p:tav tm="100000">
                                          <p:val>
                                            <p:strVal val="#ppt_x"/>
                                          </p:val>
                                        </p:tav>
                                      </p:tavLst>
                                    </p:anim>
                                    <p:anim calcmode="lin" valueType="num">
                                      <p:cBhvr>
                                        <p:cTn id="40" dur="1000" fill="hold"/>
                                        <p:tgtEl>
                                          <p:spTgt spid="17"/>
                                        </p:tgtEl>
                                        <p:attrNameLst>
                                          <p:attrName>ppt_y</p:attrName>
                                        </p:attrNameLst>
                                      </p:cBhvr>
                                      <p:tavLst>
                                        <p:tav tm="0">
                                          <p:val>
                                            <p:strVal val="#ppt_y+.1"/>
                                          </p:val>
                                        </p:tav>
                                        <p:tav tm="100000">
                                          <p:val>
                                            <p:strVal val="#ppt_y"/>
                                          </p:val>
                                        </p:tav>
                                      </p:tavLst>
                                    </p:anim>
                                  </p:childTnLst>
                                </p:cTn>
                              </p:par>
                            </p:childTnLst>
                          </p:cTn>
                        </p:par>
                        <p:par>
                          <p:cTn id="41" fill="hold">
                            <p:stCondLst>
                              <p:cond delay="6000"/>
                            </p:stCondLst>
                            <p:childTnLst>
                              <p:par>
                                <p:cTn id="42" presetID="42" presetClass="entr" presetSubtype="0"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1000"/>
                                        <p:tgtEl>
                                          <p:spTgt spid="25"/>
                                        </p:tgtEl>
                                      </p:cBhvr>
                                    </p:animEffect>
                                    <p:anim calcmode="lin" valueType="num">
                                      <p:cBhvr>
                                        <p:cTn id="45" dur="1000" fill="hold"/>
                                        <p:tgtEl>
                                          <p:spTgt spid="25"/>
                                        </p:tgtEl>
                                        <p:attrNameLst>
                                          <p:attrName>ppt_x</p:attrName>
                                        </p:attrNameLst>
                                      </p:cBhvr>
                                      <p:tavLst>
                                        <p:tav tm="0">
                                          <p:val>
                                            <p:strVal val="#ppt_x"/>
                                          </p:val>
                                        </p:tav>
                                        <p:tav tm="100000">
                                          <p:val>
                                            <p:strVal val="#ppt_x"/>
                                          </p:val>
                                        </p:tav>
                                      </p:tavLst>
                                    </p:anim>
                                    <p:anim calcmode="lin" valueType="num">
                                      <p:cBhvr>
                                        <p:cTn id="46" dur="1000" fill="hold"/>
                                        <p:tgtEl>
                                          <p:spTgt spid="25"/>
                                        </p:tgtEl>
                                        <p:attrNameLst>
                                          <p:attrName>ppt_y</p:attrName>
                                        </p:attrNameLst>
                                      </p:cBhvr>
                                      <p:tavLst>
                                        <p:tav tm="0">
                                          <p:val>
                                            <p:strVal val="#ppt_y+.1"/>
                                          </p:val>
                                        </p:tav>
                                        <p:tav tm="100000">
                                          <p:val>
                                            <p:strVal val="#ppt_y"/>
                                          </p:val>
                                        </p:tav>
                                      </p:tavLst>
                                    </p:anim>
                                  </p:childTnLst>
                                </p:cTn>
                              </p:par>
                            </p:childTnLst>
                          </p:cTn>
                        </p:par>
                        <p:par>
                          <p:cTn id="47" fill="hold">
                            <p:stCondLst>
                              <p:cond delay="7000"/>
                            </p:stCondLst>
                            <p:childTnLst>
                              <p:par>
                                <p:cTn id="48" presetID="42" presetClass="entr" presetSubtype="0" fill="hold" grpId="0" nodeType="after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1000"/>
                                        <p:tgtEl>
                                          <p:spTgt spid="30"/>
                                        </p:tgtEl>
                                      </p:cBhvr>
                                    </p:animEffect>
                                    <p:anim calcmode="lin" valueType="num">
                                      <p:cBhvr>
                                        <p:cTn id="51" dur="1000" fill="hold"/>
                                        <p:tgtEl>
                                          <p:spTgt spid="30"/>
                                        </p:tgtEl>
                                        <p:attrNameLst>
                                          <p:attrName>ppt_x</p:attrName>
                                        </p:attrNameLst>
                                      </p:cBhvr>
                                      <p:tavLst>
                                        <p:tav tm="0">
                                          <p:val>
                                            <p:strVal val="#ppt_x"/>
                                          </p:val>
                                        </p:tav>
                                        <p:tav tm="100000">
                                          <p:val>
                                            <p:strVal val="#ppt_x"/>
                                          </p:val>
                                        </p:tav>
                                      </p:tavLst>
                                    </p:anim>
                                    <p:anim calcmode="lin" valueType="num">
                                      <p:cBhvr>
                                        <p:cTn id="52" dur="1000" fill="hold"/>
                                        <p:tgtEl>
                                          <p:spTgt spid="30"/>
                                        </p:tgtEl>
                                        <p:attrNameLst>
                                          <p:attrName>ppt_y</p:attrName>
                                        </p:attrNameLst>
                                      </p:cBhvr>
                                      <p:tavLst>
                                        <p:tav tm="0">
                                          <p:val>
                                            <p:strVal val="#ppt_y+.1"/>
                                          </p:val>
                                        </p:tav>
                                        <p:tav tm="100000">
                                          <p:val>
                                            <p:strVal val="#ppt_y"/>
                                          </p:val>
                                        </p:tav>
                                      </p:tavLst>
                                    </p:anim>
                                  </p:childTnLst>
                                </p:cTn>
                              </p:par>
                            </p:childTnLst>
                          </p:cTn>
                        </p:par>
                        <p:par>
                          <p:cTn id="53" fill="hold">
                            <p:stCondLst>
                              <p:cond delay="8000"/>
                            </p:stCondLst>
                            <p:childTnLst>
                              <p:par>
                                <p:cTn id="54" presetID="42" presetClass="entr" presetSubtype="0" fill="hold" grpId="0" nodeType="after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1000"/>
                                        <p:tgtEl>
                                          <p:spTgt spid="20"/>
                                        </p:tgtEl>
                                      </p:cBhvr>
                                    </p:animEffect>
                                    <p:anim calcmode="lin" valueType="num">
                                      <p:cBhvr>
                                        <p:cTn id="57" dur="1000" fill="hold"/>
                                        <p:tgtEl>
                                          <p:spTgt spid="20"/>
                                        </p:tgtEl>
                                        <p:attrNameLst>
                                          <p:attrName>ppt_x</p:attrName>
                                        </p:attrNameLst>
                                      </p:cBhvr>
                                      <p:tavLst>
                                        <p:tav tm="0">
                                          <p:val>
                                            <p:strVal val="#ppt_x"/>
                                          </p:val>
                                        </p:tav>
                                        <p:tav tm="100000">
                                          <p:val>
                                            <p:strVal val="#ppt_x"/>
                                          </p:val>
                                        </p:tav>
                                      </p:tavLst>
                                    </p:anim>
                                    <p:anim calcmode="lin" valueType="num">
                                      <p:cBhvr>
                                        <p:cTn id="58" dur="1000" fill="hold"/>
                                        <p:tgtEl>
                                          <p:spTgt spid="20"/>
                                        </p:tgtEl>
                                        <p:attrNameLst>
                                          <p:attrName>ppt_y</p:attrName>
                                        </p:attrNameLst>
                                      </p:cBhvr>
                                      <p:tavLst>
                                        <p:tav tm="0">
                                          <p:val>
                                            <p:strVal val="#ppt_y+.1"/>
                                          </p:val>
                                        </p:tav>
                                        <p:tav tm="100000">
                                          <p:val>
                                            <p:strVal val="#ppt_y"/>
                                          </p:val>
                                        </p:tav>
                                      </p:tavLst>
                                    </p:anim>
                                  </p:childTnLst>
                                </p:cTn>
                              </p:par>
                            </p:childTnLst>
                          </p:cTn>
                        </p:par>
                        <p:par>
                          <p:cTn id="59" fill="hold">
                            <p:stCondLst>
                              <p:cond delay="9000"/>
                            </p:stCondLst>
                            <p:childTnLst>
                              <p:par>
                                <p:cTn id="60" presetID="42" presetClass="entr" presetSubtype="0" fill="hold" grpId="0"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1000"/>
                                        <p:tgtEl>
                                          <p:spTgt spid="26"/>
                                        </p:tgtEl>
                                      </p:cBhvr>
                                    </p:animEffect>
                                    <p:anim calcmode="lin" valueType="num">
                                      <p:cBhvr>
                                        <p:cTn id="63" dur="1000" fill="hold"/>
                                        <p:tgtEl>
                                          <p:spTgt spid="26"/>
                                        </p:tgtEl>
                                        <p:attrNameLst>
                                          <p:attrName>ppt_x</p:attrName>
                                        </p:attrNameLst>
                                      </p:cBhvr>
                                      <p:tavLst>
                                        <p:tav tm="0">
                                          <p:val>
                                            <p:strVal val="#ppt_x"/>
                                          </p:val>
                                        </p:tav>
                                        <p:tav tm="100000">
                                          <p:val>
                                            <p:strVal val="#ppt_x"/>
                                          </p:val>
                                        </p:tav>
                                      </p:tavLst>
                                    </p:anim>
                                    <p:anim calcmode="lin" valueType="num">
                                      <p:cBhvr>
                                        <p:cTn id="64" dur="1000" fill="hold"/>
                                        <p:tgtEl>
                                          <p:spTgt spid="26"/>
                                        </p:tgtEl>
                                        <p:attrNameLst>
                                          <p:attrName>ppt_y</p:attrName>
                                        </p:attrNameLst>
                                      </p:cBhvr>
                                      <p:tavLst>
                                        <p:tav tm="0">
                                          <p:val>
                                            <p:strVal val="#ppt_y+.1"/>
                                          </p:val>
                                        </p:tav>
                                        <p:tav tm="100000">
                                          <p:val>
                                            <p:strVal val="#ppt_y"/>
                                          </p:val>
                                        </p:tav>
                                      </p:tavLst>
                                    </p:anim>
                                  </p:childTnLst>
                                </p:cTn>
                              </p:par>
                            </p:childTnLst>
                          </p:cTn>
                        </p:par>
                        <p:par>
                          <p:cTn id="65" fill="hold">
                            <p:stCondLst>
                              <p:cond delay="10000"/>
                            </p:stCondLst>
                            <p:childTnLst>
                              <p:par>
                                <p:cTn id="66" presetID="42" presetClass="entr" presetSubtype="0" fill="hold" grpId="0" nodeType="afterEffect">
                                  <p:stCondLst>
                                    <p:cond delay="0"/>
                                  </p:stCondLst>
                                  <p:childTnLst>
                                    <p:set>
                                      <p:cBhvr>
                                        <p:cTn id="67" dur="1" fill="hold">
                                          <p:stCondLst>
                                            <p:cond delay="0"/>
                                          </p:stCondLst>
                                        </p:cTn>
                                        <p:tgtEl>
                                          <p:spTgt spid="32"/>
                                        </p:tgtEl>
                                        <p:attrNameLst>
                                          <p:attrName>style.visibility</p:attrName>
                                        </p:attrNameLst>
                                      </p:cBhvr>
                                      <p:to>
                                        <p:strVal val="visible"/>
                                      </p:to>
                                    </p:set>
                                    <p:animEffect transition="in" filter="fade">
                                      <p:cBhvr>
                                        <p:cTn id="68" dur="1000"/>
                                        <p:tgtEl>
                                          <p:spTgt spid="32"/>
                                        </p:tgtEl>
                                      </p:cBhvr>
                                    </p:animEffect>
                                    <p:anim calcmode="lin" valueType="num">
                                      <p:cBhvr>
                                        <p:cTn id="69" dur="1000" fill="hold"/>
                                        <p:tgtEl>
                                          <p:spTgt spid="32"/>
                                        </p:tgtEl>
                                        <p:attrNameLst>
                                          <p:attrName>ppt_x</p:attrName>
                                        </p:attrNameLst>
                                      </p:cBhvr>
                                      <p:tavLst>
                                        <p:tav tm="0">
                                          <p:val>
                                            <p:strVal val="#ppt_x"/>
                                          </p:val>
                                        </p:tav>
                                        <p:tav tm="100000">
                                          <p:val>
                                            <p:strVal val="#ppt_x"/>
                                          </p:val>
                                        </p:tav>
                                      </p:tavLst>
                                    </p:anim>
                                    <p:anim calcmode="lin" valueType="num">
                                      <p:cBhvr>
                                        <p:cTn id="70" dur="1000" fill="hold"/>
                                        <p:tgtEl>
                                          <p:spTgt spid="32"/>
                                        </p:tgtEl>
                                        <p:attrNameLst>
                                          <p:attrName>ppt_y</p:attrName>
                                        </p:attrNameLst>
                                      </p:cBhvr>
                                      <p:tavLst>
                                        <p:tav tm="0">
                                          <p:val>
                                            <p:strVal val="#ppt_y+.1"/>
                                          </p:val>
                                        </p:tav>
                                        <p:tav tm="100000">
                                          <p:val>
                                            <p:strVal val="#ppt_y"/>
                                          </p:val>
                                        </p:tav>
                                      </p:tavLst>
                                    </p:anim>
                                  </p:childTnLst>
                                </p:cTn>
                              </p:par>
                            </p:childTnLst>
                          </p:cTn>
                        </p:par>
                        <p:par>
                          <p:cTn id="71" fill="hold">
                            <p:stCondLst>
                              <p:cond delay="11000"/>
                            </p:stCondLst>
                            <p:childTnLst>
                              <p:par>
                                <p:cTn id="72" presetID="42" presetClass="entr" presetSubtype="0" fill="hold" grpId="0" nodeType="after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fade">
                                      <p:cBhvr>
                                        <p:cTn id="74" dur="1000"/>
                                        <p:tgtEl>
                                          <p:spTgt spid="21"/>
                                        </p:tgtEl>
                                      </p:cBhvr>
                                    </p:animEffect>
                                    <p:anim calcmode="lin" valueType="num">
                                      <p:cBhvr>
                                        <p:cTn id="75" dur="1000" fill="hold"/>
                                        <p:tgtEl>
                                          <p:spTgt spid="21"/>
                                        </p:tgtEl>
                                        <p:attrNameLst>
                                          <p:attrName>ppt_x</p:attrName>
                                        </p:attrNameLst>
                                      </p:cBhvr>
                                      <p:tavLst>
                                        <p:tav tm="0">
                                          <p:val>
                                            <p:strVal val="#ppt_x"/>
                                          </p:val>
                                        </p:tav>
                                        <p:tav tm="100000">
                                          <p:val>
                                            <p:strVal val="#ppt_x"/>
                                          </p:val>
                                        </p:tav>
                                      </p:tavLst>
                                    </p:anim>
                                    <p:anim calcmode="lin" valueType="num">
                                      <p:cBhvr>
                                        <p:cTn id="76" dur="1000" fill="hold"/>
                                        <p:tgtEl>
                                          <p:spTgt spid="21"/>
                                        </p:tgtEl>
                                        <p:attrNameLst>
                                          <p:attrName>ppt_y</p:attrName>
                                        </p:attrNameLst>
                                      </p:cBhvr>
                                      <p:tavLst>
                                        <p:tav tm="0">
                                          <p:val>
                                            <p:strVal val="#ppt_y+.1"/>
                                          </p:val>
                                        </p:tav>
                                        <p:tav tm="100000">
                                          <p:val>
                                            <p:strVal val="#ppt_y"/>
                                          </p:val>
                                        </p:tav>
                                      </p:tavLst>
                                    </p:anim>
                                  </p:childTnLst>
                                </p:cTn>
                              </p:par>
                            </p:childTnLst>
                          </p:cTn>
                        </p:par>
                        <p:par>
                          <p:cTn id="77" fill="hold">
                            <p:stCondLst>
                              <p:cond delay="12000"/>
                            </p:stCondLst>
                            <p:childTnLst>
                              <p:par>
                                <p:cTn id="78" presetID="42" presetClass="entr" presetSubtype="0" fill="hold" grpId="0" nodeType="after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fade">
                                      <p:cBhvr>
                                        <p:cTn id="80" dur="1000"/>
                                        <p:tgtEl>
                                          <p:spTgt spid="27"/>
                                        </p:tgtEl>
                                      </p:cBhvr>
                                    </p:animEffect>
                                    <p:anim calcmode="lin" valueType="num">
                                      <p:cBhvr>
                                        <p:cTn id="81" dur="1000" fill="hold"/>
                                        <p:tgtEl>
                                          <p:spTgt spid="27"/>
                                        </p:tgtEl>
                                        <p:attrNameLst>
                                          <p:attrName>ppt_x</p:attrName>
                                        </p:attrNameLst>
                                      </p:cBhvr>
                                      <p:tavLst>
                                        <p:tav tm="0">
                                          <p:val>
                                            <p:strVal val="#ppt_x"/>
                                          </p:val>
                                        </p:tav>
                                        <p:tav tm="100000">
                                          <p:val>
                                            <p:strVal val="#ppt_x"/>
                                          </p:val>
                                        </p:tav>
                                      </p:tavLst>
                                    </p:anim>
                                    <p:anim calcmode="lin" valueType="num">
                                      <p:cBhvr>
                                        <p:cTn id="82" dur="1000" fill="hold"/>
                                        <p:tgtEl>
                                          <p:spTgt spid="27"/>
                                        </p:tgtEl>
                                        <p:attrNameLst>
                                          <p:attrName>ppt_y</p:attrName>
                                        </p:attrNameLst>
                                      </p:cBhvr>
                                      <p:tavLst>
                                        <p:tav tm="0">
                                          <p:val>
                                            <p:strVal val="#ppt_y+.1"/>
                                          </p:val>
                                        </p:tav>
                                        <p:tav tm="100000">
                                          <p:val>
                                            <p:strVal val="#ppt_y"/>
                                          </p:val>
                                        </p:tav>
                                      </p:tavLst>
                                    </p:anim>
                                  </p:childTnLst>
                                </p:cTn>
                              </p:par>
                            </p:childTnLst>
                          </p:cTn>
                        </p:par>
                        <p:par>
                          <p:cTn id="83" fill="hold">
                            <p:stCondLst>
                              <p:cond delay="13000"/>
                            </p:stCondLst>
                            <p:childTnLst>
                              <p:par>
                                <p:cTn id="84" presetID="42" presetClass="entr" presetSubtype="0" fill="hold" grpId="0" nodeType="afterEffect">
                                  <p:stCondLst>
                                    <p:cond delay="0"/>
                                  </p:stCondLst>
                                  <p:childTnLst>
                                    <p:set>
                                      <p:cBhvr>
                                        <p:cTn id="85" dur="1" fill="hold">
                                          <p:stCondLst>
                                            <p:cond delay="0"/>
                                          </p:stCondLst>
                                        </p:cTn>
                                        <p:tgtEl>
                                          <p:spTgt spid="34"/>
                                        </p:tgtEl>
                                        <p:attrNameLst>
                                          <p:attrName>style.visibility</p:attrName>
                                        </p:attrNameLst>
                                      </p:cBhvr>
                                      <p:to>
                                        <p:strVal val="visible"/>
                                      </p:to>
                                    </p:set>
                                    <p:animEffect transition="in" filter="fade">
                                      <p:cBhvr>
                                        <p:cTn id="86" dur="1000"/>
                                        <p:tgtEl>
                                          <p:spTgt spid="34"/>
                                        </p:tgtEl>
                                      </p:cBhvr>
                                    </p:animEffect>
                                    <p:anim calcmode="lin" valueType="num">
                                      <p:cBhvr>
                                        <p:cTn id="87" dur="1000" fill="hold"/>
                                        <p:tgtEl>
                                          <p:spTgt spid="34"/>
                                        </p:tgtEl>
                                        <p:attrNameLst>
                                          <p:attrName>ppt_x</p:attrName>
                                        </p:attrNameLst>
                                      </p:cBhvr>
                                      <p:tavLst>
                                        <p:tav tm="0">
                                          <p:val>
                                            <p:strVal val="#ppt_x"/>
                                          </p:val>
                                        </p:tav>
                                        <p:tav tm="100000">
                                          <p:val>
                                            <p:strVal val="#ppt_x"/>
                                          </p:val>
                                        </p:tav>
                                      </p:tavLst>
                                    </p:anim>
                                    <p:anim calcmode="lin" valueType="num">
                                      <p:cBhvr>
                                        <p:cTn id="88" dur="1000" fill="hold"/>
                                        <p:tgtEl>
                                          <p:spTgt spid="34"/>
                                        </p:tgtEl>
                                        <p:attrNameLst>
                                          <p:attrName>ppt_y</p:attrName>
                                        </p:attrNameLst>
                                      </p:cBhvr>
                                      <p:tavLst>
                                        <p:tav tm="0">
                                          <p:val>
                                            <p:strVal val="#ppt_y+.1"/>
                                          </p:val>
                                        </p:tav>
                                        <p:tav tm="100000">
                                          <p:val>
                                            <p:strVal val="#ppt_y"/>
                                          </p:val>
                                        </p:tav>
                                      </p:tavLst>
                                    </p:anim>
                                  </p:childTnLst>
                                </p:cTn>
                              </p:par>
                            </p:childTnLst>
                          </p:cTn>
                        </p:par>
                        <p:par>
                          <p:cTn id="89" fill="hold">
                            <p:stCondLst>
                              <p:cond delay="14000"/>
                            </p:stCondLst>
                            <p:childTnLst>
                              <p:par>
                                <p:cTn id="90" presetID="42" presetClass="entr" presetSubtype="0" fill="hold" grpId="0" nodeType="after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fade">
                                      <p:cBhvr>
                                        <p:cTn id="92" dur="1000"/>
                                        <p:tgtEl>
                                          <p:spTgt spid="22"/>
                                        </p:tgtEl>
                                      </p:cBhvr>
                                    </p:animEffect>
                                    <p:anim calcmode="lin" valueType="num">
                                      <p:cBhvr>
                                        <p:cTn id="93" dur="1000" fill="hold"/>
                                        <p:tgtEl>
                                          <p:spTgt spid="22"/>
                                        </p:tgtEl>
                                        <p:attrNameLst>
                                          <p:attrName>ppt_x</p:attrName>
                                        </p:attrNameLst>
                                      </p:cBhvr>
                                      <p:tavLst>
                                        <p:tav tm="0">
                                          <p:val>
                                            <p:strVal val="#ppt_x"/>
                                          </p:val>
                                        </p:tav>
                                        <p:tav tm="100000">
                                          <p:val>
                                            <p:strVal val="#ppt_x"/>
                                          </p:val>
                                        </p:tav>
                                      </p:tavLst>
                                    </p:anim>
                                    <p:anim calcmode="lin" valueType="num">
                                      <p:cBhvr>
                                        <p:cTn id="94" dur="1000" fill="hold"/>
                                        <p:tgtEl>
                                          <p:spTgt spid="22"/>
                                        </p:tgtEl>
                                        <p:attrNameLst>
                                          <p:attrName>ppt_y</p:attrName>
                                        </p:attrNameLst>
                                      </p:cBhvr>
                                      <p:tavLst>
                                        <p:tav tm="0">
                                          <p:val>
                                            <p:strVal val="#ppt_y+.1"/>
                                          </p:val>
                                        </p:tav>
                                        <p:tav tm="100000">
                                          <p:val>
                                            <p:strVal val="#ppt_y"/>
                                          </p:val>
                                        </p:tav>
                                      </p:tavLst>
                                    </p:anim>
                                  </p:childTnLst>
                                </p:cTn>
                              </p:par>
                            </p:childTnLst>
                          </p:cTn>
                        </p:par>
                        <p:par>
                          <p:cTn id="95" fill="hold">
                            <p:stCondLst>
                              <p:cond delay="15000"/>
                            </p:stCondLst>
                            <p:childTnLst>
                              <p:par>
                                <p:cTn id="96" presetID="42" presetClass="entr" presetSubtype="0" fill="hold" grpId="0" nodeType="afterEffect">
                                  <p:stCondLst>
                                    <p:cond delay="0"/>
                                  </p:stCondLst>
                                  <p:childTnLst>
                                    <p:set>
                                      <p:cBhvr>
                                        <p:cTn id="97" dur="1" fill="hold">
                                          <p:stCondLst>
                                            <p:cond delay="0"/>
                                          </p:stCondLst>
                                        </p:cTn>
                                        <p:tgtEl>
                                          <p:spTgt spid="28"/>
                                        </p:tgtEl>
                                        <p:attrNameLst>
                                          <p:attrName>style.visibility</p:attrName>
                                        </p:attrNameLst>
                                      </p:cBhvr>
                                      <p:to>
                                        <p:strVal val="visible"/>
                                      </p:to>
                                    </p:set>
                                    <p:animEffect transition="in" filter="fade">
                                      <p:cBhvr>
                                        <p:cTn id="98" dur="1000"/>
                                        <p:tgtEl>
                                          <p:spTgt spid="28"/>
                                        </p:tgtEl>
                                      </p:cBhvr>
                                    </p:animEffect>
                                    <p:anim calcmode="lin" valueType="num">
                                      <p:cBhvr>
                                        <p:cTn id="99" dur="1000" fill="hold"/>
                                        <p:tgtEl>
                                          <p:spTgt spid="28"/>
                                        </p:tgtEl>
                                        <p:attrNameLst>
                                          <p:attrName>ppt_x</p:attrName>
                                        </p:attrNameLst>
                                      </p:cBhvr>
                                      <p:tavLst>
                                        <p:tav tm="0">
                                          <p:val>
                                            <p:strVal val="#ppt_x"/>
                                          </p:val>
                                        </p:tav>
                                        <p:tav tm="100000">
                                          <p:val>
                                            <p:strVal val="#ppt_x"/>
                                          </p:val>
                                        </p:tav>
                                      </p:tavLst>
                                    </p:anim>
                                    <p:anim calcmode="lin" valueType="num">
                                      <p:cBhvr>
                                        <p:cTn id="100" dur="1000" fill="hold"/>
                                        <p:tgtEl>
                                          <p:spTgt spid="28"/>
                                        </p:tgtEl>
                                        <p:attrNameLst>
                                          <p:attrName>ppt_y</p:attrName>
                                        </p:attrNameLst>
                                      </p:cBhvr>
                                      <p:tavLst>
                                        <p:tav tm="0">
                                          <p:val>
                                            <p:strVal val="#ppt_y+.1"/>
                                          </p:val>
                                        </p:tav>
                                        <p:tav tm="100000">
                                          <p:val>
                                            <p:strVal val="#ppt_y"/>
                                          </p:val>
                                        </p:tav>
                                      </p:tavLst>
                                    </p:anim>
                                  </p:childTnLst>
                                </p:cTn>
                              </p:par>
                            </p:childTnLst>
                          </p:cTn>
                        </p:par>
                        <p:par>
                          <p:cTn id="101" fill="hold">
                            <p:stCondLst>
                              <p:cond delay="16000"/>
                            </p:stCondLst>
                            <p:childTnLst>
                              <p:par>
                                <p:cTn id="102" presetID="42" presetClass="entr" presetSubtype="0" fill="hold" grpId="0" nodeType="afterEffect">
                                  <p:stCondLst>
                                    <p:cond delay="0"/>
                                  </p:stCondLst>
                                  <p:childTnLst>
                                    <p:set>
                                      <p:cBhvr>
                                        <p:cTn id="103" dur="1" fill="hold">
                                          <p:stCondLst>
                                            <p:cond delay="0"/>
                                          </p:stCondLst>
                                        </p:cTn>
                                        <p:tgtEl>
                                          <p:spTgt spid="33"/>
                                        </p:tgtEl>
                                        <p:attrNameLst>
                                          <p:attrName>style.visibility</p:attrName>
                                        </p:attrNameLst>
                                      </p:cBhvr>
                                      <p:to>
                                        <p:strVal val="visible"/>
                                      </p:to>
                                    </p:set>
                                    <p:animEffect transition="in" filter="fade">
                                      <p:cBhvr>
                                        <p:cTn id="104" dur="1000"/>
                                        <p:tgtEl>
                                          <p:spTgt spid="33"/>
                                        </p:tgtEl>
                                      </p:cBhvr>
                                    </p:animEffect>
                                    <p:anim calcmode="lin" valueType="num">
                                      <p:cBhvr>
                                        <p:cTn id="105" dur="1000" fill="hold"/>
                                        <p:tgtEl>
                                          <p:spTgt spid="33"/>
                                        </p:tgtEl>
                                        <p:attrNameLst>
                                          <p:attrName>ppt_x</p:attrName>
                                        </p:attrNameLst>
                                      </p:cBhvr>
                                      <p:tavLst>
                                        <p:tav tm="0">
                                          <p:val>
                                            <p:strVal val="#ppt_x"/>
                                          </p:val>
                                        </p:tav>
                                        <p:tav tm="100000">
                                          <p:val>
                                            <p:strVal val="#ppt_x"/>
                                          </p:val>
                                        </p:tav>
                                      </p:tavLst>
                                    </p:anim>
                                    <p:anim calcmode="lin" valueType="num">
                                      <p:cBhvr>
                                        <p:cTn id="106" dur="1000" fill="hold"/>
                                        <p:tgtEl>
                                          <p:spTgt spid="33"/>
                                        </p:tgtEl>
                                        <p:attrNameLst>
                                          <p:attrName>ppt_y</p:attrName>
                                        </p:attrNameLst>
                                      </p:cBhvr>
                                      <p:tavLst>
                                        <p:tav tm="0">
                                          <p:val>
                                            <p:strVal val="#ppt_y+.1"/>
                                          </p:val>
                                        </p:tav>
                                        <p:tav tm="100000">
                                          <p:val>
                                            <p:strVal val="#ppt_y"/>
                                          </p:val>
                                        </p:tav>
                                      </p:tavLst>
                                    </p:anim>
                                  </p:childTnLst>
                                </p:cTn>
                              </p:par>
                            </p:childTnLst>
                          </p:cTn>
                        </p:par>
                        <p:par>
                          <p:cTn id="107" fill="hold">
                            <p:stCondLst>
                              <p:cond delay="17000"/>
                            </p:stCondLst>
                            <p:childTnLst>
                              <p:par>
                                <p:cTn id="108" presetID="42" presetClass="entr" presetSubtype="0" fill="hold" grpId="0" nodeType="afterEffect">
                                  <p:stCondLst>
                                    <p:cond delay="0"/>
                                  </p:stCondLst>
                                  <p:childTnLst>
                                    <p:set>
                                      <p:cBhvr>
                                        <p:cTn id="109" dur="1" fill="hold">
                                          <p:stCondLst>
                                            <p:cond delay="0"/>
                                          </p:stCondLst>
                                        </p:cTn>
                                        <p:tgtEl>
                                          <p:spTgt spid="23"/>
                                        </p:tgtEl>
                                        <p:attrNameLst>
                                          <p:attrName>style.visibility</p:attrName>
                                        </p:attrNameLst>
                                      </p:cBhvr>
                                      <p:to>
                                        <p:strVal val="visible"/>
                                      </p:to>
                                    </p:set>
                                    <p:animEffect transition="in" filter="fade">
                                      <p:cBhvr>
                                        <p:cTn id="110" dur="1000"/>
                                        <p:tgtEl>
                                          <p:spTgt spid="23"/>
                                        </p:tgtEl>
                                      </p:cBhvr>
                                    </p:animEffect>
                                    <p:anim calcmode="lin" valueType="num">
                                      <p:cBhvr>
                                        <p:cTn id="111" dur="1000" fill="hold"/>
                                        <p:tgtEl>
                                          <p:spTgt spid="23"/>
                                        </p:tgtEl>
                                        <p:attrNameLst>
                                          <p:attrName>ppt_x</p:attrName>
                                        </p:attrNameLst>
                                      </p:cBhvr>
                                      <p:tavLst>
                                        <p:tav tm="0">
                                          <p:val>
                                            <p:strVal val="#ppt_x"/>
                                          </p:val>
                                        </p:tav>
                                        <p:tav tm="100000">
                                          <p:val>
                                            <p:strVal val="#ppt_x"/>
                                          </p:val>
                                        </p:tav>
                                      </p:tavLst>
                                    </p:anim>
                                    <p:anim calcmode="lin" valueType="num">
                                      <p:cBhvr>
                                        <p:cTn id="112" dur="1000" fill="hold"/>
                                        <p:tgtEl>
                                          <p:spTgt spid="23"/>
                                        </p:tgtEl>
                                        <p:attrNameLst>
                                          <p:attrName>ppt_y</p:attrName>
                                        </p:attrNameLst>
                                      </p:cBhvr>
                                      <p:tavLst>
                                        <p:tav tm="0">
                                          <p:val>
                                            <p:strVal val="#ppt_y+.1"/>
                                          </p:val>
                                        </p:tav>
                                        <p:tav tm="100000">
                                          <p:val>
                                            <p:strVal val="#ppt_y"/>
                                          </p:val>
                                        </p:tav>
                                      </p:tavLst>
                                    </p:anim>
                                  </p:childTnLst>
                                </p:cTn>
                              </p:par>
                            </p:childTnLst>
                          </p:cTn>
                        </p:par>
                        <p:par>
                          <p:cTn id="113" fill="hold">
                            <p:stCondLst>
                              <p:cond delay="18000"/>
                            </p:stCondLst>
                            <p:childTnLst>
                              <p:par>
                                <p:cTn id="114" presetID="42" presetClass="entr" presetSubtype="0" fill="hold" grpId="0" nodeType="afterEffect">
                                  <p:stCondLst>
                                    <p:cond delay="0"/>
                                  </p:stCondLst>
                                  <p:childTnLst>
                                    <p:set>
                                      <p:cBhvr>
                                        <p:cTn id="115" dur="1" fill="hold">
                                          <p:stCondLst>
                                            <p:cond delay="0"/>
                                          </p:stCondLst>
                                        </p:cTn>
                                        <p:tgtEl>
                                          <p:spTgt spid="29"/>
                                        </p:tgtEl>
                                        <p:attrNameLst>
                                          <p:attrName>style.visibility</p:attrName>
                                        </p:attrNameLst>
                                      </p:cBhvr>
                                      <p:to>
                                        <p:strVal val="visible"/>
                                      </p:to>
                                    </p:set>
                                    <p:animEffect transition="in" filter="fade">
                                      <p:cBhvr>
                                        <p:cTn id="116" dur="1000"/>
                                        <p:tgtEl>
                                          <p:spTgt spid="29"/>
                                        </p:tgtEl>
                                      </p:cBhvr>
                                    </p:animEffect>
                                    <p:anim calcmode="lin" valueType="num">
                                      <p:cBhvr>
                                        <p:cTn id="117" dur="1000" fill="hold"/>
                                        <p:tgtEl>
                                          <p:spTgt spid="29"/>
                                        </p:tgtEl>
                                        <p:attrNameLst>
                                          <p:attrName>ppt_x</p:attrName>
                                        </p:attrNameLst>
                                      </p:cBhvr>
                                      <p:tavLst>
                                        <p:tav tm="0">
                                          <p:val>
                                            <p:strVal val="#ppt_x"/>
                                          </p:val>
                                        </p:tav>
                                        <p:tav tm="100000">
                                          <p:val>
                                            <p:strVal val="#ppt_x"/>
                                          </p:val>
                                        </p:tav>
                                      </p:tavLst>
                                    </p:anim>
                                    <p:anim calcmode="lin" valueType="num">
                                      <p:cBhvr>
                                        <p:cTn id="118" dur="1000" fill="hold"/>
                                        <p:tgtEl>
                                          <p:spTgt spid="29"/>
                                        </p:tgtEl>
                                        <p:attrNameLst>
                                          <p:attrName>ppt_y</p:attrName>
                                        </p:attrNameLst>
                                      </p:cBhvr>
                                      <p:tavLst>
                                        <p:tav tm="0">
                                          <p:val>
                                            <p:strVal val="#ppt_y+.1"/>
                                          </p:val>
                                        </p:tav>
                                        <p:tav tm="100000">
                                          <p:val>
                                            <p:strVal val="#ppt_y"/>
                                          </p:val>
                                        </p:tav>
                                      </p:tavLst>
                                    </p:anim>
                                  </p:childTnLst>
                                </p:cTn>
                              </p:par>
                            </p:childTnLst>
                          </p:cTn>
                        </p:par>
                        <p:par>
                          <p:cTn id="119" fill="hold">
                            <p:stCondLst>
                              <p:cond delay="19000"/>
                            </p:stCondLst>
                            <p:childTnLst>
                              <p:par>
                                <p:cTn id="120" presetID="42" presetClass="entr" presetSubtype="0" fill="hold" grpId="0" nodeType="afterEffect">
                                  <p:stCondLst>
                                    <p:cond delay="0"/>
                                  </p:stCondLst>
                                  <p:childTnLst>
                                    <p:set>
                                      <p:cBhvr>
                                        <p:cTn id="121" dur="1" fill="hold">
                                          <p:stCondLst>
                                            <p:cond delay="0"/>
                                          </p:stCondLst>
                                        </p:cTn>
                                        <p:tgtEl>
                                          <p:spTgt spid="35"/>
                                        </p:tgtEl>
                                        <p:attrNameLst>
                                          <p:attrName>style.visibility</p:attrName>
                                        </p:attrNameLst>
                                      </p:cBhvr>
                                      <p:to>
                                        <p:strVal val="visible"/>
                                      </p:to>
                                    </p:set>
                                    <p:animEffect transition="in" filter="fade">
                                      <p:cBhvr>
                                        <p:cTn id="122" dur="1000"/>
                                        <p:tgtEl>
                                          <p:spTgt spid="35"/>
                                        </p:tgtEl>
                                      </p:cBhvr>
                                    </p:animEffect>
                                    <p:anim calcmode="lin" valueType="num">
                                      <p:cBhvr>
                                        <p:cTn id="123" dur="1000" fill="hold"/>
                                        <p:tgtEl>
                                          <p:spTgt spid="35"/>
                                        </p:tgtEl>
                                        <p:attrNameLst>
                                          <p:attrName>ppt_x</p:attrName>
                                        </p:attrNameLst>
                                      </p:cBhvr>
                                      <p:tavLst>
                                        <p:tav tm="0">
                                          <p:val>
                                            <p:strVal val="#ppt_x"/>
                                          </p:val>
                                        </p:tav>
                                        <p:tav tm="100000">
                                          <p:val>
                                            <p:strVal val="#ppt_x"/>
                                          </p:val>
                                        </p:tav>
                                      </p:tavLst>
                                    </p:anim>
                                    <p:anim calcmode="lin" valueType="num">
                                      <p:cBhvr>
                                        <p:cTn id="124"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0" grpId="0" animBg="1"/>
      <p:bldP spid="4" grpId="0" animBg="1"/>
      <p:bldP spid="21" grpId="0" animBg="1"/>
      <p:bldP spid="22" grpId="0" animBg="1"/>
      <p:bldP spid="23" grpId="0" animBg="1"/>
      <p:bldP spid="8" grpId="0"/>
      <p:bldP spid="25" grpId="0"/>
      <p:bldP spid="26" grpId="0"/>
      <p:bldP spid="27" grpId="0"/>
      <p:bldP spid="28" grpId="0"/>
      <p:bldP spid="29" grpId="0"/>
      <p:bldP spid="30" grpId="0"/>
      <p:bldP spid="31" grpId="0"/>
      <p:bldP spid="32" grpId="0"/>
      <p:bldP spid="33" grpId="0"/>
      <p:bldP spid="34" grpId="0"/>
      <p:bldP spid="35" grpId="0"/>
      <p:bldP spid="40"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27058" y="-27384"/>
            <a:ext cx="9171058" cy="6885384"/>
          </a:xfrm>
          <a:prstGeom prst="rect">
            <a:avLst/>
          </a:prstGeom>
          <a:solidFill>
            <a:srgbClr val="2A92D0"/>
          </a:solidFill>
          <a:ln>
            <a:solidFill>
              <a:srgbClr val="2A92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7" name="Straight Connector 6"/>
          <p:cNvCxnSpPr/>
          <p:nvPr/>
        </p:nvCxnSpPr>
        <p:spPr>
          <a:xfrm>
            <a:off x="2004664" y="3281536"/>
            <a:ext cx="7120261" cy="0"/>
          </a:xfrm>
          <a:prstGeom prst="line">
            <a:avLst/>
          </a:prstGeom>
          <a:ln w="1016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0" y="4555976"/>
            <a:ext cx="7120261" cy="0"/>
          </a:xfrm>
          <a:prstGeom prst="line">
            <a:avLst/>
          </a:prstGeom>
          <a:ln w="10160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4114800" y="2824336"/>
            <a:ext cx="914400" cy="914400"/>
          </a:xfrm>
          <a:prstGeom prst="ellipse">
            <a:avLst/>
          </a:prstGeom>
          <a:ln w="28575">
            <a:solidFill>
              <a:srgbClr val="2A92D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20" name="Oval 19"/>
          <p:cNvSpPr/>
          <p:nvPr/>
        </p:nvSpPr>
        <p:spPr>
          <a:xfrm>
            <a:off x="6681936" y="2824336"/>
            <a:ext cx="914400" cy="914400"/>
          </a:xfrm>
          <a:prstGeom prst="ellipse">
            <a:avLst/>
          </a:prstGeom>
          <a:ln w="28575">
            <a:solidFill>
              <a:srgbClr val="2A92D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4" name="Oval 3"/>
          <p:cNvSpPr/>
          <p:nvPr/>
        </p:nvSpPr>
        <p:spPr>
          <a:xfrm>
            <a:off x="1547664" y="2824336"/>
            <a:ext cx="914400" cy="914400"/>
          </a:xfrm>
          <a:prstGeom prst="ellipse">
            <a:avLst/>
          </a:prstGeom>
          <a:ln w="28575">
            <a:solidFill>
              <a:srgbClr val="2A92D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21" name="Oval 20"/>
          <p:cNvSpPr/>
          <p:nvPr/>
        </p:nvSpPr>
        <p:spPr>
          <a:xfrm>
            <a:off x="1547464" y="4098776"/>
            <a:ext cx="914400" cy="914400"/>
          </a:xfrm>
          <a:prstGeom prst="ellipse">
            <a:avLst/>
          </a:prstGeom>
          <a:ln w="28575">
            <a:solidFill>
              <a:srgbClr val="2A92D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22" name="Oval 21"/>
          <p:cNvSpPr/>
          <p:nvPr/>
        </p:nvSpPr>
        <p:spPr>
          <a:xfrm>
            <a:off x="4114600" y="4098776"/>
            <a:ext cx="914400" cy="914400"/>
          </a:xfrm>
          <a:prstGeom prst="ellipse">
            <a:avLst/>
          </a:prstGeom>
          <a:ln w="28575">
            <a:solidFill>
              <a:srgbClr val="2A92D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23" name="Oval 22"/>
          <p:cNvSpPr/>
          <p:nvPr/>
        </p:nvSpPr>
        <p:spPr>
          <a:xfrm>
            <a:off x="6681736" y="4098776"/>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TextBox 7"/>
          <p:cNvSpPr txBox="1"/>
          <p:nvPr/>
        </p:nvSpPr>
        <p:spPr>
          <a:xfrm>
            <a:off x="1492544" y="2989147"/>
            <a:ext cx="1024639" cy="584775"/>
          </a:xfrm>
          <a:prstGeom prst="rect">
            <a:avLst/>
          </a:prstGeom>
          <a:noFill/>
        </p:spPr>
        <p:txBody>
          <a:bodyPr wrap="none" rtlCol="0">
            <a:spAutoFit/>
          </a:bodyPr>
          <a:lstStyle/>
          <a:p>
            <a:r>
              <a:rPr lang="pt-BR" sz="3200" dirty="0" smtClean="0">
                <a:solidFill>
                  <a:srgbClr val="262262"/>
                </a:solidFill>
              </a:rPr>
              <a:t>1560</a:t>
            </a:r>
            <a:endParaRPr lang="pt-BR" sz="3200" dirty="0">
              <a:solidFill>
                <a:srgbClr val="262262"/>
              </a:solidFill>
            </a:endParaRPr>
          </a:p>
        </p:txBody>
      </p:sp>
      <p:sp>
        <p:nvSpPr>
          <p:cNvPr id="25" name="TextBox 24"/>
          <p:cNvSpPr txBox="1"/>
          <p:nvPr/>
        </p:nvSpPr>
        <p:spPr>
          <a:xfrm>
            <a:off x="4059480" y="2989146"/>
            <a:ext cx="1024639" cy="584775"/>
          </a:xfrm>
          <a:prstGeom prst="rect">
            <a:avLst/>
          </a:prstGeom>
          <a:noFill/>
        </p:spPr>
        <p:txBody>
          <a:bodyPr wrap="none" rtlCol="0">
            <a:spAutoFit/>
          </a:bodyPr>
          <a:lstStyle/>
          <a:p>
            <a:r>
              <a:rPr lang="pt-BR" sz="3200" dirty="0" smtClean="0">
                <a:solidFill>
                  <a:srgbClr val="262262"/>
                </a:solidFill>
              </a:rPr>
              <a:t>1570</a:t>
            </a:r>
            <a:endParaRPr lang="pt-BR" sz="3200" dirty="0">
              <a:solidFill>
                <a:srgbClr val="262262"/>
              </a:solidFill>
            </a:endParaRPr>
          </a:p>
        </p:txBody>
      </p:sp>
      <p:sp>
        <p:nvSpPr>
          <p:cNvPr id="26" name="TextBox 25"/>
          <p:cNvSpPr txBox="1"/>
          <p:nvPr/>
        </p:nvSpPr>
        <p:spPr>
          <a:xfrm>
            <a:off x="6626616" y="2989148"/>
            <a:ext cx="1024639" cy="584775"/>
          </a:xfrm>
          <a:prstGeom prst="rect">
            <a:avLst/>
          </a:prstGeom>
          <a:noFill/>
        </p:spPr>
        <p:txBody>
          <a:bodyPr wrap="none" rtlCol="0">
            <a:spAutoFit/>
          </a:bodyPr>
          <a:lstStyle/>
          <a:p>
            <a:r>
              <a:rPr lang="pt-BR" sz="3200" dirty="0" smtClean="0">
                <a:solidFill>
                  <a:srgbClr val="262262"/>
                </a:solidFill>
              </a:rPr>
              <a:t>1580</a:t>
            </a:r>
            <a:endParaRPr lang="pt-BR" sz="3200" dirty="0">
              <a:solidFill>
                <a:srgbClr val="262262"/>
              </a:solidFill>
            </a:endParaRPr>
          </a:p>
        </p:txBody>
      </p:sp>
      <p:sp>
        <p:nvSpPr>
          <p:cNvPr id="27" name="TextBox 26"/>
          <p:cNvSpPr txBox="1"/>
          <p:nvPr/>
        </p:nvSpPr>
        <p:spPr>
          <a:xfrm>
            <a:off x="1492544" y="4263588"/>
            <a:ext cx="1024639" cy="584775"/>
          </a:xfrm>
          <a:prstGeom prst="rect">
            <a:avLst/>
          </a:prstGeom>
          <a:noFill/>
        </p:spPr>
        <p:txBody>
          <a:bodyPr wrap="none" rtlCol="0">
            <a:spAutoFit/>
          </a:bodyPr>
          <a:lstStyle/>
          <a:p>
            <a:r>
              <a:rPr lang="pt-BR" sz="3200" dirty="0" smtClean="0">
                <a:solidFill>
                  <a:srgbClr val="262262"/>
                </a:solidFill>
              </a:rPr>
              <a:t>1590</a:t>
            </a:r>
            <a:endParaRPr lang="pt-BR" sz="3200" dirty="0">
              <a:solidFill>
                <a:srgbClr val="262262"/>
              </a:solidFill>
            </a:endParaRPr>
          </a:p>
        </p:txBody>
      </p:sp>
      <p:sp>
        <p:nvSpPr>
          <p:cNvPr id="28" name="TextBox 27"/>
          <p:cNvSpPr txBox="1"/>
          <p:nvPr/>
        </p:nvSpPr>
        <p:spPr>
          <a:xfrm>
            <a:off x="4059479" y="4263587"/>
            <a:ext cx="1024639" cy="584775"/>
          </a:xfrm>
          <a:prstGeom prst="rect">
            <a:avLst/>
          </a:prstGeom>
          <a:noFill/>
        </p:spPr>
        <p:txBody>
          <a:bodyPr wrap="none" rtlCol="0">
            <a:spAutoFit/>
          </a:bodyPr>
          <a:lstStyle/>
          <a:p>
            <a:r>
              <a:rPr lang="pt-BR" sz="3200" dirty="0" smtClean="0">
                <a:solidFill>
                  <a:srgbClr val="262262"/>
                </a:solidFill>
              </a:rPr>
              <a:t>1600</a:t>
            </a:r>
            <a:endParaRPr lang="pt-BR" sz="3200" dirty="0">
              <a:solidFill>
                <a:srgbClr val="262262"/>
              </a:solidFill>
            </a:endParaRPr>
          </a:p>
        </p:txBody>
      </p:sp>
      <p:sp>
        <p:nvSpPr>
          <p:cNvPr id="29" name="TextBox 28"/>
          <p:cNvSpPr txBox="1"/>
          <p:nvPr/>
        </p:nvSpPr>
        <p:spPr>
          <a:xfrm>
            <a:off x="6626615" y="4263586"/>
            <a:ext cx="1024639" cy="584775"/>
          </a:xfrm>
          <a:prstGeom prst="rect">
            <a:avLst/>
          </a:prstGeom>
          <a:noFill/>
        </p:spPr>
        <p:txBody>
          <a:bodyPr wrap="none" rtlCol="0">
            <a:spAutoFit/>
          </a:bodyPr>
          <a:lstStyle/>
          <a:p>
            <a:r>
              <a:rPr lang="pt-BR" sz="3200" dirty="0" smtClean="0">
                <a:solidFill>
                  <a:srgbClr val="262262"/>
                </a:solidFill>
              </a:rPr>
              <a:t>1610</a:t>
            </a:r>
            <a:endParaRPr lang="pt-BR" sz="3200" dirty="0">
              <a:solidFill>
                <a:srgbClr val="262262"/>
              </a:solidFill>
            </a:endParaRPr>
          </a:p>
        </p:txBody>
      </p:sp>
      <p:sp>
        <p:nvSpPr>
          <p:cNvPr id="30" name="Rectangle 29"/>
          <p:cNvSpPr/>
          <p:nvPr/>
        </p:nvSpPr>
        <p:spPr>
          <a:xfrm>
            <a:off x="3509517" y="1898247"/>
            <a:ext cx="2124966"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sp>
        <p:nvSpPr>
          <p:cNvPr id="31" name="Rectangle 30"/>
          <p:cNvSpPr/>
          <p:nvPr/>
        </p:nvSpPr>
        <p:spPr>
          <a:xfrm>
            <a:off x="942381" y="1898248"/>
            <a:ext cx="2124966"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sp>
        <p:nvSpPr>
          <p:cNvPr id="32" name="Rectangle 31"/>
          <p:cNvSpPr/>
          <p:nvPr/>
        </p:nvSpPr>
        <p:spPr>
          <a:xfrm>
            <a:off x="6076653" y="1898248"/>
            <a:ext cx="2124966"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sp>
        <p:nvSpPr>
          <p:cNvPr id="33" name="Rectangle 32"/>
          <p:cNvSpPr/>
          <p:nvPr/>
        </p:nvSpPr>
        <p:spPr>
          <a:xfrm>
            <a:off x="3495988" y="5297212"/>
            <a:ext cx="2124966"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sp>
        <p:nvSpPr>
          <p:cNvPr id="34" name="Rectangle 33"/>
          <p:cNvSpPr/>
          <p:nvPr/>
        </p:nvSpPr>
        <p:spPr>
          <a:xfrm>
            <a:off x="942381" y="5297211"/>
            <a:ext cx="2124966"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sp>
        <p:nvSpPr>
          <p:cNvPr id="35" name="Rectangle 34"/>
          <p:cNvSpPr/>
          <p:nvPr/>
        </p:nvSpPr>
        <p:spPr>
          <a:xfrm>
            <a:off x="6076451" y="5297212"/>
            <a:ext cx="2124966"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pic>
        <p:nvPicPr>
          <p:cNvPr id="38" name="Picture 3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058" y="-27384"/>
            <a:ext cx="9171058" cy="1678304"/>
          </a:xfrm>
          <a:prstGeom prst="rect">
            <a:avLst/>
          </a:prstGeom>
        </p:spPr>
      </p:pic>
      <p:sp>
        <p:nvSpPr>
          <p:cNvPr id="39" name="TextBox 38"/>
          <p:cNvSpPr txBox="1"/>
          <p:nvPr/>
        </p:nvSpPr>
        <p:spPr>
          <a:xfrm>
            <a:off x="613290" y="186272"/>
            <a:ext cx="4822539" cy="769441"/>
          </a:xfrm>
          <a:prstGeom prst="rect">
            <a:avLst/>
          </a:prstGeom>
          <a:noFill/>
        </p:spPr>
        <p:txBody>
          <a:bodyPr wrap="none" rtlCol="0">
            <a:spAutoFit/>
          </a:bodyPr>
          <a:lstStyle/>
          <a:p>
            <a:r>
              <a:rPr lang="pt-BR" sz="4400" dirty="0" smtClean="0">
                <a:solidFill>
                  <a:schemeClr val="bg1"/>
                </a:solidFill>
              </a:rPr>
              <a:t>Timeline </a:t>
            </a:r>
            <a:r>
              <a:rPr lang="pt-BR" sz="4400" dirty="0">
                <a:solidFill>
                  <a:srgbClr val="2A92D0"/>
                </a:solidFill>
                <a:cs typeface="Myriad Arabic"/>
              </a:rPr>
              <a:t>»</a:t>
            </a:r>
            <a:r>
              <a:rPr lang="pt-BR" sz="4400" dirty="0" smtClean="0">
                <a:solidFill>
                  <a:schemeClr val="bg1"/>
                </a:solidFill>
              </a:rPr>
              <a:t> </a:t>
            </a:r>
            <a:r>
              <a:rPr lang="pt-BR" sz="4400" b="1" dirty="0" smtClean="0">
                <a:solidFill>
                  <a:schemeClr val="bg1"/>
                </a:solidFill>
              </a:rPr>
              <a:t>Reforma</a:t>
            </a:r>
            <a:endParaRPr lang="pt-BR" sz="4400" dirty="0">
              <a:solidFill>
                <a:schemeClr val="bg1"/>
              </a:solidFill>
              <a:cs typeface="Myriad Arabic" pitchFamily="50" charset="-78"/>
            </a:endParaRPr>
          </a:p>
        </p:txBody>
      </p:sp>
    </p:spTree>
    <p:extLst>
      <p:ext uri="{BB962C8B-B14F-4D97-AF65-F5344CB8AC3E}">
        <p14:creationId xmlns:p14="http://schemas.microsoft.com/office/powerpoint/2010/main" val="546609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iterate type="wd">
                                    <p:tmPct val="21000"/>
                                  </p:iterate>
                                  <p:childTnLst>
                                    <p:set>
                                      <p:cBhvr>
                                        <p:cTn id="12" dur="1" fill="hold">
                                          <p:stCondLst>
                                            <p:cond delay="0"/>
                                          </p:stCondLst>
                                        </p:cTn>
                                        <p:tgtEl>
                                          <p:spTgt spid="39"/>
                                        </p:tgtEl>
                                        <p:attrNameLst>
                                          <p:attrName>style.visibility</p:attrName>
                                        </p:attrNameLst>
                                      </p:cBhvr>
                                      <p:to>
                                        <p:strVal val="visible"/>
                                      </p:to>
                                    </p:set>
                                    <p:animEffect transition="in" filter="fade">
                                      <p:cBhvr>
                                        <p:cTn id="13" dur="1000"/>
                                        <p:tgtEl>
                                          <p:spTgt spid="39"/>
                                        </p:tgtEl>
                                      </p:cBhvr>
                                    </p:animEffect>
                                  </p:childTnLst>
                                </p:cTn>
                              </p:par>
                            </p:childTnLst>
                          </p:cTn>
                        </p:par>
                        <p:par>
                          <p:cTn id="14" fill="hold">
                            <p:stCondLst>
                              <p:cond delay="2420"/>
                            </p:stCondLst>
                            <p:childTnLst>
                              <p:par>
                                <p:cTn id="15" presetID="2" presetClass="entr" presetSubtype="8"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0-#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100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0-#ppt_w/2"/>
                                          </p:val>
                                        </p:tav>
                                        <p:tav tm="100000">
                                          <p:val>
                                            <p:strVal val="#ppt_x"/>
                                          </p:val>
                                        </p:tav>
                                      </p:tavLst>
                                    </p:anim>
                                    <p:anim calcmode="lin" valueType="num">
                                      <p:cBhvr additive="base">
                                        <p:cTn id="22" dur="500" fill="hold"/>
                                        <p:tgtEl>
                                          <p:spTgt spid="24"/>
                                        </p:tgtEl>
                                        <p:attrNameLst>
                                          <p:attrName>ppt_y</p:attrName>
                                        </p:attrNameLst>
                                      </p:cBhvr>
                                      <p:tavLst>
                                        <p:tav tm="0">
                                          <p:val>
                                            <p:strVal val="#ppt_y"/>
                                          </p:val>
                                        </p:tav>
                                        <p:tav tm="100000">
                                          <p:val>
                                            <p:strVal val="#ppt_y"/>
                                          </p:val>
                                        </p:tav>
                                      </p:tavLst>
                                    </p:anim>
                                  </p:childTnLst>
                                </p:cTn>
                              </p:par>
                            </p:childTnLst>
                          </p:cTn>
                        </p:par>
                        <p:par>
                          <p:cTn id="23" fill="hold">
                            <p:stCondLst>
                              <p:cond delay="3920"/>
                            </p:stCondLst>
                            <p:childTnLst>
                              <p:par>
                                <p:cTn id="24" presetID="42" presetClass="entr" presetSubtype="0"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cTn>
                              </p:par>
                            </p:childTnLst>
                          </p:cTn>
                        </p:par>
                        <p:par>
                          <p:cTn id="29" fill="hold">
                            <p:stCondLst>
                              <p:cond delay="4920"/>
                            </p:stCondLst>
                            <p:childTnLst>
                              <p:par>
                                <p:cTn id="30" presetID="42" presetClass="entr" presetSubtype="0"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childTnLst>
                          </p:cTn>
                        </p:par>
                        <p:par>
                          <p:cTn id="35" fill="hold">
                            <p:stCondLst>
                              <p:cond delay="5920"/>
                            </p:stCondLst>
                            <p:childTnLst>
                              <p:par>
                                <p:cTn id="36" presetID="42" presetClass="entr" presetSubtype="0" fill="hold" grpId="0" nodeType="after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1000"/>
                                        <p:tgtEl>
                                          <p:spTgt spid="31"/>
                                        </p:tgtEl>
                                      </p:cBhvr>
                                    </p:animEffect>
                                    <p:anim calcmode="lin" valueType="num">
                                      <p:cBhvr>
                                        <p:cTn id="39" dur="1000" fill="hold"/>
                                        <p:tgtEl>
                                          <p:spTgt spid="31"/>
                                        </p:tgtEl>
                                        <p:attrNameLst>
                                          <p:attrName>ppt_x</p:attrName>
                                        </p:attrNameLst>
                                      </p:cBhvr>
                                      <p:tavLst>
                                        <p:tav tm="0">
                                          <p:val>
                                            <p:strVal val="#ppt_x"/>
                                          </p:val>
                                        </p:tav>
                                        <p:tav tm="100000">
                                          <p:val>
                                            <p:strVal val="#ppt_x"/>
                                          </p:val>
                                        </p:tav>
                                      </p:tavLst>
                                    </p:anim>
                                    <p:anim calcmode="lin" valueType="num">
                                      <p:cBhvr>
                                        <p:cTn id="40" dur="1000" fill="hold"/>
                                        <p:tgtEl>
                                          <p:spTgt spid="31"/>
                                        </p:tgtEl>
                                        <p:attrNameLst>
                                          <p:attrName>ppt_y</p:attrName>
                                        </p:attrNameLst>
                                      </p:cBhvr>
                                      <p:tavLst>
                                        <p:tav tm="0">
                                          <p:val>
                                            <p:strVal val="#ppt_y+.1"/>
                                          </p:val>
                                        </p:tav>
                                        <p:tav tm="100000">
                                          <p:val>
                                            <p:strVal val="#ppt_y"/>
                                          </p:val>
                                        </p:tav>
                                      </p:tavLst>
                                    </p:anim>
                                  </p:childTnLst>
                                </p:cTn>
                              </p:par>
                            </p:childTnLst>
                          </p:cTn>
                        </p:par>
                        <p:par>
                          <p:cTn id="41" fill="hold">
                            <p:stCondLst>
                              <p:cond delay="6920"/>
                            </p:stCondLst>
                            <p:childTnLst>
                              <p:par>
                                <p:cTn id="42" presetID="42" presetClass="entr" presetSubtype="0"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1000"/>
                                        <p:tgtEl>
                                          <p:spTgt spid="17"/>
                                        </p:tgtEl>
                                      </p:cBhvr>
                                    </p:animEffect>
                                    <p:anim calcmode="lin" valueType="num">
                                      <p:cBhvr>
                                        <p:cTn id="45" dur="1000" fill="hold"/>
                                        <p:tgtEl>
                                          <p:spTgt spid="17"/>
                                        </p:tgtEl>
                                        <p:attrNameLst>
                                          <p:attrName>ppt_x</p:attrName>
                                        </p:attrNameLst>
                                      </p:cBhvr>
                                      <p:tavLst>
                                        <p:tav tm="0">
                                          <p:val>
                                            <p:strVal val="#ppt_x"/>
                                          </p:val>
                                        </p:tav>
                                        <p:tav tm="100000">
                                          <p:val>
                                            <p:strVal val="#ppt_x"/>
                                          </p:val>
                                        </p:tav>
                                      </p:tavLst>
                                    </p:anim>
                                    <p:anim calcmode="lin" valueType="num">
                                      <p:cBhvr>
                                        <p:cTn id="46" dur="1000" fill="hold"/>
                                        <p:tgtEl>
                                          <p:spTgt spid="17"/>
                                        </p:tgtEl>
                                        <p:attrNameLst>
                                          <p:attrName>ppt_y</p:attrName>
                                        </p:attrNameLst>
                                      </p:cBhvr>
                                      <p:tavLst>
                                        <p:tav tm="0">
                                          <p:val>
                                            <p:strVal val="#ppt_y+.1"/>
                                          </p:val>
                                        </p:tav>
                                        <p:tav tm="100000">
                                          <p:val>
                                            <p:strVal val="#ppt_y"/>
                                          </p:val>
                                        </p:tav>
                                      </p:tavLst>
                                    </p:anim>
                                  </p:childTnLst>
                                </p:cTn>
                              </p:par>
                            </p:childTnLst>
                          </p:cTn>
                        </p:par>
                        <p:par>
                          <p:cTn id="47" fill="hold">
                            <p:stCondLst>
                              <p:cond delay="7920"/>
                            </p:stCondLst>
                            <p:childTnLst>
                              <p:par>
                                <p:cTn id="48" presetID="42" presetClass="entr" presetSubtype="0"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1000"/>
                                        <p:tgtEl>
                                          <p:spTgt spid="25"/>
                                        </p:tgtEl>
                                      </p:cBhvr>
                                    </p:animEffect>
                                    <p:anim calcmode="lin" valueType="num">
                                      <p:cBhvr>
                                        <p:cTn id="51" dur="1000" fill="hold"/>
                                        <p:tgtEl>
                                          <p:spTgt spid="25"/>
                                        </p:tgtEl>
                                        <p:attrNameLst>
                                          <p:attrName>ppt_x</p:attrName>
                                        </p:attrNameLst>
                                      </p:cBhvr>
                                      <p:tavLst>
                                        <p:tav tm="0">
                                          <p:val>
                                            <p:strVal val="#ppt_x"/>
                                          </p:val>
                                        </p:tav>
                                        <p:tav tm="100000">
                                          <p:val>
                                            <p:strVal val="#ppt_x"/>
                                          </p:val>
                                        </p:tav>
                                      </p:tavLst>
                                    </p:anim>
                                    <p:anim calcmode="lin" valueType="num">
                                      <p:cBhvr>
                                        <p:cTn id="52" dur="1000" fill="hold"/>
                                        <p:tgtEl>
                                          <p:spTgt spid="25"/>
                                        </p:tgtEl>
                                        <p:attrNameLst>
                                          <p:attrName>ppt_y</p:attrName>
                                        </p:attrNameLst>
                                      </p:cBhvr>
                                      <p:tavLst>
                                        <p:tav tm="0">
                                          <p:val>
                                            <p:strVal val="#ppt_y+.1"/>
                                          </p:val>
                                        </p:tav>
                                        <p:tav tm="100000">
                                          <p:val>
                                            <p:strVal val="#ppt_y"/>
                                          </p:val>
                                        </p:tav>
                                      </p:tavLst>
                                    </p:anim>
                                  </p:childTnLst>
                                </p:cTn>
                              </p:par>
                            </p:childTnLst>
                          </p:cTn>
                        </p:par>
                        <p:par>
                          <p:cTn id="53" fill="hold">
                            <p:stCondLst>
                              <p:cond delay="8920"/>
                            </p:stCondLst>
                            <p:childTnLst>
                              <p:par>
                                <p:cTn id="54" presetID="42" presetClass="entr" presetSubtype="0" fill="hold" grpId="0" nodeType="after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1000"/>
                                        <p:tgtEl>
                                          <p:spTgt spid="30"/>
                                        </p:tgtEl>
                                      </p:cBhvr>
                                    </p:animEffect>
                                    <p:anim calcmode="lin" valueType="num">
                                      <p:cBhvr>
                                        <p:cTn id="57" dur="1000" fill="hold"/>
                                        <p:tgtEl>
                                          <p:spTgt spid="30"/>
                                        </p:tgtEl>
                                        <p:attrNameLst>
                                          <p:attrName>ppt_x</p:attrName>
                                        </p:attrNameLst>
                                      </p:cBhvr>
                                      <p:tavLst>
                                        <p:tav tm="0">
                                          <p:val>
                                            <p:strVal val="#ppt_x"/>
                                          </p:val>
                                        </p:tav>
                                        <p:tav tm="100000">
                                          <p:val>
                                            <p:strVal val="#ppt_x"/>
                                          </p:val>
                                        </p:tav>
                                      </p:tavLst>
                                    </p:anim>
                                    <p:anim calcmode="lin" valueType="num">
                                      <p:cBhvr>
                                        <p:cTn id="58" dur="1000" fill="hold"/>
                                        <p:tgtEl>
                                          <p:spTgt spid="30"/>
                                        </p:tgtEl>
                                        <p:attrNameLst>
                                          <p:attrName>ppt_y</p:attrName>
                                        </p:attrNameLst>
                                      </p:cBhvr>
                                      <p:tavLst>
                                        <p:tav tm="0">
                                          <p:val>
                                            <p:strVal val="#ppt_y+.1"/>
                                          </p:val>
                                        </p:tav>
                                        <p:tav tm="100000">
                                          <p:val>
                                            <p:strVal val="#ppt_y"/>
                                          </p:val>
                                        </p:tav>
                                      </p:tavLst>
                                    </p:anim>
                                  </p:childTnLst>
                                </p:cTn>
                              </p:par>
                            </p:childTnLst>
                          </p:cTn>
                        </p:par>
                        <p:par>
                          <p:cTn id="59" fill="hold">
                            <p:stCondLst>
                              <p:cond delay="9920"/>
                            </p:stCondLst>
                            <p:childTnLst>
                              <p:par>
                                <p:cTn id="60" presetID="42" presetClass="entr" presetSubtype="0" fill="hold" grpId="0" nodeType="after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1000"/>
                                        <p:tgtEl>
                                          <p:spTgt spid="20"/>
                                        </p:tgtEl>
                                      </p:cBhvr>
                                    </p:animEffect>
                                    <p:anim calcmode="lin" valueType="num">
                                      <p:cBhvr>
                                        <p:cTn id="63" dur="1000" fill="hold"/>
                                        <p:tgtEl>
                                          <p:spTgt spid="20"/>
                                        </p:tgtEl>
                                        <p:attrNameLst>
                                          <p:attrName>ppt_x</p:attrName>
                                        </p:attrNameLst>
                                      </p:cBhvr>
                                      <p:tavLst>
                                        <p:tav tm="0">
                                          <p:val>
                                            <p:strVal val="#ppt_x"/>
                                          </p:val>
                                        </p:tav>
                                        <p:tav tm="100000">
                                          <p:val>
                                            <p:strVal val="#ppt_x"/>
                                          </p:val>
                                        </p:tav>
                                      </p:tavLst>
                                    </p:anim>
                                    <p:anim calcmode="lin" valueType="num">
                                      <p:cBhvr>
                                        <p:cTn id="64" dur="1000" fill="hold"/>
                                        <p:tgtEl>
                                          <p:spTgt spid="20"/>
                                        </p:tgtEl>
                                        <p:attrNameLst>
                                          <p:attrName>ppt_y</p:attrName>
                                        </p:attrNameLst>
                                      </p:cBhvr>
                                      <p:tavLst>
                                        <p:tav tm="0">
                                          <p:val>
                                            <p:strVal val="#ppt_y+.1"/>
                                          </p:val>
                                        </p:tav>
                                        <p:tav tm="100000">
                                          <p:val>
                                            <p:strVal val="#ppt_y"/>
                                          </p:val>
                                        </p:tav>
                                      </p:tavLst>
                                    </p:anim>
                                  </p:childTnLst>
                                </p:cTn>
                              </p:par>
                            </p:childTnLst>
                          </p:cTn>
                        </p:par>
                        <p:par>
                          <p:cTn id="65" fill="hold">
                            <p:stCondLst>
                              <p:cond delay="10920"/>
                            </p:stCondLst>
                            <p:childTnLst>
                              <p:par>
                                <p:cTn id="66" presetID="42" presetClass="entr" presetSubtype="0" fill="hold" grpId="0" nodeType="after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fade">
                                      <p:cBhvr>
                                        <p:cTn id="68" dur="1000"/>
                                        <p:tgtEl>
                                          <p:spTgt spid="26"/>
                                        </p:tgtEl>
                                      </p:cBhvr>
                                    </p:animEffect>
                                    <p:anim calcmode="lin" valueType="num">
                                      <p:cBhvr>
                                        <p:cTn id="69" dur="1000" fill="hold"/>
                                        <p:tgtEl>
                                          <p:spTgt spid="26"/>
                                        </p:tgtEl>
                                        <p:attrNameLst>
                                          <p:attrName>ppt_x</p:attrName>
                                        </p:attrNameLst>
                                      </p:cBhvr>
                                      <p:tavLst>
                                        <p:tav tm="0">
                                          <p:val>
                                            <p:strVal val="#ppt_x"/>
                                          </p:val>
                                        </p:tav>
                                        <p:tav tm="100000">
                                          <p:val>
                                            <p:strVal val="#ppt_x"/>
                                          </p:val>
                                        </p:tav>
                                      </p:tavLst>
                                    </p:anim>
                                    <p:anim calcmode="lin" valueType="num">
                                      <p:cBhvr>
                                        <p:cTn id="70" dur="1000" fill="hold"/>
                                        <p:tgtEl>
                                          <p:spTgt spid="26"/>
                                        </p:tgtEl>
                                        <p:attrNameLst>
                                          <p:attrName>ppt_y</p:attrName>
                                        </p:attrNameLst>
                                      </p:cBhvr>
                                      <p:tavLst>
                                        <p:tav tm="0">
                                          <p:val>
                                            <p:strVal val="#ppt_y+.1"/>
                                          </p:val>
                                        </p:tav>
                                        <p:tav tm="100000">
                                          <p:val>
                                            <p:strVal val="#ppt_y"/>
                                          </p:val>
                                        </p:tav>
                                      </p:tavLst>
                                    </p:anim>
                                  </p:childTnLst>
                                </p:cTn>
                              </p:par>
                            </p:childTnLst>
                          </p:cTn>
                        </p:par>
                        <p:par>
                          <p:cTn id="71" fill="hold">
                            <p:stCondLst>
                              <p:cond delay="11920"/>
                            </p:stCondLst>
                            <p:childTnLst>
                              <p:par>
                                <p:cTn id="72" presetID="42" presetClass="entr" presetSubtype="0" fill="hold" grpId="0" nodeType="after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fade">
                                      <p:cBhvr>
                                        <p:cTn id="74" dur="1000"/>
                                        <p:tgtEl>
                                          <p:spTgt spid="32"/>
                                        </p:tgtEl>
                                      </p:cBhvr>
                                    </p:animEffect>
                                    <p:anim calcmode="lin" valueType="num">
                                      <p:cBhvr>
                                        <p:cTn id="75" dur="1000" fill="hold"/>
                                        <p:tgtEl>
                                          <p:spTgt spid="32"/>
                                        </p:tgtEl>
                                        <p:attrNameLst>
                                          <p:attrName>ppt_x</p:attrName>
                                        </p:attrNameLst>
                                      </p:cBhvr>
                                      <p:tavLst>
                                        <p:tav tm="0">
                                          <p:val>
                                            <p:strVal val="#ppt_x"/>
                                          </p:val>
                                        </p:tav>
                                        <p:tav tm="100000">
                                          <p:val>
                                            <p:strVal val="#ppt_x"/>
                                          </p:val>
                                        </p:tav>
                                      </p:tavLst>
                                    </p:anim>
                                    <p:anim calcmode="lin" valueType="num">
                                      <p:cBhvr>
                                        <p:cTn id="76" dur="1000" fill="hold"/>
                                        <p:tgtEl>
                                          <p:spTgt spid="32"/>
                                        </p:tgtEl>
                                        <p:attrNameLst>
                                          <p:attrName>ppt_y</p:attrName>
                                        </p:attrNameLst>
                                      </p:cBhvr>
                                      <p:tavLst>
                                        <p:tav tm="0">
                                          <p:val>
                                            <p:strVal val="#ppt_y+.1"/>
                                          </p:val>
                                        </p:tav>
                                        <p:tav tm="100000">
                                          <p:val>
                                            <p:strVal val="#ppt_y"/>
                                          </p:val>
                                        </p:tav>
                                      </p:tavLst>
                                    </p:anim>
                                  </p:childTnLst>
                                </p:cTn>
                              </p:par>
                            </p:childTnLst>
                          </p:cTn>
                        </p:par>
                        <p:par>
                          <p:cTn id="77" fill="hold">
                            <p:stCondLst>
                              <p:cond delay="12920"/>
                            </p:stCondLst>
                            <p:childTnLst>
                              <p:par>
                                <p:cTn id="78" presetID="42" presetClass="entr" presetSubtype="0" fill="hold" grpId="0" nodeType="afterEffect">
                                  <p:stCondLst>
                                    <p:cond delay="0"/>
                                  </p:stCondLst>
                                  <p:childTnLst>
                                    <p:set>
                                      <p:cBhvr>
                                        <p:cTn id="79" dur="1" fill="hold">
                                          <p:stCondLst>
                                            <p:cond delay="0"/>
                                          </p:stCondLst>
                                        </p:cTn>
                                        <p:tgtEl>
                                          <p:spTgt spid="21"/>
                                        </p:tgtEl>
                                        <p:attrNameLst>
                                          <p:attrName>style.visibility</p:attrName>
                                        </p:attrNameLst>
                                      </p:cBhvr>
                                      <p:to>
                                        <p:strVal val="visible"/>
                                      </p:to>
                                    </p:set>
                                    <p:animEffect transition="in" filter="fade">
                                      <p:cBhvr>
                                        <p:cTn id="80" dur="1000"/>
                                        <p:tgtEl>
                                          <p:spTgt spid="21"/>
                                        </p:tgtEl>
                                      </p:cBhvr>
                                    </p:animEffect>
                                    <p:anim calcmode="lin" valueType="num">
                                      <p:cBhvr>
                                        <p:cTn id="81" dur="1000" fill="hold"/>
                                        <p:tgtEl>
                                          <p:spTgt spid="21"/>
                                        </p:tgtEl>
                                        <p:attrNameLst>
                                          <p:attrName>ppt_x</p:attrName>
                                        </p:attrNameLst>
                                      </p:cBhvr>
                                      <p:tavLst>
                                        <p:tav tm="0">
                                          <p:val>
                                            <p:strVal val="#ppt_x"/>
                                          </p:val>
                                        </p:tav>
                                        <p:tav tm="100000">
                                          <p:val>
                                            <p:strVal val="#ppt_x"/>
                                          </p:val>
                                        </p:tav>
                                      </p:tavLst>
                                    </p:anim>
                                    <p:anim calcmode="lin" valueType="num">
                                      <p:cBhvr>
                                        <p:cTn id="82" dur="1000" fill="hold"/>
                                        <p:tgtEl>
                                          <p:spTgt spid="21"/>
                                        </p:tgtEl>
                                        <p:attrNameLst>
                                          <p:attrName>ppt_y</p:attrName>
                                        </p:attrNameLst>
                                      </p:cBhvr>
                                      <p:tavLst>
                                        <p:tav tm="0">
                                          <p:val>
                                            <p:strVal val="#ppt_y+.1"/>
                                          </p:val>
                                        </p:tav>
                                        <p:tav tm="100000">
                                          <p:val>
                                            <p:strVal val="#ppt_y"/>
                                          </p:val>
                                        </p:tav>
                                      </p:tavLst>
                                    </p:anim>
                                  </p:childTnLst>
                                </p:cTn>
                              </p:par>
                            </p:childTnLst>
                          </p:cTn>
                        </p:par>
                        <p:par>
                          <p:cTn id="83" fill="hold">
                            <p:stCondLst>
                              <p:cond delay="13920"/>
                            </p:stCondLst>
                            <p:childTnLst>
                              <p:par>
                                <p:cTn id="84" presetID="42" presetClass="entr" presetSubtype="0" fill="hold" grpId="0" nodeType="after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fade">
                                      <p:cBhvr>
                                        <p:cTn id="86" dur="1000"/>
                                        <p:tgtEl>
                                          <p:spTgt spid="27"/>
                                        </p:tgtEl>
                                      </p:cBhvr>
                                    </p:animEffect>
                                    <p:anim calcmode="lin" valueType="num">
                                      <p:cBhvr>
                                        <p:cTn id="87" dur="1000" fill="hold"/>
                                        <p:tgtEl>
                                          <p:spTgt spid="27"/>
                                        </p:tgtEl>
                                        <p:attrNameLst>
                                          <p:attrName>ppt_x</p:attrName>
                                        </p:attrNameLst>
                                      </p:cBhvr>
                                      <p:tavLst>
                                        <p:tav tm="0">
                                          <p:val>
                                            <p:strVal val="#ppt_x"/>
                                          </p:val>
                                        </p:tav>
                                        <p:tav tm="100000">
                                          <p:val>
                                            <p:strVal val="#ppt_x"/>
                                          </p:val>
                                        </p:tav>
                                      </p:tavLst>
                                    </p:anim>
                                    <p:anim calcmode="lin" valueType="num">
                                      <p:cBhvr>
                                        <p:cTn id="88" dur="1000" fill="hold"/>
                                        <p:tgtEl>
                                          <p:spTgt spid="27"/>
                                        </p:tgtEl>
                                        <p:attrNameLst>
                                          <p:attrName>ppt_y</p:attrName>
                                        </p:attrNameLst>
                                      </p:cBhvr>
                                      <p:tavLst>
                                        <p:tav tm="0">
                                          <p:val>
                                            <p:strVal val="#ppt_y+.1"/>
                                          </p:val>
                                        </p:tav>
                                        <p:tav tm="100000">
                                          <p:val>
                                            <p:strVal val="#ppt_y"/>
                                          </p:val>
                                        </p:tav>
                                      </p:tavLst>
                                    </p:anim>
                                  </p:childTnLst>
                                </p:cTn>
                              </p:par>
                            </p:childTnLst>
                          </p:cTn>
                        </p:par>
                        <p:par>
                          <p:cTn id="89" fill="hold">
                            <p:stCondLst>
                              <p:cond delay="14920"/>
                            </p:stCondLst>
                            <p:childTnLst>
                              <p:par>
                                <p:cTn id="90" presetID="42" presetClass="entr" presetSubtype="0" fill="hold" grpId="0" nodeType="afterEffect">
                                  <p:stCondLst>
                                    <p:cond delay="0"/>
                                  </p:stCondLst>
                                  <p:childTnLst>
                                    <p:set>
                                      <p:cBhvr>
                                        <p:cTn id="91" dur="1" fill="hold">
                                          <p:stCondLst>
                                            <p:cond delay="0"/>
                                          </p:stCondLst>
                                        </p:cTn>
                                        <p:tgtEl>
                                          <p:spTgt spid="34"/>
                                        </p:tgtEl>
                                        <p:attrNameLst>
                                          <p:attrName>style.visibility</p:attrName>
                                        </p:attrNameLst>
                                      </p:cBhvr>
                                      <p:to>
                                        <p:strVal val="visible"/>
                                      </p:to>
                                    </p:set>
                                    <p:animEffect transition="in" filter="fade">
                                      <p:cBhvr>
                                        <p:cTn id="92" dur="1000"/>
                                        <p:tgtEl>
                                          <p:spTgt spid="34"/>
                                        </p:tgtEl>
                                      </p:cBhvr>
                                    </p:animEffect>
                                    <p:anim calcmode="lin" valueType="num">
                                      <p:cBhvr>
                                        <p:cTn id="93" dur="1000" fill="hold"/>
                                        <p:tgtEl>
                                          <p:spTgt spid="34"/>
                                        </p:tgtEl>
                                        <p:attrNameLst>
                                          <p:attrName>ppt_x</p:attrName>
                                        </p:attrNameLst>
                                      </p:cBhvr>
                                      <p:tavLst>
                                        <p:tav tm="0">
                                          <p:val>
                                            <p:strVal val="#ppt_x"/>
                                          </p:val>
                                        </p:tav>
                                        <p:tav tm="100000">
                                          <p:val>
                                            <p:strVal val="#ppt_x"/>
                                          </p:val>
                                        </p:tav>
                                      </p:tavLst>
                                    </p:anim>
                                    <p:anim calcmode="lin" valueType="num">
                                      <p:cBhvr>
                                        <p:cTn id="94" dur="1000" fill="hold"/>
                                        <p:tgtEl>
                                          <p:spTgt spid="34"/>
                                        </p:tgtEl>
                                        <p:attrNameLst>
                                          <p:attrName>ppt_y</p:attrName>
                                        </p:attrNameLst>
                                      </p:cBhvr>
                                      <p:tavLst>
                                        <p:tav tm="0">
                                          <p:val>
                                            <p:strVal val="#ppt_y+.1"/>
                                          </p:val>
                                        </p:tav>
                                        <p:tav tm="100000">
                                          <p:val>
                                            <p:strVal val="#ppt_y"/>
                                          </p:val>
                                        </p:tav>
                                      </p:tavLst>
                                    </p:anim>
                                  </p:childTnLst>
                                </p:cTn>
                              </p:par>
                            </p:childTnLst>
                          </p:cTn>
                        </p:par>
                        <p:par>
                          <p:cTn id="95" fill="hold">
                            <p:stCondLst>
                              <p:cond delay="15920"/>
                            </p:stCondLst>
                            <p:childTnLst>
                              <p:par>
                                <p:cTn id="96" presetID="42" presetClass="entr" presetSubtype="0" fill="hold" grpId="0" nodeType="afterEffect">
                                  <p:stCondLst>
                                    <p:cond delay="0"/>
                                  </p:stCondLst>
                                  <p:childTnLst>
                                    <p:set>
                                      <p:cBhvr>
                                        <p:cTn id="97" dur="1" fill="hold">
                                          <p:stCondLst>
                                            <p:cond delay="0"/>
                                          </p:stCondLst>
                                        </p:cTn>
                                        <p:tgtEl>
                                          <p:spTgt spid="22"/>
                                        </p:tgtEl>
                                        <p:attrNameLst>
                                          <p:attrName>style.visibility</p:attrName>
                                        </p:attrNameLst>
                                      </p:cBhvr>
                                      <p:to>
                                        <p:strVal val="visible"/>
                                      </p:to>
                                    </p:set>
                                    <p:animEffect transition="in" filter="fade">
                                      <p:cBhvr>
                                        <p:cTn id="98" dur="1000"/>
                                        <p:tgtEl>
                                          <p:spTgt spid="22"/>
                                        </p:tgtEl>
                                      </p:cBhvr>
                                    </p:animEffect>
                                    <p:anim calcmode="lin" valueType="num">
                                      <p:cBhvr>
                                        <p:cTn id="99" dur="1000" fill="hold"/>
                                        <p:tgtEl>
                                          <p:spTgt spid="22"/>
                                        </p:tgtEl>
                                        <p:attrNameLst>
                                          <p:attrName>ppt_x</p:attrName>
                                        </p:attrNameLst>
                                      </p:cBhvr>
                                      <p:tavLst>
                                        <p:tav tm="0">
                                          <p:val>
                                            <p:strVal val="#ppt_x"/>
                                          </p:val>
                                        </p:tav>
                                        <p:tav tm="100000">
                                          <p:val>
                                            <p:strVal val="#ppt_x"/>
                                          </p:val>
                                        </p:tav>
                                      </p:tavLst>
                                    </p:anim>
                                    <p:anim calcmode="lin" valueType="num">
                                      <p:cBhvr>
                                        <p:cTn id="100" dur="1000" fill="hold"/>
                                        <p:tgtEl>
                                          <p:spTgt spid="22"/>
                                        </p:tgtEl>
                                        <p:attrNameLst>
                                          <p:attrName>ppt_y</p:attrName>
                                        </p:attrNameLst>
                                      </p:cBhvr>
                                      <p:tavLst>
                                        <p:tav tm="0">
                                          <p:val>
                                            <p:strVal val="#ppt_y+.1"/>
                                          </p:val>
                                        </p:tav>
                                        <p:tav tm="100000">
                                          <p:val>
                                            <p:strVal val="#ppt_y"/>
                                          </p:val>
                                        </p:tav>
                                      </p:tavLst>
                                    </p:anim>
                                  </p:childTnLst>
                                </p:cTn>
                              </p:par>
                            </p:childTnLst>
                          </p:cTn>
                        </p:par>
                        <p:par>
                          <p:cTn id="101" fill="hold">
                            <p:stCondLst>
                              <p:cond delay="16920"/>
                            </p:stCondLst>
                            <p:childTnLst>
                              <p:par>
                                <p:cTn id="102" presetID="42" presetClass="entr" presetSubtype="0" fill="hold" grpId="0" nodeType="afterEffect">
                                  <p:stCondLst>
                                    <p:cond delay="0"/>
                                  </p:stCondLst>
                                  <p:childTnLst>
                                    <p:set>
                                      <p:cBhvr>
                                        <p:cTn id="103" dur="1" fill="hold">
                                          <p:stCondLst>
                                            <p:cond delay="0"/>
                                          </p:stCondLst>
                                        </p:cTn>
                                        <p:tgtEl>
                                          <p:spTgt spid="28"/>
                                        </p:tgtEl>
                                        <p:attrNameLst>
                                          <p:attrName>style.visibility</p:attrName>
                                        </p:attrNameLst>
                                      </p:cBhvr>
                                      <p:to>
                                        <p:strVal val="visible"/>
                                      </p:to>
                                    </p:set>
                                    <p:animEffect transition="in" filter="fade">
                                      <p:cBhvr>
                                        <p:cTn id="104" dur="1000"/>
                                        <p:tgtEl>
                                          <p:spTgt spid="28"/>
                                        </p:tgtEl>
                                      </p:cBhvr>
                                    </p:animEffect>
                                    <p:anim calcmode="lin" valueType="num">
                                      <p:cBhvr>
                                        <p:cTn id="105" dur="1000" fill="hold"/>
                                        <p:tgtEl>
                                          <p:spTgt spid="28"/>
                                        </p:tgtEl>
                                        <p:attrNameLst>
                                          <p:attrName>ppt_x</p:attrName>
                                        </p:attrNameLst>
                                      </p:cBhvr>
                                      <p:tavLst>
                                        <p:tav tm="0">
                                          <p:val>
                                            <p:strVal val="#ppt_x"/>
                                          </p:val>
                                        </p:tav>
                                        <p:tav tm="100000">
                                          <p:val>
                                            <p:strVal val="#ppt_x"/>
                                          </p:val>
                                        </p:tav>
                                      </p:tavLst>
                                    </p:anim>
                                    <p:anim calcmode="lin" valueType="num">
                                      <p:cBhvr>
                                        <p:cTn id="106" dur="1000" fill="hold"/>
                                        <p:tgtEl>
                                          <p:spTgt spid="28"/>
                                        </p:tgtEl>
                                        <p:attrNameLst>
                                          <p:attrName>ppt_y</p:attrName>
                                        </p:attrNameLst>
                                      </p:cBhvr>
                                      <p:tavLst>
                                        <p:tav tm="0">
                                          <p:val>
                                            <p:strVal val="#ppt_y+.1"/>
                                          </p:val>
                                        </p:tav>
                                        <p:tav tm="100000">
                                          <p:val>
                                            <p:strVal val="#ppt_y"/>
                                          </p:val>
                                        </p:tav>
                                      </p:tavLst>
                                    </p:anim>
                                  </p:childTnLst>
                                </p:cTn>
                              </p:par>
                            </p:childTnLst>
                          </p:cTn>
                        </p:par>
                        <p:par>
                          <p:cTn id="107" fill="hold">
                            <p:stCondLst>
                              <p:cond delay="17920"/>
                            </p:stCondLst>
                            <p:childTnLst>
                              <p:par>
                                <p:cTn id="108" presetID="42" presetClass="entr" presetSubtype="0" fill="hold" grpId="0" nodeType="afterEffect">
                                  <p:stCondLst>
                                    <p:cond delay="0"/>
                                  </p:stCondLst>
                                  <p:childTnLst>
                                    <p:set>
                                      <p:cBhvr>
                                        <p:cTn id="109" dur="1" fill="hold">
                                          <p:stCondLst>
                                            <p:cond delay="0"/>
                                          </p:stCondLst>
                                        </p:cTn>
                                        <p:tgtEl>
                                          <p:spTgt spid="33"/>
                                        </p:tgtEl>
                                        <p:attrNameLst>
                                          <p:attrName>style.visibility</p:attrName>
                                        </p:attrNameLst>
                                      </p:cBhvr>
                                      <p:to>
                                        <p:strVal val="visible"/>
                                      </p:to>
                                    </p:set>
                                    <p:animEffect transition="in" filter="fade">
                                      <p:cBhvr>
                                        <p:cTn id="110" dur="1000"/>
                                        <p:tgtEl>
                                          <p:spTgt spid="33"/>
                                        </p:tgtEl>
                                      </p:cBhvr>
                                    </p:animEffect>
                                    <p:anim calcmode="lin" valueType="num">
                                      <p:cBhvr>
                                        <p:cTn id="111" dur="1000" fill="hold"/>
                                        <p:tgtEl>
                                          <p:spTgt spid="33"/>
                                        </p:tgtEl>
                                        <p:attrNameLst>
                                          <p:attrName>ppt_x</p:attrName>
                                        </p:attrNameLst>
                                      </p:cBhvr>
                                      <p:tavLst>
                                        <p:tav tm="0">
                                          <p:val>
                                            <p:strVal val="#ppt_x"/>
                                          </p:val>
                                        </p:tav>
                                        <p:tav tm="100000">
                                          <p:val>
                                            <p:strVal val="#ppt_x"/>
                                          </p:val>
                                        </p:tav>
                                      </p:tavLst>
                                    </p:anim>
                                    <p:anim calcmode="lin" valueType="num">
                                      <p:cBhvr>
                                        <p:cTn id="112" dur="1000" fill="hold"/>
                                        <p:tgtEl>
                                          <p:spTgt spid="33"/>
                                        </p:tgtEl>
                                        <p:attrNameLst>
                                          <p:attrName>ppt_y</p:attrName>
                                        </p:attrNameLst>
                                      </p:cBhvr>
                                      <p:tavLst>
                                        <p:tav tm="0">
                                          <p:val>
                                            <p:strVal val="#ppt_y+.1"/>
                                          </p:val>
                                        </p:tav>
                                        <p:tav tm="100000">
                                          <p:val>
                                            <p:strVal val="#ppt_y"/>
                                          </p:val>
                                        </p:tav>
                                      </p:tavLst>
                                    </p:anim>
                                  </p:childTnLst>
                                </p:cTn>
                              </p:par>
                            </p:childTnLst>
                          </p:cTn>
                        </p:par>
                        <p:par>
                          <p:cTn id="113" fill="hold">
                            <p:stCondLst>
                              <p:cond delay="18920"/>
                            </p:stCondLst>
                            <p:childTnLst>
                              <p:par>
                                <p:cTn id="114" presetID="42" presetClass="entr" presetSubtype="0" fill="hold" grpId="0" nodeType="afterEffect">
                                  <p:stCondLst>
                                    <p:cond delay="0"/>
                                  </p:stCondLst>
                                  <p:childTnLst>
                                    <p:set>
                                      <p:cBhvr>
                                        <p:cTn id="115" dur="1" fill="hold">
                                          <p:stCondLst>
                                            <p:cond delay="0"/>
                                          </p:stCondLst>
                                        </p:cTn>
                                        <p:tgtEl>
                                          <p:spTgt spid="23"/>
                                        </p:tgtEl>
                                        <p:attrNameLst>
                                          <p:attrName>style.visibility</p:attrName>
                                        </p:attrNameLst>
                                      </p:cBhvr>
                                      <p:to>
                                        <p:strVal val="visible"/>
                                      </p:to>
                                    </p:set>
                                    <p:animEffect transition="in" filter="fade">
                                      <p:cBhvr>
                                        <p:cTn id="116" dur="1000"/>
                                        <p:tgtEl>
                                          <p:spTgt spid="23"/>
                                        </p:tgtEl>
                                      </p:cBhvr>
                                    </p:animEffect>
                                    <p:anim calcmode="lin" valueType="num">
                                      <p:cBhvr>
                                        <p:cTn id="117" dur="1000" fill="hold"/>
                                        <p:tgtEl>
                                          <p:spTgt spid="23"/>
                                        </p:tgtEl>
                                        <p:attrNameLst>
                                          <p:attrName>ppt_x</p:attrName>
                                        </p:attrNameLst>
                                      </p:cBhvr>
                                      <p:tavLst>
                                        <p:tav tm="0">
                                          <p:val>
                                            <p:strVal val="#ppt_x"/>
                                          </p:val>
                                        </p:tav>
                                        <p:tav tm="100000">
                                          <p:val>
                                            <p:strVal val="#ppt_x"/>
                                          </p:val>
                                        </p:tav>
                                      </p:tavLst>
                                    </p:anim>
                                    <p:anim calcmode="lin" valueType="num">
                                      <p:cBhvr>
                                        <p:cTn id="118" dur="1000" fill="hold"/>
                                        <p:tgtEl>
                                          <p:spTgt spid="23"/>
                                        </p:tgtEl>
                                        <p:attrNameLst>
                                          <p:attrName>ppt_y</p:attrName>
                                        </p:attrNameLst>
                                      </p:cBhvr>
                                      <p:tavLst>
                                        <p:tav tm="0">
                                          <p:val>
                                            <p:strVal val="#ppt_y+.1"/>
                                          </p:val>
                                        </p:tav>
                                        <p:tav tm="100000">
                                          <p:val>
                                            <p:strVal val="#ppt_y"/>
                                          </p:val>
                                        </p:tav>
                                      </p:tavLst>
                                    </p:anim>
                                  </p:childTnLst>
                                </p:cTn>
                              </p:par>
                            </p:childTnLst>
                          </p:cTn>
                        </p:par>
                        <p:par>
                          <p:cTn id="119" fill="hold">
                            <p:stCondLst>
                              <p:cond delay="19920"/>
                            </p:stCondLst>
                            <p:childTnLst>
                              <p:par>
                                <p:cTn id="120" presetID="42" presetClass="entr" presetSubtype="0" fill="hold" grpId="0" nodeType="afterEffect">
                                  <p:stCondLst>
                                    <p:cond delay="0"/>
                                  </p:stCondLst>
                                  <p:childTnLst>
                                    <p:set>
                                      <p:cBhvr>
                                        <p:cTn id="121" dur="1" fill="hold">
                                          <p:stCondLst>
                                            <p:cond delay="0"/>
                                          </p:stCondLst>
                                        </p:cTn>
                                        <p:tgtEl>
                                          <p:spTgt spid="29"/>
                                        </p:tgtEl>
                                        <p:attrNameLst>
                                          <p:attrName>style.visibility</p:attrName>
                                        </p:attrNameLst>
                                      </p:cBhvr>
                                      <p:to>
                                        <p:strVal val="visible"/>
                                      </p:to>
                                    </p:set>
                                    <p:animEffect transition="in" filter="fade">
                                      <p:cBhvr>
                                        <p:cTn id="122" dur="1000"/>
                                        <p:tgtEl>
                                          <p:spTgt spid="29"/>
                                        </p:tgtEl>
                                      </p:cBhvr>
                                    </p:animEffect>
                                    <p:anim calcmode="lin" valueType="num">
                                      <p:cBhvr>
                                        <p:cTn id="123" dur="1000" fill="hold"/>
                                        <p:tgtEl>
                                          <p:spTgt spid="29"/>
                                        </p:tgtEl>
                                        <p:attrNameLst>
                                          <p:attrName>ppt_x</p:attrName>
                                        </p:attrNameLst>
                                      </p:cBhvr>
                                      <p:tavLst>
                                        <p:tav tm="0">
                                          <p:val>
                                            <p:strVal val="#ppt_x"/>
                                          </p:val>
                                        </p:tav>
                                        <p:tav tm="100000">
                                          <p:val>
                                            <p:strVal val="#ppt_x"/>
                                          </p:val>
                                        </p:tav>
                                      </p:tavLst>
                                    </p:anim>
                                    <p:anim calcmode="lin" valueType="num">
                                      <p:cBhvr>
                                        <p:cTn id="124" dur="1000" fill="hold"/>
                                        <p:tgtEl>
                                          <p:spTgt spid="29"/>
                                        </p:tgtEl>
                                        <p:attrNameLst>
                                          <p:attrName>ppt_y</p:attrName>
                                        </p:attrNameLst>
                                      </p:cBhvr>
                                      <p:tavLst>
                                        <p:tav tm="0">
                                          <p:val>
                                            <p:strVal val="#ppt_y+.1"/>
                                          </p:val>
                                        </p:tav>
                                        <p:tav tm="100000">
                                          <p:val>
                                            <p:strVal val="#ppt_y"/>
                                          </p:val>
                                        </p:tav>
                                      </p:tavLst>
                                    </p:anim>
                                  </p:childTnLst>
                                </p:cTn>
                              </p:par>
                            </p:childTnLst>
                          </p:cTn>
                        </p:par>
                        <p:par>
                          <p:cTn id="125" fill="hold">
                            <p:stCondLst>
                              <p:cond delay="20920"/>
                            </p:stCondLst>
                            <p:childTnLst>
                              <p:par>
                                <p:cTn id="126" presetID="42" presetClass="entr" presetSubtype="0" fill="hold" grpId="0" nodeType="afterEffect">
                                  <p:stCondLst>
                                    <p:cond delay="0"/>
                                  </p:stCondLst>
                                  <p:childTnLst>
                                    <p:set>
                                      <p:cBhvr>
                                        <p:cTn id="127" dur="1" fill="hold">
                                          <p:stCondLst>
                                            <p:cond delay="0"/>
                                          </p:stCondLst>
                                        </p:cTn>
                                        <p:tgtEl>
                                          <p:spTgt spid="35"/>
                                        </p:tgtEl>
                                        <p:attrNameLst>
                                          <p:attrName>style.visibility</p:attrName>
                                        </p:attrNameLst>
                                      </p:cBhvr>
                                      <p:to>
                                        <p:strVal val="visible"/>
                                      </p:to>
                                    </p:set>
                                    <p:animEffect transition="in" filter="fade">
                                      <p:cBhvr>
                                        <p:cTn id="128" dur="1000"/>
                                        <p:tgtEl>
                                          <p:spTgt spid="35"/>
                                        </p:tgtEl>
                                      </p:cBhvr>
                                    </p:animEffect>
                                    <p:anim calcmode="lin" valueType="num">
                                      <p:cBhvr>
                                        <p:cTn id="129" dur="1000" fill="hold"/>
                                        <p:tgtEl>
                                          <p:spTgt spid="35"/>
                                        </p:tgtEl>
                                        <p:attrNameLst>
                                          <p:attrName>ppt_x</p:attrName>
                                        </p:attrNameLst>
                                      </p:cBhvr>
                                      <p:tavLst>
                                        <p:tav tm="0">
                                          <p:val>
                                            <p:strVal val="#ppt_x"/>
                                          </p:val>
                                        </p:tav>
                                        <p:tav tm="100000">
                                          <p:val>
                                            <p:strVal val="#ppt_x"/>
                                          </p:val>
                                        </p:tav>
                                      </p:tavLst>
                                    </p:anim>
                                    <p:anim calcmode="lin" valueType="num">
                                      <p:cBhvr>
                                        <p:cTn id="130"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0" grpId="0" animBg="1"/>
      <p:bldP spid="4" grpId="0" animBg="1"/>
      <p:bldP spid="21" grpId="0" animBg="1"/>
      <p:bldP spid="22" grpId="0" animBg="1"/>
      <p:bldP spid="23" grpId="0" animBg="1"/>
      <p:bldP spid="8" grpId="0"/>
      <p:bldP spid="25" grpId="0"/>
      <p:bldP spid="26" grpId="0"/>
      <p:bldP spid="27" grpId="0"/>
      <p:bldP spid="28" grpId="0"/>
      <p:bldP spid="29" grpId="0"/>
      <p:bldP spid="30" grpId="0"/>
      <p:bldP spid="31" grpId="0"/>
      <p:bldP spid="32" grpId="0"/>
      <p:bldP spid="33" grpId="0"/>
      <p:bldP spid="34" grpId="0"/>
      <p:bldP spid="35" grpId="0"/>
      <p:bldP spid="39"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27058" y="-27384"/>
            <a:ext cx="9171058" cy="6885384"/>
          </a:xfrm>
          <a:prstGeom prst="rect">
            <a:avLst/>
          </a:prstGeom>
          <a:solidFill>
            <a:srgbClr val="2A92D0"/>
          </a:solidFill>
          <a:ln>
            <a:solidFill>
              <a:srgbClr val="2A92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7" name="Straight Connector 6"/>
          <p:cNvCxnSpPr/>
          <p:nvPr/>
        </p:nvCxnSpPr>
        <p:spPr>
          <a:xfrm>
            <a:off x="2004664" y="2868073"/>
            <a:ext cx="7120261" cy="0"/>
          </a:xfrm>
          <a:prstGeom prst="line">
            <a:avLst/>
          </a:prstGeom>
          <a:ln w="1016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0" y="4142513"/>
            <a:ext cx="7120261" cy="0"/>
          </a:xfrm>
          <a:prstGeom prst="line">
            <a:avLst/>
          </a:prstGeom>
          <a:ln w="10160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4114800" y="2410873"/>
            <a:ext cx="914400" cy="914400"/>
          </a:xfrm>
          <a:prstGeom prst="ellipse">
            <a:avLst/>
          </a:prstGeom>
          <a:ln w="28575">
            <a:solidFill>
              <a:srgbClr val="2A92D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20" name="Oval 19"/>
          <p:cNvSpPr/>
          <p:nvPr/>
        </p:nvSpPr>
        <p:spPr>
          <a:xfrm>
            <a:off x="6681936" y="2410873"/>
            <a:ext cx="914400" cy="914400"/>
          </a:xfrm>
          <a:prstGeom prst="ellipse">
            <a:avLst/>
          </a:prstGeom>
          <a:ln w="28575">
            <a:solidFill>
              <a:srgbClr val="2A92D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4" name="Oval 3"/>
          <p:cNvSpPr/>
          <p:nvPr/>
        </p:nvSpPr>
        <p:spPr>
          <a:xfrm>
            <a:off x="1547664" y="2410873"/>
            <a:ext cx="914400" cy="914400"/>
          </a:xfrm>
          <a:prstGeom prst="ellipse">
            <a:avLst/>
          </a:prstGeom>
          <a:ln w="28575">
            <a:solidFill>
              <a:srgbClr val="2A92D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21" name="Oval 20"/>
          <p:cNvSpPr/>
          <p:nvPr/>
        </p:nvSpPr>
        <p:spPr>
          <a:xfrm>
            <a:off x="1547464" y="3685313"/>
            <a:ext cx="914400" cy="914400"/>
          </a:xfrm>
          <a:prstGeom prst="ellipse">
            <a:avLst/>
          </a:prstGeom>
          <a:ln w="28575">
            <a:solidFill>
              <a:srgbClr val="2A92D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22" name="Oval 21"/>
          <p:cNvSpPr/>
          <p:nvPr/>
        </p:nvSpPr>
        <p:spPr>
          <a:xfrm>
            <a:off x="4114600" y="3685313"/>
            <a:ext cx="914400" cy="914400"/>
          </a:xfrm>
          <a:prstGeom prst="ellipse">
            <a:avLst/>
          </a:prstGeom>
          <a:ln w="28575">
            <a:solidFill>
              <a:srgbClr val="2A92D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23" name="Oval 22"/>
          <p:cNvSpPr/>
          <p:nvPr/>
        </p:nvSpPr>
        <p:spPr>
          <a:xfrm>
            <a:off x="6681736" y="3685313"/>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TextBox 7"/>
          <p:cNvSpPr txBox="1"/>
          <p:nvPr/>
        </p:nvSpPr>
        <p:spPr>
          <a:xfrm>
            <a:off x="1492544" y="2575684"/>
            <a:ext cx="1024639" cy="584775"/>
          </a:xfrm>
          <a:prstGeom prst="rect">
            <a:avLst/>
          </a:prstGeom>
          <a:noFill/>
        </p:spPr>
        <p:txBody>
          <a:bodyPr wrap="none" rtlCol="0">
            <a:spAutoFit/>
          </a:bodyPr>
          <a:lstStyle/>
          <a:p>
            <a:r>
              <a:rPr lang="pt-BR" sz="3200" dirty="0" smtClean="0">
                <a:solidFill>
                  <a:srgbClr val="262262"/>
                </a:solidFill>
              </a:rPr>
              <a:t>1560</a:t>
            </a:r>
            <a:endParaRPr lang="pt-BR" sz="3200" dirty="0">
              <a:solidFill>
                <a:srgbClr val="262262"/>
              </a:solidFill>
            </a:endParaRPr>
          </a:p>
        </p:txBody>
      </p:sp>
      <p:sp>
        <p:nvSpPr>
          <p:cNvPr id="25" name="TextBox 24"/>
          <p:cNvSpPr txBox="1"/>
          <p:nvPr/>
        </p:nvSpPr>
        <p:spPr>
          <a:xfrm>
            <a:off x="4059480" y="2575683"/>
            <a:ext cx="1024639" cy="584775"/>
          </a:xfrm>
          <a:prstGeom prst="rect">
            <a:avLst/>
          </a:prstGeom>
          <a:noFill/>
        </p:spPr>
        <p:txBody>
          <a:bodyPr wrap="none" rtlCol="0">
            <a:spAutoFit/>
          </a:bodyPr>
          <a:lstStyle/>
          <a:p>
            <a:r>
              <a:rPr lang="pt-BR" sz="3200" dirty="0" smtClean="0">
                <a:solidFill>
                  <a:srgbClr val="262262"/>
                </a:solidFill>
              </a:rPr>
              <a:t>1570</a:t>
            </a:r>
            <a:endParaRPr lang="pt-BR" sz="3200" dirty="0">
              <a:solidFill>
                <a:srgbClr val="262262"/>
              </a:solidFill>
            </a:endParaRPr>
          </a:p>
        </p:txBody>
      </p:sp>
      <p:sp>
        <p:nvSpPr>
          <p:cNvPr id="26" name="TextBox 25"/>
          <p:cNvSpPr txBox="1"/>
          <p:nvPr/>
        </p:nvSpPr>
        <p:spPr>
          <a:xfrm>
            <a:off x="6626616" y="2575685"/>
            <a:ext cx="1024639" cy="584775"/>
          </a:xfrm>
          <a:prstGeom prst="rect">
            <a:avLst/>
          </a:prstGeom>
          <a:noFill/>
        </p:spPr>
        <p:txBody>
          <a:bodyPr wrap="none" rtlCol="0">
            <a:spAutoFit/>
          </a:bodyPr>
          <a:lstStyle/>
          <a:p>
            <a:r>
              <a:rPr lang="pt-BR" sz="3200" dirty="0" smtClean="0">
                <a:solidFill>
                  <a:srgbClr val="262262"/>
                </a:solidFill>
              </a:rPr>
              <a:t>1580</a:t>
            </a:r>
            <a:endParaRPr lang="pt-BR" sz="3200" dirty="0">
              <a:solidFill>
                <a:srgbClr val="262262"/>
              </a:solidFill>
            </a:endParaRPr>
          </a:p>
        </p:txBody>
      </p:sp>
      <p:sp>
        <p:nvSpPr>
          <p:cNvPr id="27" name="TextBox 26"/>
          <p:cNvSpPr txBox="1"/>
          <p:nvPr/>
        </p:nvSpPr>
        <p:spPr>
          <a:xfrm>
            <a:off x="1492544" y="3850125"/>
            <a:ext cx="1024639" cy="584775"/>
          </a:xfrm>
          <a:prstGeom prst="rect">
            <a:avLst/>
          </a:prstGeom>
          <a:noFill/>
        </p:spPr>
        <p:txBody>
          <a:bodyPr wrap="none" rtlCol="0">
            <a:spAutoFit/>
          </a:bodyPr>
          <a:lstStyle/>
          <a:p>
            <a:r>
              <a:rPr lang="pt-BR" sz="3200" dirty="0" smtClean="0">
                <a:solidFill>
                  <a:srgbClr val="262262"/>
                </a:solidFill>
              </a:rPr>
              <a:t>1590</a:t>
            </a:r>
            <a:endParaRPr lang="pt-BR" sz="3200" dirty="0">
              <a:solidFill>
                <a:srgbClr val="262262"/>
              </a:solidFill>
            </a:endParaRPr>
          </a:p>
        </p:txBody>
      </p:sp>
      <p:sp>
        <p:nvSpPr>
          <p:cNvPr id="28" name="TextBox 27"/>
          <p:cNvSpPr txBox="1"/>
          <p:nvPr/>
        </p:nvSpPr>
        <p:spPr>
          <a:xfrm>
            <a:off x="4059479" y="3850124"/>
            <a:ext cx="1024639" cy="584775"/>
          </a:xfrm>
          <a:prstGeom prst="rect">
            <a:avLst/>
          </a:prstGeom>
          <a:noFill/>
        </p:spPr>
        <p:txBody>
          <a:bodyPr wrap="none" rtlCol="0">
            <a:spAutoFit/>
          </a:bodyPr>
          <a:lstStyle/>
          <a:p>
            <a:r>
              <a:rPr lang="pt-BR" sz="3200" dirty="0" smtClean="0">
                <a:solidFill>
                  <a:srgbClr val="262262"/>
                </a:solidFill>
              </a:rPr>
              <a:t>1600</a:t>
            </a:r>
            <a:endParaRPr lang="pt-BR" sz="3200" dirty="0">
              <a:solidFill>
                <a:srgbClr val="262262"/>
              </a:solidFill>
            </a:endParaRPr>
          </a:p>
        </p:txBody>
      </p:sp>
      <p:sp>
        <p:nvSpPr>
          <p:cNvPr id="29" name="TextBox 28"/>
          <p:cNvSpPr txBox="1"/>
          <p:nvPr/>
        </p:nvSpPr>
        <p:spPr>
          <a:xfrm>
            <a:off x="6626615" y="3850123"/>
            <a:ext cx="1024639" cy="584775"/>
          </a:xfrm>
          <a:prstGeom prst="rect">
            <a:avLst/>
          </a:prstGeom>
          <a:noFill/>
        </p:spPr>
        <p:txBody>
          <a:bodyPr wrap="none" rtlCol="0">
            <a:spAutoFit/>
          </a:bodyPr>
          <a:lstStyle/>
          <a:p>
            <a:r>
              <a:rPr lang="pt-BR" sz="3200" dirty="0" smtClean="0">
                <a:solidFill>
                  <a:srgbClr val="262262"/>
                </a:solidFill>
              </a:rPr>
              <a:t>1610</a:t>
            </a:r>
            <a:endParaRPr lang="pt-BR" sz="3200" dirty="0">
              <a:solidFill>
                <a:srgbClr val="262262"/>
              </a:solidFill>
            </a:endParaRPr>
          </a:p>
        </p:txBody>
      </p:sp>
      <p:sp>
        <p:nvSpPr>
          <p:cNvPr id="30" name="Rectangle 29"/>
          <p:cNvSpPr/>
          <p:nvPr/>
        </p:nvSpPr>
        <p:spPr>
          <a:xfrm>
            <a:off x="3509517" y="1484784"/>
            <a:ext cx="2124966"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sp>
        <p:nvSpPr>
          <p:cNvPr id="31" name="Rectangle 30"/>
          <p:cNvSpPr/>
          <p:nvPr/>
        </p:nvSpPr>
        <p:spPr>
          <a:xfrm>
            <a:off x="942381" y="1484785"/>
            <a:ext cx="2124966"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sp>
        <p:nvSpPr>
          <p:cNvPr id="32" name="Rectangle 31"/>
          <p:cNvSpPr/>
          <p:nvPr/>
        </p:nvSpPr>
        <p:spPr>
          <a:xfrm>
            <a:off x="6076653" y="1484785"/>
            <a:ext cx="2124966"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sp>
        <p:nvSpPr>
          <p:cNvPr id="33" name="Rectangle 32"/>
          <p:cNvSpPr/>
          <p:nvPr/>
        </p:nvSpPr>
        <p:spPr>
          <a:xfrm>
            <a:off x="3495988" y="4883749"/>
            <a:ext cx="2124966"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sp>
        <p:nvSpPr>
          <p:cNvPr id="34" name="Rectangle 33"/>
          <p:cNvSpPr/>
          <p:nvPr/>
        </p:nvSpPr>
        <p:spPr>
          <a:xfrm>
            <a:off x="942381" y="4883748"/>
            <a:ext cx="2124966"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sp>
        <p:nvSpPr>
          <p:cNvPr id="35" name="Rectangle 34"/>
          <p:cNvSpPr/>
          <p:nvPr/>
        </p:nvSpPr>
        <p:spPr>
          <a:xfrm>
            <a:off x="6076451" y="4883749"/>
            <a:ext cx="2124966"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spTree>
    <p:extLst>
      <p:ext uri="{BB962C8B-B14F-4D97-AF65-F5344CB8AC3E}">
        <p14:creationId xmlns:p14="http://schemas.microsoft.com/office/powerpoint/2010/main" val="554753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0-#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42"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42" presetClass="entr" presetSubtype="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3500"/>
                            </p:stCondLst>
                            <p:childTnLst>
                              <p:par>
                                <p:cTn id="26" presetID="42" presetClass="entr" presetSubtype="0"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1000"/>
                                        <p:tgtEl>
                                          <p:spTgt spid="31"/>
                                        </p:tgtEl>
                                      </p:cBhvr>
                                    </p:animEffect>
                                    <p:anim calcmode="lin" valueType="num">
                                      <p:cBhvr>
                                        <p:cTn id="29" dur="1000" fill="hold"/>
                                        <p:tgtEl>
                                          <p:spTgt spid="31"/>
                                        </p:tgtEl>
                                        <p:attrNameLst>
                                          <p:attrName>ppt_x</p:attrName>
                                        </p:attrNameLst>
                                      </p:cBhvr>
                                      <p:tavLst>
                                        <p:tav tm="0">
                                          <p:val>
                                            <p:strVal val="#ppt_x"/>
                                          </p:val>
                                        </p:tav>
                                        <p:tav tm="100000">
                                          <p:val>
                                            <p:strVal val="#ppt_x"/>
                                          </p:val>
                                        </p:tav>
                                      </p:tavLst>
                                    </p:anim>
                                    <p:anim calcmode="lin" valueType="num">
                                      <p:cBhvr>
                                        <p:cTn id="30" dur="1000" fill="hold"/>
                                        <p:tgtEl>
                                          <p:spTgt spid="31"/>
                                        </p:tgtEl>
                                        <p:attrNameLst>
                                          <p:attrName>ppt_y</p:attrName>
                                        </p:attrNameLst>
                                      </p:cBhvr>
                                      <p:tavLst>
                                        <p:tav tm="0">
                                          <p:val>
                                            <p:strVal val="#ppt_y+.1"/>
                                          </p:val>
                                        </p:tav>
                                        <p:tav tm="100000">
                                          <p:val>
                                            <p:strVal val="#ppt_y"/>
                                          </p:val>
                                        </p:tav>
                                      </p:tavLst>
                                    </p:anim>
                                  </p:childTnLst>
                                </p:cTn>
                              </p:par>
                            </p:childTnLst>
                          </p:cTn>
                        </p:par>
                        <p:par>
                          <p:cTn id="31" fill="hold">
                            <p:stCondLst>
                              <p:cond delay="4500"/>
                            </p:stCondLst>
                            <p:childTnLst>
                              <p:par>
                                <p:cTn id="32" presetID="42" presetClass="entr" presetSubtype="0"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par>
                          <p:cTn id="37" fill="hold">
                            <p:stCondLst>
                              <p:cond delay="5500"/>
                            </p:stCondLst>
                            <p:childTnLst>
                              <p:par>
                                <p:cTn id="38" presetID="42" presetClass="entr" presetSubtype="0"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1000"/>
                                        <p:tgtEl>
                                          <p:spTgt spid="25"/>
                                        </p:tgtEl>
                                      </p:cBhvr>
                                    </p:animEffect>
                                    <p:anim calcmode="lin" valueType="num">
                                      <p:cBhvr>
                                        <p:cTn id="41" dur="1000" fill="hold"/>
                                        <p:tgtEl>
                                          <p:spTgt spid="25"/>
                                        </p:tgtEl>
                                        <p:attrNameLst>
                                          <p:attrName>ppt_x</p:attrName>
                                        </p:attrNameLst>
                                      </p:cBhvr>
                                      <p:tavLst>
                                        <p:tav tm="0">
                                          <p:val>
                                            <p:strVal val="#ppt_x"/>
                                          </p:val>
                                        </p:tav>
                                        <p:tav tm="100000">
                                          <p:val>
                                            <p:strVal val="#ppt_x"/>
                                          </p:val>
                                        </p:tav>
                                      </p:tavLst>
                                    </p:anim>
                                    <p:anim calcmode="lin" valueType="num">
                                      <p:cBhvr>
                                        <p:cTn id="42" dur="1000" fill="hold"/>
                                        <p:tgtEl>
                                          <p:spTgt spid="25"/>
                                        </p:tgtEl>
                                        <p:attrNameLst>
                                          <p:attrName>ppt_y</p:attrName>
                                        </p:attrNameLst>
                                      </p:cBhvr>
                                      <p:tavLst>
                                        <p:tav tm="0">
                                          <p:val>
                                            <p:strVal val="#ppt_y+.1"/>
                                          </p:val>
                                        </p:tav>
                                        <p:tav tm="100000">
                                          <p:val>
                                            <p:strVal val="#ppt_y"/>
                                          </p:val>
                                        </p:tav>
                                      </p:tavLst>
                                    </p:anim>
                                  </p:childTnLst>
                                </p:cTn>
                              </p:par>
                            </p:childTnLst>
                          </p:cTn>
                        </p:par>
                        <p:par>
                          <p:cTn id="43" fill="hold">
                            <p:stCondLst>
                              <p:cond delay="6500"/>
                            </p:stCondLst>
                            <p:childTnLst>
                              <p:par>
                                <p:cTn id="44" presetID="42" presetClass="entr" presetSubtype="0"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1000"/>
                                        <p:tgtEl>
                                          <p:spTgt spid="30"/>
                                        </p:tgtEl>
                                      </p:cBhvr>
                                    </p:animEffect>
                                    <p:anim calcmode="lin" valueType="num">
                                      <p:cBhvr>
                                        <p:cTn id="47" dur="1000" fill="hold"/>
                                        <p:tgtEl>
                                          <p:spTgt spid="30"/>
                                        </p:tgtEl>
                                        <p:attrNameLst>
                                          <p:attrName>ppt_x</p:attrName>
                                        </p:attrNameLst>
                                      </p:cBhvr>
                                      <p:tavLst>
                                        <p:tav tm="0">
                                          <p:val>
                                            <p:strVal val="#ppt_x"/>
                                          </p:val>
                                        </p:tav>
                                        <p:tav tm="100000">
                                          <p:val>
                                            <p:strVal val="#ppt_x"/>
                                          </p:val>
                                        </p:tav>
                                      </p:tavLst>
                                    </p:anim>
                                    <p:anim calcmode="lin" valueType="num">
                                      <p:cBhvr>
                                        <p:cTn id="48" dur="1000" fill="hold"/>
                                        <p:tgtEl>
                                          <p:spTgt spid="30"/>
                                        </p:tgtEl>
                                        <p:attrNameLst>
                                          <p:attrName>ppt_y</p:attrName>
                                        </p:attrNameLst>
                                      </p:cBhvr>
                                      <p:tavLst>
                                        <p:tav tm="0">
                                          <p:val>
                                            <p:strVal val="#ppt_y+.1"/>
                                          </p:val>
                                        </p:tav>
                                        <p:tav tm="100000">
                                          <p:val>
                                            <p:strVal val="#ppt_y"/>
                                          </p:val>
                                        </p:tav>
                                      </p:tavLst>
                                    </p:anim>
                                  </p:childTnLst>
                                </p:cTn>
                              </p:par>
                            </p:childTnLst>
                          </p:cTn>
                        </p:par>
                        <p:par>
                          <p:cTn id="49" fill="hold">
                            <p:stCondLst>
                              <p:cond delay="7500"/>
                            </p:stCondLst>
                            <p:childTnLst>
                              <p:par>
                                <p:cTn id="50" presetID="42" presetClass="entr" presetSubtype="0"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1000"/>
                                        <p:tgtEl>
                                          <p:spTgt spid="20"/>
                                        </p:tgtEl>
                                      </p:cBhvr>
                                    </p:animEffect>
                                    <p:anim calcmode="lin" valueType="num">
                                      <p:cBhvr>
                                        <p:cTn id="53" dur="1000" fill="hold"/>
                                        <p:tgtEl>
                                          <p:spTgt spid="20"/>
                                        </p:tgtEl>
                                        <p:attrNameLst>
                                          <p:attrName>ppt_x</p:attrName>
                                        </p:attrNameLst>
                                      </p:cBhvr>
                                      <p:tavLst>
                                        <p:tav tm="0">
                                          <p:val>
                                            <p:strVal val="#ppt_x"/>
                                          </p:val>
                                        </p:tav>
                                        <p:tav tm="100000">
                                          <p:val>
                                            <p:strVal val="#ppt_x"/>
                                          </p:val>
                                        </p:tav>
                                      </p:tavLst>
                                    </p:anim>
                                    <p:anim calcmode="lin" valueType="num">
                                      <p:cBhvr>
                                        <p:cTn id="54" dur="1000" fill="hold"/>
                                        <p:tgtEl>
                                          <p:spTgt spid="20"/>
                                        </p:tgtEl>
                                        <p:attrNameLst>
                                          <p:attrName>ppt_y</p:attrName>
                                        </p:attrNameLst>
                                      </p:cBhvr>
                                      <p:tavLst>
                                        <p:tav tm="0">
                                          <p:val>
                                            <p:strVal val="#ppt_y+.1"/>
                                          </p:val>
                                        </p:tav>
                                        <p:tav tm="100000">
                                          <p:val>
                                            <p:strVal val="#ppt_y"/>
                                          </p:val>
                                        </p:tav>
                                      </p:tavLst>
                                    </p:anim>
                                  </p:childTnLst>
                                </p:cTn>
                              </p:par>
                            </p:childTnLst>
                          </p:cTn>
                        </p:par>
                        <p:par>
                          <p:cTn id="55" fill="hold">
                            <p:stCondLst>
                              <p:cond delay="8500"/>
                            </p:stCondLst>
                            <p:childTnLst>
                              <p:par>
                                <p:cTn id="56" presetID="42" presetClass="entr" presetSubtype="0" fill="hold" grpId="0" nodeType="after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1000"/>
                                        <p:tgtEl>
                                          <p:spTgt spid="26"/>
                                        </p:tgtEl>
                                      </p:cBhvr>
                                    </p:animEffect>
                                    <p:anim calcmode="lin" valueType="num">
                                      <p:cBhvr>
                                        <p:cTn id="59" dur="1000" fill="hold"/>
                                        <p:tgtEl>
                                          <p:spTgt spid="26"/>
                                        </p:tgtEl>
                                        <p:attrNameLst>
                                          <p:attrName>ppt_x</p:attrName>
                                        </p:attrNameLst>
                                      </p:cBhvr>
                                      <p:tavLst>
                                        <p:tav tm="0">
                                          <p:val>
                                            <p:strVal val="#ppt_x"/>
                                          </p:val>
                                        </p:tav>
                                        <p:tav tm="100000">
                                          <p:val>
                                            <p:strVal val="#ppt_x"/>
                                          </p:val>
                                        </p:tav>
                                      </p:tavLst>
                                    </p:anim>
                                    <p:anim calcmode="lin" valueType="num">
                                      <p:cBhvr>
                                        <p:cTn id="60" dur="1000" fill="hold"/>
                                        <p:tgtEl>
                                          <p:spTgt spid="26"/>
                                        </p:tgtEl>
                                        <p:attrNameLst>
                                          <p:attrName>ppt_y</p:attrName>
                                        </p:attrNameLst>
                                      </p:cBhvr>
                                      <p:tavLst>
                                        <p:tav tm="0">
                                          <p:val>
                                            <p:strVal val="#ppt_y+.1"/>
                                          </p:val>
                                        </p:tav>
                                        <p:tav tm="100000">
                                          <p:val>
                                            <p:strVal val="#ppt_y"/>
                                          </p:val>
                                        </p:tav>
                                      </p:tavLst>
                                    </p:anim>
                                  </p:childTnLst>
                                </p:cTn>
                              </p:par>
                            </p:childTnLst>
                          </p:cTn>
                        </p:par>
                        <p:par>
                          <p:cTn id="61" fill="hold">
                            <p:stCondLst>
                              <p:cond delay="9500"/>
                            </p:stCondLst>
                            <p:childTnLst>
                              <p:par>
                                <p:cTn id="62" presetID="42" presetClass="entr" presetSubtype="0" fill="hold" grpId="0" nodeType="after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fade">
                                      <p:cBhvr>
                                        <p:cTn id="64" dur="1000"/>
                                        <p:tgtEl>
                                          <p:spTgt spid="32"/>
                                        </p:tgtEl>
                                      </p:cBhvr>
                                    </p:animEffect>
                                    <p:anim calcmode="lin" valueType="num">
                                      <p:cBhvr>
                                        <p:cTn id="65" dur="1000" fill="hold"/>
                                        <p:tgtEl>
                                          <p:spTgt spid="32"/>
                                        </p:tgtEl>
                                        <p:attrNameLst>
                                          <p:attrName>ppt_x</p:attrName>
                                        </p:attrNameLst>
                                      </p:cBhvr>
                                      <p:tavLst>
                                        <p:tav tm="0">
                                          <p:val>
                                            <p:strVal val="#ppt_x"/>
                                          </p:val>
                                        </p:tav>
                                        <p:tav tm="100000">
                                          <p:val>
                                            <p:strVal val="#ppt_x"/>
                                          </p:val>
                                        </p:tav>
                                      </p:tavLst>
                                    </p:anim>
                                    <p:anim calcmode="lin" valueType="num">
                                      <p:cBhvr>
                                        <p:cTn id="66" dur="1000" fill="hold"/>
                                        <p:tgtEl>
                                          <p:spTgt spid="32"/>
                                        </p:tgtEl>
                                        <p:attrNameLst>
                                          <p:attrName>ppt_y</p:attrName>
                                        </p:attrNameLst>
                                      </p:cBhvr>
                                      <p:tavLst>
                                        <p:tav tm="0">
                                          <p:val>
                                            <p:strVal val="#ppt_y+.1"/>
                                          </p:val>
                                        </p:tav>
                                        <p:tav tm="100000">
                                          <p:val>
                                            <p:strVal val="#ppt_y"/>
                                          </p:val>
                                        </p:tav>
                                      </p:tavLst>
                                    </p:anim>
                                  </p:childTnLst>
                                </p:cTn>
                              </p:par>
                            </p:childTnLst>
                          </p:cTn>
                        </p:par>
                        <p:par>
                          <p:cTn id="67" fill="hold">
                            <p:stCondLst>
                              <p:cond delay="10500"/>
                            </p:stCondLst>
                            <p:childTnLst>
                              <p:par>
                                <p:cTn id="68" presetID="42" presetClass="entr" presetSubtype="0" fill="hold" grpId="0" nodeType="after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fade">
                                      <p:cBhvr>
                                        <p:cTn id="70" dur="1000"/>
                                        <p:tgtEl>
                                          <p:spTgt spid="21"/>
                                        </p:tgtEl>
                                      </p:cBhvr>
                                    </p:animEffect>
                                    <p:anim calcmode="lin" valueType="num">
                                      <p:cBhvr>
                                        <p:cTn id="71" dur="1000" fill="hold"/>
                                        <p:tgtEl>
                                          <p:spTgt spid="21"/>
                                        </p:tgtEl>
                                        <p:attrNameLst>
                                          <p:attrName>ppt_x</p:attrName>
                                        </p:attrNameLst>
                                      </p:cBhvr>
                                      <p:tavLst>
                                        <p:tav tm="0">
                                          <p:val>
                                            <p:strVal val="#ppt_x"/>
                                          </p:val>
                                        </p:tav>
                                        <p:tav tm="100000">
                                          <p:val>
                                            <p:strVal val="#ppt_x"/>
                                          </p:val>
                                        </p:tav>
                                      </p:tavLst>
                                    </p:anim>
                                    <p:anim calcmode="lin" valueType="num">
                                      <p:cBhvr>
                                        <p:cTn id="72" dur="1000" fill="hold"/>
                                        <p:tgtEl>
                                          <p:spTgt spid="21"/>
                                        </p:tgtEl>
                                        <p:attrNameLst>
                                          <p:attrName>ppt_y</p:attrName>
                                        </p:attrNameLst>
                                      </p:cBhvr>
                                      <p:tavLst>
                                        <p:tav tm="0">
                                          <p:val>
                                            <p:strVal val="#ppt_y+.1"/>
                                          </p:val>
                                        </p:tav>
                                        <p:tav tm="100000">
                                          <p:val>
                                            <p:strVal val="#ppt_y"/>
                                          </p:val>
                                        </p:tav>
                                      </p:tavLst>
                                    </p:anim>
                                  </p:childTnLst>
                                </p:cTn>
                              </p:par>
                            </p:childTnLst>
                          </p:cTn>
                        </p:par>
                        <p:par>
                          <p:cTn id="73" fill="hold">
                            <p:stCondLst>
                              <p:cond delay="11500"/>
                            </p:stCondLst>
                            <p:childTnLst>
                              <p:par>
                                <p:cTn id="74" presetID="42" presetClass="entr" presetSubtype="0" fill="hold" grpId="0" nodeType="after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fade">
                                      <p:cBhvr>
                                        <p:cTn id="76" dur="1000"/>
                                        <p:tgtEl>
                                          <p:spTgt spid="27"/>
                                        </p:tgtEl>
                                      </p:cBhvr>
                                    </p:animEffect>
                                    <p:anim calcmode="lin" valueType="num">
                                      <p:cBhvr>
                                        <p:cTn id="77" dur="1000" fill="hold"/>
                                        <p:tgtEl>
                                          <p:spTgt spid="27"/>
                                        </p:tgtEl>
                                        <p:attrNameLst>
                                          <p:attrName>ppt_x</p:attrName>
                                        </p:attrNameLst>
                                      </p:cBhvr>
                                      <p:tavLst>
                                        <p:tav tm="0">
                                          <p:val>
                                            <p:strVal val="#ppt_x"/>
                                          </p:val>
                                        </p:tav>
                                        <p:tav tm="100000">
                                          <p:val>
                                            <p:strVal val="#ppt_x"/>
                                          </p:val>
                                        </p:tav>
                                      </p:tavLst>
                                    </p:anim>
                                    <p:anim calcmode="lin" valueType="num">
                                      <p:cBhvr>
                                        <p:cTn id="78" dur="1000" fill="hold"/>
                                        <p:tgtEl>
                                          <p:spTgt spid="27"/>
                                        </p:tgtEl>
                                        <p:attrNameLst>
                                          <p:attrName>ppt_y</p:attrName>
                                        </p:attrNameLst>
                                      </p:cBhvr>
                                      <p:tavLst>
                                        <p:tav tm="0">
                                          <p:val>
                                            <p:strVal val="#ppt_y+.1"/>
                                          </p:val>
                                        </p:tav>
                                        <p:tav tm="100000">
                                          <p:val>
                                            <p:strVal val="#ppt_y"/>
                                          </p:val>
                                        </p:tav>
                                      </p:tavLst>
                                    </p:anim>
                                  </p:childTnLst>
                                </p:cTn>
                              </p:par>
                            </p:childTnLst>
                          </p:cTn>
                        </p:par>
                        <p:par>
                          <p:cTn id="79" fill="hold">
                            <p:stCondLst>
                              <p:cond delay="12500"/>
                            </p:stCondLst>
                            <p:childTnLst>
                              <p:par>
                                <p:cTn id="80" presetID="42" presetClass="entr" presetSubtype="0" fill="hold" grpId="0" nodeType="afterEffect">
                                  <p:stCondLst>
                                    <p:cond delay="0"/>
                                  </p:stCondLst>
                                  <p:childTnLst>
                                    <p:set>
                                      <p:cBhvr>
                                        <p:cTn id="81" dur="1" fill="hold">
                                          <p:stCondLst>
                                            <p:cond delay="0"/>
                                          </p:stCondLst>
                                        </p:cTn>
                                        <p:tgtEl>
                                          <p:spTgt spid="34"/>
                                        </p:tgtEl>
                                        <p:attrNameLst>
                                          <p:attrName>style.visibility</p:attrName>
                                        </p:attrNameLst>
                                      </p:cBhvr>
                                      <p:to>
                                        <p:strVal val="visible"/>
                                      </p:to>
                                    </p:set>
                                    <p:animEffect transition="in" filter="fade">
                                      <p:cBhvr>
                                        <p:cTn id="82" dur="1000"/>
                                        <p:tgtEl>
                                          <p:spTgt spid="34"/>
                                        </p:tgtEl>
                                      </p:cBhvr>
                                    </p:animEffect>
                                    <p:anim calcmode="lin" valueType="num">
                                      <p:cBhvr>
                                        <p:cTn id="83" dur="1000" fill="hold"/>
                                        <p:tgtEl>
                                          <p:spTgt spid="34"/>
                                        </p:tgtEl>
                                        <p:attrNameLst>
                                          <p:attrName>ppt_x</p:attrName>
                                        </p:attrNameLst>
                                      </p:cBhvr>
                                      <p:tavLst>
                                        <p:tav tm="0">
                                          <p:val>
                                            <p:strVal val="#ppt_x"/>
                                          </p:val>
                                        </p:tav>
                                        <p:tav tm="100000">
                                          <p:val>
                                            <p:strVal val="#ppt_x"/>
                                          </p:val>
                                        </p:tav>
                                      </p:tavLst>
                                    </p:anim>
                                    <p:anim calcmode="lin" valueType="num">
                                      <p:cBhvr>
                                        <p:cTn id="84" dur="1000" fill="hold"/>
                                        <p:tgtEl>
                                          <p:spTgt spid="34"/>
                                        </p:tgtEl>
                                        <p:attrNameLst>
                                          <p:attrName>ppt_y</p:attrName>
                                        </p:attrNameLst>
                                      </p:cBhvr>
                                      <p:tavLst>
                                        <p:tav tm="0">
                                          <p:val>
                                            <p:strVal val="#ppt_y+.1"/>
                                          </p:val>
                                        </p:tav>
                                        <p:tav tm="100000">
                                          <p:val>
                                            <p:strVal val="#ppt_y"/>
                                          </p:val>
                                        </p:tav>
                                      </p:tavLst>
                                    </p:anim>
                                  </p:childTnLst>
                                </p:cTn>
                              </p:par>
                            </p:childTnLst>
                          </p:cTn>
                        </p:par>
                        <p:par>
                          <p:cTn id="85" fill="hold">
                            <p:stCondLst>
                              <p:cond delay="13500"/>
                            </p:stCondLst>
                            <p:childTnLst>
                              <p:par>
                                <p:cTn id="86" presetID="42" presetClass="entr" presetSubtype="0" fill="hold" grpId="0" nodeType="afterEffect">
                                  <p:stCondLst>
                                    <p:cond delay="0"/>
                                  </p:stCondLst>
                                  <p:childTnLst>
                                    <p:set>
                                      <p:cBhvr>
                                        <p:cTn id="87" dur="1" fill="hold">
                                          <p:stCondLst>
                                            <p:cond delay="0"/>
                                          </p:stCondLst>
                                        </p:cTn>
                                        <p:tgtEl>
                                          <p:spTgt spid="22"/>
                                        </p:tgtEl>
                                        <p:attrNameLst>
                                          <p:attrName>style.visibility</p:attrName>
                                        </p:attrNameLst>
                                      </p:cBhvr>
                                      <p:to>
                                        <p:strVal val="visible"/>
                                      </p:to>
                                    </p:set>
                                    <p:animEffect transition="in" filter="fade">
                                      <p:cBhvr>
                                        <p:cTn id="88" dur="1000"/>
                                        <p:tgtEl>
                                          <p:spTgt spid="22"/>
                                        </p:tgtEl>
                                      </p:cBhvr>
                                    </p:animEffect>
                                    <p:anim calcmode="lin" valueType="num">
                                      <p:cBhvr>
                                        <p:cTn id="89" dur="1000" fill="hold"/>
                                        <p:tgtEl>
                                          <p:spTgt spid="22"/>
                                        </p:tgtEl>
                                        <p:attrNameLst>
                                          <p:attrName>ppt_x</p:attrName>
                                        </p:attrNameLst>
                                      </p:cBhvr>
                                      <p:tavLst>
                                        <p:tav tm="0">
                                          <p:val>
                                            <p:strVal val="#ppt_x"/>
                                          </p:val>
                                        </p:tav>
                                        <p:tav tm="100000">
                                          <p:val>
                                            <p:strVal val="#ppt_x"/>
                                          </p:val>
                                        </p:tav>
                                      </p:tavLst>
                                    </p:anim>
                                    <p:anim calcmode="lin" valueType="num">
                                      <p:cBhvr>
                                        <p:cTn id="90" dur="1000" fill="hold"/>
                                        <p:tgtEl>
                                          <p:spTgt spid="22"/>
                                        </p:tgtEl>
                                        <p:attrNameLst>
                                          <p:attrName>ppt_y</p:attrName>
                                        </p:attrNameLst>
                                      </p:cBhvr>
                                      <p:tavLst>
                                        <p:tav tm="0">
                                          <p:val>
                                            <p:strVal val="#ppt_y+.1"/>
                                          </p:val>
                                        </p:tav>
                                        <p:tav tm="100000">
                                          <p:val>
                                            <p:strVal val="#ppt_y"/>
                                          </p:val>
                                        </p:tav>
                                      </p:tavLst>
                                    </p:anim>
                                  </p:childTnLst>
                                </p:cTn>
                              </p:par>
                            </p:childTnLst>
                          </p:cTn>
                        </p:par>
                        <p:par>
                          <p:cTn id="91" fill="hold">
                            <p:stCondLst>
                              <p:cond delay="14500"/>
                            </p:stCondLst>
                            <p:childTnLst>
                              <p:par>
                                <p:cTn id="92" presetID="42" presetClass="entr" presetSubtype="0" fill="hold" grpId="0" nodeType="after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fade">
                                      <p:cBhvr>
                                        <p:cTn id="94" dur="1000"/>
                                        <p:tgtEl>
                                          <p:spTgt spid="28"/>
                                        </p:tgtEl>
                                      </p:cBhvr>
                                    </p:animEffect>
                                    <p:anim calcmode="lin" valueType="num">
                                      <p:cBhvr>
                                        <p:cTn id="95" dur="1000" fill="hold"/>
                                        <p:tgtEl>
                                          <p:spTgt spid="28"/>
                                        </p:tgtEl>
                                        <p:attrNameLst>
                                          <p:attrName>ppt_x</p:attrName>
                                        </p:attrNameLst>
                                      </p:cBhvr>
                                      <p:tavLst>
                                        <p:tav tm="0">
                                          <p:val>
                                            <p:strVal val="#ppt_x"/>
                                          </p:val>
                                        </p:tav>
                                        <p:tav tm="100000">
                                          <p:val>
                                            <p:strVal val="#ppt_x"/>
                                          </p:val>
                                        </p:tav>
                                      </p:tavLst>
                                    </p:anim>
                                    <p:anim calcmode="lin" valueType="num">
                                      <p:cBhvr>
                                        <p:cTn id="96" dur="1000" fill="hold"/>
                                        <p:tgtEl>
                                          <p:spTgt spid="28"/>
                                        </p:tgtEl>
                                        <p:attrNameLst>
                                          <p:attrName>ppt_y</p:attrName>
                                        </p:attrNameLst>
                                      </p:cBhvr>
                                      <p:tavLst>
                                        <p:tav tm="0">
                                          <p:val>
                                            <p:strVal val="#ppt_y+.1"/>
                                          </p:val>
                                        </p:tav>
                                        <p:tav tm="100000">
                                          <p:val>
                                            <p:strVal val="#ppt_y"/>
                                          </p:val>
                                        </p:tav>
                                      </p:tavLst>
                                    </p:anim>
                                  </p:childTnLst>
                                </p:cTn>
                              </p:par>
                            </p:childTnLst>
                          </p:cTn>
                        </p:par>
                        <p:par>
                          <p:cTn id="97" fill="hold">
                            <p:stCondLst>
                              <p:cond delay="15500"/>
                            </p:stCondLst>
                            <p:childTnLst>
                              <p:par>
                                <p:cTn id="98" presetID="42" presetClass="entr" presetSubtype="0" fill="hold" grpId="0" nodeType="afterEffect">
                                  <p:stCondLst>
                                    <p:cond delay="0"/>
                                  </p:stCondLst>
                                  <p:childTnLst>
                                    <p:set>
                                      <p:cBhvr>
                                        <p:cTn id="99" dur="1" fill="hold">
                                          <p:stCondLst>
                                            <p:cond delay="0"/>
                                          </p:stCondLst>
                                        </p:cTn>
                                        <p:tgtEl>
                                          <p:spTgt spid="33"/>
                                        </p:tgtEl>
                                        <p:attrNameLst>
                                          <p:attrName>style.visibility</p:attrName>
                                        </p:attrNameLst>
                                      </p:cBhvr>
                                      <p:to>
                                        <p:strVal val="visible"/>
                                      </p:to>
                                    </p:set>
                                    <p:animEffect transition="in" filter="fade">
                                      <p:cBhvr>
                                        <p:cTn id="100" dur="1000"/>
                                        <p:tgtEl>
                                          <p:spTgt spid="33"/>
                                        </p:tgtEl>
                                      </p:cBhvr>
                                    </p:animEffect>
                                    <p:anim calcmode="lin" valueType="num">
                                      <p:cBhvr>
                                        <p:cTn id="101" dur="1000" fill="hold"/>
                                        <p:tgtEl>
                                          <p:spTgt spid="33"/>
                                        </p:tgtEl>
                                        <p:attrNameLst>
                                          <p:attrName>ppt_x</p:attrName>
                                        </p:attrNameLst>
                                      </p:cBhvr>
                                      <p:tavLst>
                                        <p:tav tm="0">
                                          <p:val>
                                            <p:strVal val="#ppt_x"/>
                                          </p:val>
                                        </p:tav>
                                        <p:tav tm="100000">
                                          <p:val>
                                            <p:strVal val="#ppt_x"/>
                                          </p:val>
                                        </p:tav>
                                      </p:tavLst>
                                    </p:anim>
                                    <p:anim calcmode="lin" valueType="num">
                                      <p:cBhvr>
                                        <p:cTn id="102" dur="1000" fill="hold"/>
                                        <p:tgtEl>
                                          <p:spTgt spid="33"/>
                                        </p:tgtEl>
                                        <p:attrNameLst>
                                          <p:attrName>ppt_y</p:attrName>
                                        </p:attrNameLst>
                                      </p:cBhvr>
                                      <p:tavLst>
                                        <p:tav tm="0">
                                          <p:val>
                                            <p:strVal val="#ppt_y+.1"/>
                                          </p:val>
                                        </p:tav>
                                        <p:tav tm="100000">
                                          <p:val>
                                            <p:strVal val="#ppt_y"/>
                                          </p:val>
                                        </p:tav>
                                      </p:tavLst>
                                    </p:anim>
                                  </p:childTnLst>
                                </p:cTn>
                              </p:par>
                            </p:childTnLst>
                          </p:cTn>
                        </p:par>
                        <p:par>
                          <p:cTn id="103" fill="hold">
                            <p:stCondLst>
                              <p:cond delay="16500"/>
                            </p:stCondLst>
                            <p:childTnLst>
                              <p:par>
                                <p:cTn id="104" presetID="42" presetClass="entr" presetSubtype="0" fill="hold" grpId="0" nodeType="afterEffect">
                                  <p:stCondLst>
                                    <p:cond delay="0"/>
                                  </p:stCondLst>
                                  <p:childTnLst>
                                    <p:set>
                                      <p:cBhvr>
                                        <p:cTn id="105" dur="1" fill="hold">
                                          <p:stCondLst>
                                            <p:cond delay="0"/>
                                          </p:stCondLst>
                                        </p:cTn>
                                        <p:tgtEl>
                                          <p:spTgt spid="23"/>
                                        </p:tgtEl>
                                        <p:attrNameLst>
                                          <p:attrName>style.visibility</p:attrName>
                                        </p:attrNameLst>
                                      </p:cBhvr>
                                      <p:to>
                                        <p:strVal val="visible"/>
                                      </p:to>
                                    </p:set>
                                    <p:animEffect transition="in" filter="fade">
                                      <p:cBhvr>
                                        <p:cTn id="106" dur="1000"/>
                                        <p:tgtEl>
                                          <p:spTgt spid="23"/>
                                        </p:tgtEl>
                                      </p:cBhvr>
                                    </p:animEffect>
                                    <p:anim calcmode="lin" valueType="num">
                                      <p:cBhvr>
                                        <p:cTn id="107" dur="1000" fill="hold"/>
                                        <p:tgtEl>
                                          <p:spTgt spid="23"/>
                                        </p:tgtEl>
                                        <p:attrNameLst>
                                          <p:attrName>ppt_x</p:attrName>
                                        </p:attrNameLst>
                                      </p:cBhvr>
                                      <p:tavLst>
                                        <p:tav tm="0">
                                          <p:val>
                                            <p:strVal val="#ppt_x"/>
                                          </p:val>
                                        </p:tav>
                                        <p:tav tm="100000">
                                          <p:val>
                                            <p:strVal val="#ppt_x"/>
                                          </p:val>
                                        </p:tav>
                                      </p:tavLst>
                                    </p:anim>
                                    <p:anim calcmode="lin" valueType="num">
                                      <p:cBhvr>
                                        <p:cTn id="108" dur="1000" fill="hold"/>
                                        <p:tgtEl>
                                          <p:spTgt spid="23"/>
                                        </p:tgtEl>
                                        <p:attrNameLst>
                                          <p:attrName>ppt_y</p:attrName>
                                        </p:attrNameLst>
                                      </p:cBhvr>
                                      <p:tavLst>
                                        <p:tav tm="0">
                                          <p:val>
                                            <p:strVal val="#ppt_y+.1"/>
                                          </p:val>
                                        </p:tav>
                                        <p:tav tm="100000">
                                          <p:val>
                                            <p:strVal val="#ppt_y"/>
                                          </p:val>
                                        </p:tav>
                                      </p:tavLst>
                                    </p:anim>
                                  </p:childTnLst>
                                </p:cTn>
                              </p:par>
                            </p:childTnLst>
                          </p:cTn>
                        </p:par>
                        <p:par>
                          <p:cTn id="109" fill="hold">
                            <p:stCondLst>
                              <p:cond delay="17500"/>
                            </p:stCondLst>
                            <p:childTnLst>
                              <p:par>
                                <p:cTn id="110" presetID="42" presetClass="entr" presetSubtype="0" fill="hold" grpId="0" nodeType="afterEffect">
                                  <p:stCondLst>
                                    <p:cond delay="0"/>
                                  </p:stCondLst>
                                  <p:childTnLst>
                                    <p:set>
                                      <p:cBhvr>
                                        <p:cTn id="111" dur="1" fill="hold">
                                          <p:stCondLst>
                                            <p:cond delay="0"/>
                                          </p:stCondLst>
                                        </p:cTn>
                                        <p:tgtEl>
                                          <p:spTgt spid="29"/>
                                        </p:tgtEl>
                                        <p:attrNameLst>
                                          <p:attrName>style.visibility</p:attrName>
                                        </p:attrNameLst>
                                      </p:cBhvr>
                                      <p:to>
                                        <p:strVal val="visible"/>
                                      </p:to>
                                    </p:set>
                                    <p:animEffect transition="in" filter="fade">
                                      <p:cBhvr>
                                        <p:cTn id="112" dur="1000"/>
                                        <p:tgtEl>
                                          <p:spTgt spid="29"/>
                                        </p:tgtEl>
                                      </p:cBhvr>
                                    </p:animEffect>
                                    <p:anim calcmode="lin" valueType="num">
                                      <p:cBhvr>
                                        <p:cTn id="113" dur="1000" fill="hold"/>
                                        <p:tgtEl>
                                          <p:spTgt spid="29"/>
                                        </p:tgtEl>
                                        <p:attrNameLst>
                                          <p:attrName>ppt_x</p:attrName>
                                        </p:attrNameLst>
                                      </p:cBhvr>
                                      <p:tavLst>
                                        <p:tav tm="0">
                                          <p:val>
                                            <p:strVal val="#ppt_x"/>
                                          </p:val>
                                        </p:tav>
                                        <p:tav tm="100000">
                                          <p:val>
                                            <p:strVal val="#ppt_x"/>
                                          </p:val>
                                        </p:tav>
                                      </p:tavLst>
                                    </p:anim>
                                    <p:anim calcmode="lin" valueType="num">
                                      <p:cBhvr>
                                        <p:cTn id="114" dur="1000" fill="hold"/>
                                        <p:tgtEl>
                                          <p:spTgt spid="29"/>
                                        </p:tgtEl>
                                        <p:attrNameLst>
                                          <p:attrName>ppt_y</p:attrName>
                                        </p:attrNameLst>
                                      </p:cBhvr>
                                      <p:tavLst>
                                        <p:tav tm="0">
                                          <p:val>
                                            <p:strVal val="#ppt_y+.1"/>
                                          </p:val>
                                        </p:tav>
                                        <p:tav tm="100000">
                                          <p:val>
                                            <p:strVal val="#ppt_y"/>
                                          </p:val>
                                        </p:tav>
                                      </p:tavLst>
                                    </p:anim>
                                  </p:childTnLst>
                                </p:cTn>
                              </p:par>
                            </p:childTnLst>
                          </p:cTn>
                        </p:par>
                        <p:par>
                          <p:cTn id="115" fill="hold">
                            <p:stCondLst>
                              <p:cond delay="18500"/>
                            </p:stCondLst>
                            <p:childTnLst>
                              <p:par>
                                <p:cTn id="116" presetID="42" presetClass="entr" presetSubtype="0" fill="hold" grpId="0" nodeType="afterEffect">
                                  <p:stCondLst>
                                    <p:cond delay="0"/>
                                  </p:stCondLst>
                                  <p:childTnLst>
                                    <p:set>
                                      <p:cBhvr>
                                        <p:cTn id="117" dur="1" fill="hold">
                                          <p:stCondLst>
                                            <p:cond delay="0"/>
                                          </p:stCondLst>
                                        </p:cTn>
                                        <p:tgtEl>
                                          <p:spTgt spid="35"/>
                                        </p:tgtEl>
                                        <p:attrNameLst>
                                          <p:attrName>style.visibility</p:attrName>
                                        </p:attrNameLst>
                                      </p:cBhvr>
                                      <p:to>
                                        <p:strVal val="visible"/>
                                      </p:to>
                                    </p:set>
                                    <p:animEffect transition="in" filter="fade">
                                      <p:cBhvr>
                                        <p:cTn id="118" dur="1000"/>
                                        <p:tgtEl>
                                          <p:spTgt spid="35"/>
                                        </p:tgtEl>
                                      </p:cBhvr>
                                    </p:animEffect>
                                    <p:anim calcmode="lin" valueType="num">
                                      <p:cBhvr>
                                        <p:cTn id="119" dur="1000" fill="hold"/>
                                        <p:tgtEl>
                                          <p:spTgt spid="35"/>
                                        </p:tgtEl>
                                        <p:attrNameLst>
                                          <p:attrName>ppt_x</p:attrName>
                                        </p:attrNameLst>
                                      </p:cBhvr>
                                      <p:tavLst>
                                        <p:tav tm="0">
                                          <p:val>
                                            <p:strVal val="#ppt_x"/>
                                          </p:val>
                                        </p:tav>
                                        <p:tav tm="100000">
                                          <p:val>
                                            <p:strVal val="#ppt_x"/>
                                          </p:val>
                                        </p:tav>
                                      </p:tavLst>
                                    </p:anim>
                                    <p:anim calcmode="lin" valueType="num">
                                      <p:cBhvr>
                                        <p:cTn id="120"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0" grpId="0" animBg="1"/>
      <p:bldP spid="4" grpId="0" animBg="1"/>
      <p:bldP spid="21" grpId="0" animBg="1"/>
      <p:bldP spid="22" grpId="0" animBg="1"/>
      <p:bldP spid="23" grpId="0" animBg="1"/>
      <p:bldP spid="8" grpId="0"/>
      <p:bldP spid="25" grpId="0"/>
      <p:bldP spid="26" grpId="0"/>
      <p:bldP spid="27" grpId="0"/>
      <p:bldP spid="28" grpId="0"/>
      <p:bldP spid="29" grpId="0"/>
      <p:bldP spid="30" grpId="0"/>
      <p:bldP spid="31" grpId="0"/>
      <p:bldP spid="32" grpId="0"/>
      <p:bldP spid="33" grpId="0"/>
      <p:bldP spid="34" grpId="0"/>
      <p:bldP spid="35"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2004464" y="5460361"/>
            <a:ext cx="7120261" cy="0"/>
          </a:xfrm>
          <a:prstGeom prst="line">
            <a:avLst/>
          </a:prstGeom>
          <a:ln w="101600">
            <a:solidFill>
              <a:srgbClr val="262262"/>
            </a:solidFill>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4114600" y="5003161"/>
            <a:ext cx="914400" cy="914400"/>
          </a:xfrm>
          <a:prstGeom prst="ellipse">
            <a:avLst/>
          </a:prstGeom>
          <a:solidFill>
            <a:srgbClr val="262262"/>
          </a:solidFill>
          <a:ln>
            <a:solidFill>
              <a:srgbClr val="2622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Oval 19"/>
          <p:cNvSpPr/>
          <p:nvPr/>
        </p:nvSpPr>
        <p:spPr>
          <a:xfrm>
            <a:off x="6681736" y="5003161"/>
            <a:ext cx="914400" cy="914400"/>
          </a:xfrm>
          <a:prstGeom prst="ellipse">
            <a:avLst/>
          </a:prstGeom>
          <a:solidFill>
            <a:srgbClr val="2A92D0"/>
          </a:solidFill>
          <a:ln>
            <a:solidFill>
              <a:srgbClr val="2A92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Oval 3"/>
          <p:cNvSpPr/>
          <p:nvPr/>
        </p:nvSpPr>
        <p:spPr>
          <a:xfrm>
            <a:off x="1547464" y="5003161"/>
            <a:ext cx="914400" cy="914400"/>
          </a:xfrm>
          <a:prstGeom prst="ellipse">
            <a:avLst/>
          </a:prstGeom>
          <a:solidFill>
            <a:srgbClr val="2A92D0"/>
          </a:solidFill>
          <a:ln>
            <a:solidFill>
              <a:srgbClr val="2A92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TextBox 7"/>
          <p:cNvSpPr txBox="1"/>
          <p:nvPr/>
        </p:nvSpPr>
        <p:spPr>
          <a:xfrm>
            <a:off x="1492344" y="5167972"/>
            <a:ext cx="1024639" cy="584775"/>
          </a:xfrm>
          <a:prstGeom prst="rect">
            <a:avLst/>
          </a:prstGeom>
          <a:noFill/>
        </p:spPr>
        <p:txBody>
          <a:bodyPr wrap="none" rtlCol="0">
            <a:spAutoFit/>
          </a:bodyPr>
          <a:lstStyle/>
          <a:p>
            <a:r>
              <a:rPr lang="pt-BR" sz="3200" dirty="0" smtClean="0">
                <a:solidFill>
                  <a:srgbClr val="262262"/>
                </a:solidFill>
              </a:rPr>
              <a:t>1560</a:t>
            </a:r>
            <a:endParaRPr lang="pt-BR" sz="3200" dirty="0">
              <a:solidFill>
                <a:srgbClr val="262262"/>
              </a:solidFill>
            </a:endParaRPr>
          </a:p>
        </p:txBody>
      </p:sp>
      <p:sp>
        <p:nvSpPr>
          <p:cNvPr id="25" name="TextBox 24"/>
          <p:cNvSpPr txBox="1"/>
          <p:nvPr/>
        </p:nvSpPr>
        <p:spPr>
          <a:xfrm>
            <a:off x="4059280" y="5167971"/>
            <a:ext cx="1024639" cy="584775"/>
          </a:xfrm>
          <a:prstGeom prst="rect">
            <a:avLst/>
          </a:prstGeom>
          <a:noFill/>
        </p:spPr>
        <p:txBody>
          <a:bodyPr wrap="none" rtlCol="0">
            <a:spAutoFit/>
          </a:bodyPr>
          <a:lstStyle/>
          <a:p>
            <a:r>
              <a:rPr lang="pt-BR" sz="3200" dirty="0" smtClean="0">
                <a:solidFill>
                  <a:srgbClr val="2A92D0"/>
                </a:solidFill>
              </a:rPr>
              <a:t>1570</a:t>
            </a:r>
            <a:endParaRPr lang="pt-BR" sz="3200" dirty="0">
              <a:solidFill>
                <a:srgbClr val="2A92D0"/>
              </a:solidFill>
            </a:endParaRPr>
          </a:p>
        </p:txBody>
      </p:sp>
      <p:sp>
        <p:nvSpPr>
          <p:cNvPr id="26" name="TextBox 25"/>
          <p:cNvSpPr txBox="1"/>
          <p:nvPr/>
        </p:nvSpPr>
        <p:spPr>
          <a:xfrm>
            <a:off x="6626416" y="5167973"/>
            <a:ext cx="1024639" cy="584775"/>
          </a:xfrm>
          <a:prstGeom prst="rect">
            <a:avLst/>
          </a:prstGeom>
          <a:noFill/>
        </p:spPr>
        <p:txBody>
          <a:bodyPr wrap="none" rtlCol="0">
            <a:spAutoFit/>
          </a:bodyPr>
          <a:lstStyle/>
          <a:p>
            <a:r>
              <a:rPr lang="pt-BR" sz="3200" dirty="0" smtClean="0">
                <a:solidFill>
                  <a:srgbClr val="262262"/>
                </a:solidFill>
              </a:rPr>
              <a:t>1580</a:t>
            </a:r>
            <a:endParaRPr lang="pt-BR" sz="3200" dirty="0">
              <a:solidFill>
                <a:srgbClr val="262262"/>
              </a:solidFill>
            </a:endParaRPr>
          </a:p>
        </p:txBody>
      </p:sp>
      <p:sp>
        <p:nvSpPr>
          <p:cNvPr id="30" name="Rectangle 29"/>
          <p:cNvSpPr/>
          <p:nvPr/>
        </p:nvSpPr>
        <p:spPr>
          <a:xfrm>
            <a:off x="3377469" y="4077073"/>
            <a:ext cx="2389061"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sp>
        <p:nvSpPr>
          <p:cNvPr id="31" name="Rectangle 30"/>
          <p:cNvSpPr/>
          <p:nvPr/>
        </p:nvSpPr>
        <p:spPr>
          <a:xfrm>
            <a:off x="809933" y="4077073"/>
            <a:ext cx="2389061"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sp>
        <p:nvSpPr>
          <p:cNvPr id="32" name="Rectangle 31"/>
          <p:cNvSpPr/>
          <p:nvPr/>
        </p:nvSpPr>
        <p:spPr>
          <a:xfrm>
            <a:off x="5944605" y="4077073"/>
            <a:ext cx="2389061"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pic>
        <p:nvPicPr>
          <p:cNvPr id="38" name="Picture 3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058" y="-27384"/>
            <a:ext cx="9171058" cy="1678304"/>
          </a:xfrm>
          <a:prstGeom prst="rect">
            <a:avLst/>
          </a:prstGeom>
        </p:spPr>
      </p:pic>
      <p:sp>
        <p:nvSpPr>
          <p:cNvPr id="39" name="TextBox 38"/>
          <p:cNvSpPr txBox="1"/>
          <p:nvPr/>
        </p:nvSpPr>
        <p:spPr>
          <a:xfrm>
            <a:off x="613290" y="186272"/>
            <a:ext cx="5232907" cy="769441"/>
          </a:xfrm>
          <a:prstGeom prst="rect">
            <a:avLst/>
          </a:prstGeom>
          <a:noFill/>
        </p:spPr>
        <p:txBody>
          <a:bodyPr wrap="none" rtlCol="0">
            <a:spAutoFit/>
          </a:bodyPr>
          <a:lstStyle/>
          <a:p>
            <a:r>
              <a:rPr lang="pt-BR" sz="4400" dirty="0" smtClean="0">
                <a:solidFill>
                  <a:schemeClr val="bg1"/>
                </a:solidFill>
              </a:rPr>
              <a:t>Timeline 2 </a:t>
            </a:r>
            <a:r>
              <a:rPr lang="pt-BR" sz="4400" dirty="0" smtClean="0">
                <a:solidFill>
                  <a:srgbClr val="2A92D0"/>
                </a:solidFill>
                <a:cs typeface="Myriad Arabic"/>
              </a:rPr>
              <a:t>»</a:t>
            </a:r>
            <a:r>
              <a:rPr lang="pt-BR" sz="4400" dirty="0" smtClean="0">
                <a:solidFill>
                  <a:schemeClr val="bg1"/>
                </a:solidFill>
              </a:rPr>
              <a:t> </a:t>
            </a:r>
            <a:r>
              <a:rPr lang="pt-BR" sz="4400" b="1" dirty="0" smtClean="0">
                <a:solidFill>
                  <a:schemeClr val="bg1"/>
                </a:solidFill>
              </a:rPr>
              <a:t>Reforma</a:t>
            </a:r>
            <a:endParaRPr lang="pt-BR" sz="4400" dirty="0">
              <a:solidFill>
                <a:schemeClr val="bg1"/>
              </a:solidFill>
              <a:cs typeface="Myriad Arabic" pitchFamily="50" charset="-78"/>
            </a:endParaRPr>
          </a:p>
        </p:txBody>
      </p:sp>
      <p:pic>
        <p:nvPicPr>
          <p:cNvPr id="41" name="Picture 4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09933" y="2276873"/>
            <a:ext cx="2389061" cy="1592707"/>
          </a:xfrm>
          <a:prstGeom prst="rect">
            <a:avLst/>
          </a:prstGeom>
        </p:spPr>
      </p:pic>
      <p:pic>
        <p:nvPicPr>
          <p:cNvPr id="42" name="Picture 4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77469" y="2276872"/>
            <a:ext cx="2389061" cy="1592707"/>
          </a:xfrm>
          <a:prstGeom prst="rect">
            <a:avLst/>
          </a:prstGeom>
        </p:spPr>
      </p:pic>
      <p:pic>
        <p:nvPicPr>
          <p:cNvPr id="43" name="Picture 4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44405" y="2276873"/>
            <a:ext cx="2389061" cy="1592707"/>
          </a:xfrm>
          <a:prstGeom prst="rect">
            <a:avLst/>
          </a:prstGeom>
        </p:spPr>
      </p:pic>
      <p:sp>
        <p:nvSpPr>
          <p:cNvPr id="44" name="Rectangle 43"/>
          <p:cNvSpPr/>
          <p:nvPr/>
        </p:nvSpPr>
        <p:spPr>
          <a:xfrm>
            <a:off x="-27058" y="6746552"/>
            <a:ext cx="9171058" cy="111448"/>
          </a:xfrm>
          <a:prstGeom prst="rect">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799196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500"/>
                                        <p:tgtEl>
                                          <p:spTgt spid="44"/>
                                        </p:tgtEl>
                                      </p:cBhvr>
                                    </p:animEffect>
                                  </p:childTnLst>
                                </p:cTn>
                              </p:par>
                            </p:childTnLst>
                          </p:cTn>
                        </p:par>
                        <p:par>
                          <p:cTn id="13" fill="hold">
                            <p:stCondLst>
                              <p:cond delay="1000"/>
                            </p:stCondLst>
                            <p:childTnLst>
                              <p:par>
                                <p:cTn id="14" presetID="10" presetClass="entr" presetSubtype="0" fill="hold" grpId="0" nodeType="afterEffect">
                                  <p:stCondLst>
                                    <p:cond delay="0"/>
                                  </p:stCondLst>
                                  <p:iterate type="wd">
                                    <p:tmPct val="21000"/>
                                  </p:iterate>
                                  <p:childTnLst>
                                    <p:set>
                                      <p:cBhvr>
                                        <p:cTn id="15" dur="1" fill="hold">
                                          <p:stCondLst>
                                            <p:cond delay="0"/>
                                          </p:stCondLst>
                                        </p:cTn>
                                        <p:tgtEl>
                                          <p:spTgt spid="39"/>
                                        </p:tgtEl>
                                        <p:attrNameLst>
                                          <p:attrName>style.visibility</p:attrName>
                                        </p:attrNameLst>
                                      </p:cBhvr>
                                      <p:to>
                                        <p:strVal val="visible"/>
                                      </p:to>
                                    </p:set>
                                    <p:animEffect transition="in" filter="fade">
                                      <p:cBhvr>
                                        <p:cTn id="16" dur="1000"/>
                                        <p:tgtEl>
                                          <p:spTgt spid="39"/>
                                        </p:tgtEl>
                                      </p:cBhvr>
                                    </p:animEffect>
                                  </p:childTnLst>
                                </p:cTn>
                              </p:par>
                            </p:childTnLst>
                          </p:cTn>
                        </p:par>
                        <p:par>
                          <p:cTn id="17" fill="hold">
                            <p:stCondLst>
                              <p:cond delay="2630"/>
                            </p:stCondLst>
                            <p:childTnLst>
                              <p:par>
                                <p:cTn id="18" presetID="2" presetClass="entr" presetSubtype="8"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0-#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childTnLst>
                          </p:cTn>
                        </p:par>
                        <p:par>
                          <p:cTn id="22" fill="hold">
                            <p:stCondLst>
                              <p:cond delay="3130"/>
                            </p:stCondLst>
                            <p:childTnLst>
                              <p:par>
                                <p:cTn id="23" presetID="42"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par>
                          <p:cTn id="28" fill="hold">
                            <p:stCondLst>
                              <p:cond delay="4130"/>
                            </p:stCondLst>
                            <p:childTnLst>
                              <p:par>
                                <p:cTn id="29" presetID="42"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par>
                          <p:cTn id="34" fill="hold">
                            <p:stCondLst>
                              <p:cond delay="5130"/>
                            </p:stCondLst>
                            <p:childTnLst>
                              <p:par>
                                <p:cTn id="35" presetID="42" presetClass="entr" presetSubtype="0" fill="hold" grpId="0"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1000"/>
                                        <p:tgtEl>
                                          <p:spTgt spid="31"/>
                                        </p:tgtEl>
                                      </p:cBhvr>
                                    </p:animEffect>
                                    <p:anim calcmode="lin" valueType="num">
                                      <p:cBhvr>
                                        <p:cTn id="38" dur="1000" fill="hold"/>
                                        <p:tgtEl>
                                          <p:spTgt spid="31"/>
                                        </p:tgtEl>
                                        <p:attrNameLst>
                                          <p:attrName>ppt_x</p:attrName>
                                        </p:attrNameLst>
                                      </p:cBhvr>
                                      <p:tavLst>
                                        <p:tav tm="0">
                                          <p:val>
                                            <p:strVal val="#ppt_x"/>
                                          </p:val>
                                        </p:tav>
                                        <p:tav tm="100000">
                                          <p:val>
                                            <p:strVal val="#ppt_x"/>
                                          </p:val>
                                        </p:tav>
                                      </p:tavLst>
                                    </p:anim>
                                    <p:anim calcmode="lin" valueType="num">
                                      <p:cBhvr>
                                        <p:cTn id="39" dur="1000" fill="hold"/>
                                        <p:tgtEl>
                                          <p:spTgt spid="31"/>
                                        </p:tgtEl>
                                        <p:attrNameLst>
                                          <p:attrName>ppt_y</p:attrName>
                                        </p:attrNameLst>
                                      </p:cBhvr>
                                      <p:tavLst>
                                        <p:tav tm="0">
                                          <p:val>
                                            <p:strVal val="#ppt_y+.1"/>
                                          </p:val>
                                        </p:tav>
                                        <p:tav tm="100000">
                                          <p:val>
                                            <p:strVal val="#ppt_y"/>
                                          </p:val>
                                        </p:tav>
                                      </p:tavLst>
                                    </p:anim>
                                  </p:childTnLst>
                                </p:cTn>
                              </p:par>
                            </p:childTnLst>
                          </p:cTn>
                        </p:par>
                        <p:par>
                          <p:cTn id="40" fill="hold">
                            <p:stCondLst>
                              <p:cond delay="6130"/>
                            </p:stCondLst>
                            <p:childTnLst>
                              <p:par>
                                <p:cTn id="41" presetID="47" presetClass="entr" presetSubtype="0" fill="hold" nodeType="after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1000"/>
                                        <p:tgtEl>
                                          <p:spTgt spid="41"/>
                                        </p:tgtEl>
                                      </p:cBhvr>
                                    </p:animEffect>
                                    <p:anim calcmode="lin" valueType="num">
                                      <p:cBhvr>
                                        <p:cTn id="44" dur="1000" fill="hold"/>
                                        <p:tgtEl>
                                          <p:spTgt spid="41"/>
                                        </p:tgtEl>
                                        <p:attrNameLst>
                                          <p:attrName>ppt_x</p:attrName>
                                        </p:attrNameLst>
                                      </p:cBhvr>
                                      <p:tavLst>
                                        <p:tav tm="0">
                                          <p:val>
                                            <p:strVal val="#ppt_x"/>
                                          </p:val>
                                        </p:tav>
                                        <p:tav tm="100000">
                                          <p:val>
                                            <p:strVal val="#ppt_x"/>
                                          </p:val>
                                        </p:tav>
                                      </p:tavLst>
                                    </p:anim>
                                    <p:anim calcmode="lin" valueType="num">
                                      <p:cBhvr>
                                        <p:cTn id="45" dur="1000" fill="hold"/>
                                        <p:tgtEl>
                                          <p:spTgt spid="41"/>
                                        </p:tgtEl>
                                        <p:attrNameLst>
                                          <p:attrName>ppt_y</p:attrName>
                                        </p:attrNameLst>
                                      </p:cBhvr>
                                      <p:tavLst>
                                        <p:tav tm="0">
                                          <p:val>
                                            <p:strVal val="#ppt_y-.1"/>
                                          </p:val>
                                        </p:tav>
                                        <p:tav tm="100000">
                                          <p:val>
                                            <p:strVal val="#ppt_y"/>
                                          </p:val>
                                        </p:tav>
                                      </p:tavLst>
                                    </p:anim>
                                  </p:childTnLst>
                                </p:cTn>
                              </p:par>
                            </p:childTnLst>
                          </p:cTn>
                        </p:par>
                        <p:par>
                          <p:cTn id="46" fill="hold">
                            <p:stCondLst>
                              <p:cond delay="7130"/>
                            </p:stCondLst>
                            <p:childTnLst>
                              <p:par>
                                <p:cTn id="47" presetID="42" presetClass="entr" presetSubtype="0"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1000" fill="hold"/>
                                        <p:tgtEl>
                                          <p:spTgt spid="17"/>
                                        </p:tgtEl>
                                        <p:attrNameLst>
                                          <p:attrName>ppt_y</p:attrName>
                                        </p:attrNameLst>
                                      </p:cBhvr>
                                      <p:tavLst>
                                        <p:tav tm="0">
                                          <p:val>
                                            <p:strVal val="#ppt_y+.1"/>
                                          </p:val>
                                        </p:tav>
                                        <p:tav tm="100000">
                                          <p:val>
                                            <p:strVal val="#ppt_y"/>
                                          </p:val>
                                        </p:tav>
                                      </p:tavLst>
                                    </p:anim>
                                  </p:childTnLst>
                                </p:cTn>
                              </p:par>
                            </p:childTnLst>
                          </p:cTn>
                        </p:par>
                        <p:par>
                          <p:cTn id="52" fill="hold">
                            <p:stCondLst>
                              <p:cond delay="8130"/>
                            </p:stCondLst>
                            <p:childTnLst>
                              <p:par>
                                <p:cTn id="53" presetID="42" presetClass="entr" presetSubtype="0"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1000"/>
                                        <p:tgtEl>
                                          <p:spTgt spid="25"/>
                                        </p:tgtEl>
                                      </p:cBhvr>
                                    </p:animEffect>
                                    <p:anim calcmode="lin" valueType="num">
                                      <p:cBhvr>
                                        <p:cTn id="56" dur="1000" fill="hold"/>
                                        <p:tgtEl>
                                          <p:spTgt spid="25"/>
                                        </p:tgtEl>
                                        <p:attrNameLst>
                                          <p:attrName>ppt_x</p:attrName>
                                        </p:attrNameLst>
                                      </p:cBhvr>
                                      <p:tavLst>
                                        <p:tav tm="0">
                                          <p:val>
                                            <p:strVal val="#ppt_x"/>
                                          </p:val>
                                        </p:tav>
                                        <p:tav tm="100000">
                                          <p:val>
                                            <p:strVal val="#ppt_x"/>
                                          </p:val>
                                        </p:tav>
                                      </p:tavLst>
                                    </p:anim>
                                    <p:anim calcmode="lin" valueType="num">
                                      <p:cBhvr>
                                        <p:cTn id="57" dur="1000" fill="hold"/>
                                        <p:tgtEl>
                                          <p:spTgt spid="25"/>
                                        </p:tgtEl>
                                        <p:attrNameLst>
                                          <p:attrName>ppt_y</p:attrName>
                                        </p:attrNameLst>
                                      </p:cBhvr>
                                      <p:tavLst>
                                        <p:tav tm="0">
                                          <p:val>
                                            <p:strVal val="#ppt_y+.1"/>
                                          </p:val>
                                        </p:tav>
                                        <p:tav tm="100000">
                                          <p:val>
                                            <p:strVal val="#ppt_y"/>
                                          </p:val>
                                        </p:tav>
                                      </p:tavLst>
                                    </p:anim>
                                  </p:childTnLst>
                                </p:cTn>
                              </p:par>
                            </p:childTnLst>
                          </p:cTn>
                        </p:par>
                        <p:par>
                          <p:cTn id="58" fill="hold">
                            <p:stCondLst>
                              <p:cond delay="9130"/>
                            </p:stCondLst>
                            <p:childTnLst>
                              <p:par>
                                <p:cTn id="59" presetID="42" presetClass="entr" presetSubtype="0" fill="hold" grpId="0" nodeType="after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fade">
                                      <p:cBhvr>
                                        <p:cTn id="61" dur="1000"/>
                                        <p:tgtEl>
                                          <p:spTgt spid="30"/>
                                        </p:tgtEl>
                                      </p:cBhvr>
                                    </p:animEffect>
                                    <p:anim calcmode="lin" valueType="num">
                                      <p:cBhvr>
                                        <p:cTn id="62" dur="1000" fill="hold"/>
                                        <p:tgtEl>
                                          <p:spTgt spid="30"/>
                                        </p:tgtEl>
                                        <p:attrNameLst>
                                          <p:attrName>ppt_x</p:attrName>
                                        </p:attrNameLst>
                                      </p:cBhvr>
                                      <p:tavLst>
                                        <p:tav tm="0">
                                          <p:val>
                                            <p:strVal val="#ppt_x"/>
                                          </p:val>
                                        </p:tav>
                                        <p:tav tm="100000">
                                          <p:val>
                                            <p:strVal val="#ppt_x"/>
                                          </p:val>
                                        </p:tav>
                                      </p:tavLst>
                                    </p:anim>
                                    <p:anim calcmode="lin" valueType="num">
                                      <p:cBhvr>
                                        <p:cTn id="63" dur="1000" fill="hold"/>
                                        <p:tgtEl>
                                          <p:spTgt spid="30"/>
                                        </p:tgtEl>
                                        <p:attrNameLst>
                                          <p:attrName>ppt_y</p:attrName>
                                        </p:attrNameLst>
                                      </p:cBhvr>
                                      <p:tavLst>
                                        <p:tav tm="0">
                                          <p:val>
                                            <p:strVal val="#ppt_y+.1"/>
                                          </p:val>
                                        </p:tav>
                                        <p:tav tm="100000">
                                          <p:val>
                                            <p:strVal val="#ppt_y"/>
                                          </p:val>
                                        </p:tav>
                                      </p:tavLst>
                                    </p:anim>
                                  </p:childTnLst>
                                </p:cTn>
                              </p:par>
                            </p:childTnLst>
                          </p:cTn>
                        </p:par>
                        <p:par>
                          <p:cTn id="64" fill="hold">
                            <p:stCondLst>
                              <p:cond delay="10130"/>
                            </p:stCondLst>
                            <p:childTnLst>
                              <p:par>
                                <p:cTn id="65" presetID="47" presetClass="entr" presetSubtype="0" fill="hold" nodeType="after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fade">
                                      <p:cBhvr>
                                        <p:cTn id="67" dur="1000"/>
                                        <p:tgtEl>
                                          <p:spTgt spid="42"/>
                                        </p:tgtEl>
                                      </p:cBhvr>
                                    </p:animEffect>
                                    <p:anim calcmode="lin" valueType="num">
                                      <p:cBhvr>
                                        <p:cTn id="68" dur="1000" fill="hold"/>
                                        <p:tgtEl>
                                          <p:spTgt spid="42"/>
                                        </p:tgtEl>
                                        <p:attrNameLst>
                                          <p:attrName>ppt_x</p:attrName>
                                        </p:attrNameLst>
                                      </p:cBhvr>
                                      <p:tavLst>
                                        <p:tav tm="0">
                                          <p:val>
                                            <p:strVal val="#ppt_x"/>
                                          </p:val>
                                        </p:tav>
                                        <p:tav tm="100000">
                                          <p:val>
                                            <p:strVal val="#ppt_x"/>
                                          </p:val>
                                        </p:tav>
                                      </p:tavLst>
                                    </p:anim>
                                    <p:anim calcmode="lin" valueType="num">
                                      <p:cBhvr>
                                        <p:cTn id="69" dur="1000" fill="hold"/>
                                        <p:tgtEl>
                                          <p:spTgt spid="42"/>
                                        </p:tgtEl>
                                        <p:attrNameLst>
                                          <p:attrName>ppt_y</p:attrName>
                                        </p:attrNameLst>
                                      </p:cBhvr>
                                      <p:tavLst>
                                        <p:tav tm="0">
                                          <p:val>
                                            <p:strVal val="#ppt_y-.1"/>
                                          </p:val>
                                        </p:tav>
                                        <p:tav tm="100000">
                                          <p:val>
                                            <p:strVal val="#ppt_y"/>
                                          </p:val>
                                        </p:tav>
                                      </p:tavLst>
                                    </p:anim>
                                  </p:childTnLst>
                                </p:cTn>
                              </p:par>
                            </p:childTnLst>
                          </p:cTn>
                        </p:par>
                        <p:par>
                          <p:cTn id="70" fill="hold">
                            <p:stCondLst>
                              <p:cond delay="11130"/>
                            </p:stCondLst>
                            <p:childTnLst>
                              <p:par>
                                <p:cTn id="71" presetID="42" presetClass="entr" presetSubtype="0" fill="hold" grpId="0" nodeType="after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fade">
                                      <p:cBhvr>
                                        <p:cTn id="73" dur="1000"/>
                                        <p:tgtEl>
                                          <p:spTgt spid="20"/>
                                        </p:tgtEl>
                                      </p:cBhvr>
                                    </p:animEffect>
                                    <p:anim calcmode="lin" valueType="num">
                                      <p:cBhvr>
                                        <p:cTn id="74" dur="1000" fill="hold"/>
                                        <p:tgtEl>
                                          <p:spTgt spid="20"/>
                                        </p:tgtEl>
                                        <p:attrNameLst>
                                          <p:attrName>ppt_x</p:attrName>
                                        </p:attrNameLst>
                                      </p:cBhvr>
                                      <p:tavLst>
                                        <p:tav tm="0">
                                          <p:val>
                                            <p:strVal val="#ppt_x"/>
                                          </p:val>
                                        </p:tav>
                                        <p:tav tm="100000">
                                          <p:val>
                                            <p:strVal val="#ppt_x"/>
                                          </p:val>
                                        </p:tav>
                                      </p:tavLst>
                                    </p:anim>
                                    <p:anim calcmode="lin" valueType="num">
                                      <p:cBhvr>
                                        <p:cTn id="75" dur="1000" fill="hold"/>
                                        <p:tgtEl>
                                          <p:spTgt spid="20"/>
                                        </p:tgtEl>
                                        <p:attrNameLst>
                                          <p:attrName>ppt_y</p:attrName>
                                        </p:attrNameLst>
                                      </p:cBhvr>
                                      <p:tavLst>
                                        <p:tav tm="0">
                                          <p:val>
                                            <p:strVal val="#ppt_y+.1"/>
                                          </p:val>
                                        </p:tav>
                                        <p:tav tm="100000">
                                          <p:val>
                                            <p:strVal val="#ppt_y"/>
                                          </p:val>
                                        </p:tav>
                                      </p:tavLst>
                                    </p:anim>
                                  </p:childTnLst>
                                </p:cTn>
                              </p:par>
                            </p:childTnLst>
                          </p:cTn>
                        </p:par>
                        <p:par>
                          <p:cTn id="76" fill="hold">
                            <p:stCondLst>
                              <p:cond delay="12130"/>
                            </p:stCondLst>
                            <p:childTnLst>
                              <p:par>
                                <p:cTn id="77" presetID="42" presetClass="entr" presetSubtype="0" fill="hold" grpId="0" nodeType="afterEffect">
                                  <p:stCondLst>
                                    <p:cond delay="0"/>
                                  </p:stCondLst>
                                  <p:childTnLst>
                                    <p:set>
                                      <p:cBhvr>
                                        <p:cTn id="78" dur="1" fill="hold">
                                          <p:stCondLst>
                                            <p:cond delay="0"/>
                                          </p:stCondLst>
                                        </p:cTn>
                                        <p:tgtEl>
                                          <p:spTgt spid="26"/>
                                        </p:tgtEl>
                                        <p:attrNameLst>
                                          <p:attrName>style.visibility</p:attrName>
                                        </p:attrNameLst>
                                      </p:cBhvr>
                                      <p:to>
                                        <p:strVal val="visible"/>
                                      </p:to>
                                    </p:set>
                                    <p:animEffect transition="in" filter="fade">
                                      <p:cBhvr>
                                        <p:cTn id="79" dur="1000"/>
                                        <p:tgtEl>
                                          <p:spTgt spid="26"/>
                                        </p:tgtEl>
                                      </p:cBhvr>
                                    </p:animEffect>
                                    <p:anim calcmode="lin" valueType="num">
                                      <p:cBhvr>
                                        <p:cTn id="80" dur="1000" fill="hold"/>
                                        <p:tgtEl>
                                          <p:spTgt spid="26"/>
                                        </p:tgtEl>
                                        <p:attrNameLst>
                                          <p:attrName>ppt_x</p:attrName>
                                        </p:attrNameLst>
                                      </p:cBhvr>
                                      <p:tavLst>
                                        <p:tav tm="0">
                                          <p:val>
                                            <p:strVal val="#ppt_x"/>
                                          </p:val>
                                        </p:tav>
                                        <p:tav tm="100000">
                                          <p:val>
                                            <p:strVal val="#ppt_x"/>
                                          </p:val>
                                        </p:tav>
                                      </p:tavLst>
                                    </p:anim>
                                    <p:anim calcmode="lin" valueType="num">
                                      <p:cBhvr>
                                        <p:cTn id="81" dur="1000" fill="hold"/>
                                        <p:tgtEl>
                                          <p:spTgt spid="26"/>
                                        </p:tgtEl>
                                        <p:attrNameLst>
                                          <p:attrName>ppt_y</p:attrName>
                                        </p:attrNameLst>
                                      </p:cBhvr>
                                      <p:tavLst>
                                        <p:tav tm="0">
                                          <p:val>
                                            <p:strVal val="#ppt_y+.1"/>
                                          </p:val>
                                        </p:tav>
                                        <p:tav tm="100000">
                                          <p:val>
                                            <p:strVal val="#ppt_y"/>
                                          </p:val>
                                        </p:tav>
                                      </p:tavLst>
                                    </p:anim>
                                  </p:childTnLst>
                                </p:cTn>
                              </p:par>
                            </p:childTnLst>
                          </p:cTn>
                        </p:par>
                        <p:par>
                          <p:cTn id="82" fill="hold">
                            <p:stCondLst>
                              <p:cond delay="13130"/>
                            </p:stCondLst>
                            <p:childTnLst>
                              <p:par>
                                <p:cTn id="83" presetID="42" presetClass="entr" presetSubtype="0" fill="hold" grpId="0" nodeType="afterEffect">
                                  <p:stCondLst>
                                    <p:cond delay="0"/>
                                  </p:stCondLst>
                                  <p:childTnLst>
                                    <p:set>
                                      <p:cBhvr>
                                        <p:cTn id="84" dur="1" fill="hold">
                                          <p:stCondLst>
                                            <p:cond delay="0"/>
                                          </p:stCondLst>
                                        </p:cTn>
                                        <p:tgtEl>
                                          <p:spTgt spid="32"/>
                                        </p:tgtEl>
                                        <p:attrNameLst>
                                          <p:attrName>style.visibility</p:attrName>
                                        </p:attrNameLst>
                                      </p:cBhvr>
                                      <p:to>
                                        <p:strVal val="visible"/>
                                      </p:to>
                                    </p:set>
                                    <p:animEffect transition="in" filter="fade">
                                      <p:cBhvr>
                                        <p:cTn id="85" dur="1000"/>
                                        <p:tgtEl>
                                          <p:spTgt spid="32"/>
                                        </p:tgtEl>
                                      </p:cBhvr>
                                    </p:animEffect>
                                    <p:anim calcmode="lin" valueType="num">
                                      <p:cBhvr>
                                        <p:cTn id="86" dur="1000" fill="hold"/>
                                        <p:tgtEl>
                                          <p:spTgt spid="32"/>
                                        </p:tgtEl>
                                        <p:attrNameLst>
                                          <p:attrName>ppt_x</p:attrName>
                                        </p:attrNameLst>
                                      </p:cBhvr>
                                      <p:tavLst>
                                        <p:tav tm="0">
                                          <p:val>
                                            <p:strVal val="#ppt_x"/>
                                          </p:val>
                                        </p:tav>
                                        <p:tav tm="100000">
                                          <p:val>
                                            <p:strVal val="#ppt_x"/>
                                          </p:val>
                                        </p:tav>
                                      </p:tavLst>
                                    </p:anim>
                                    <p:anim calcmode="lin" valueType="num">
                                      <p:cBhvr>
                                        <p:cTn id="87" dur="1000" fill="hold"/>
                                        <p:tgtEl>
                                          <p:spTgt spid="32"/>
                                        </p:tgtEl>
                                        <p:attrNameLst>
                                          <p:attrName>ppt_y</p:attrName>
                                        </p:attrNameLst>
                                      </p:cBhvr>
                                      <p:tavLst>
                                        <p:tav tm="0">
                                          <p:val>
                                            <p:strVal val="#ppt_y+.1"/>
                                          </p:val>
                                        </p:tav>
                                        <p:tav tm="100000">
                                          <p:val>
                                            <p:strVal val="#ppt_y"/>
                                          </p:val>
                                        </p:tav>
                                      </p:tavLst>
                                    </p:anim>
                                  </p:childTnLst>
                                </p:cTn>
                              </p:par>
                            </p:childTnLst>
                          </p:cTn>
                        </p:par>
                        <p:par>
                          <p:cTn id="88" fill="hold">
                            <p:stCondLst>
                              <p:cond delay="14130"/>
                            </p:stCondLst>
                            <p:childTnLst>
                              <p:par>
                                <p:cTn id="89" presetID="47" presetClass="entr" presetSubtype="0" fill="hold" nodeType="afterEffect">
                                  <p:stCondLst>
                                    <p:cond delay="0"/>
                                  </p:stCondLst>
                                  <p:childTnLst>
                                    <p:set>
                                      <p:cBhvr>
                                        <p:cTn id="90" dur="1" fill="hold">
                                          <p:stCondLst>
                                            <p:cond delay="0"/>
                                          </p:stCondLst>
                                        </p:cTn>
                                        <p:tgtEl>
                                          <p:spTgt spid="43"/>
                                        </p:tgtEl>
                                        <p:attrNameLst>
                                          <p:attrName>style.visibility</p:attrName>
                                        </p:attrNameLst>
                                      </p:cBhvr>
                                      <p:to>
                                        <p:strVal val="visible"/>
                                      </p:to>
                                    </p:set>
                                    <p:animEffect transition="in" filter="fade">
                                      <p:cBhvr>
                                        <p:cTn id="91" dur="1000"/>
                                        <p:tgtEl>
                                          <p:spTgt spid="43"/>
                                        </p:tgtEl>
                                      </p:cBhvr>
                                    </p:animEffect>
                                    <p:anim calcmode="lin" valueType="num">
                                      <p:cBhvr>
                                        <p:cTn id="92" dur="1000" fill="hold"/>
                                        <p:tgtEl>
                                          <p:spTgt spid="43"/>
                                        </p:tgtEl>
                                        <p:attrNameLst>
                                          <p:attrName>ppt_x</p:attrName>
                                        </p:attrNameLst>
                                      </p:cBhvr>
                                      <p:tavLst>
                                        <p:tav tm="0">
                                          <p:val>
                                            <p:strVal val="#ppt_x"/>
                                          </p:val>
                                        </p:tav>
                                        <p:tav tm="100000">
                                          <p:val>
                                            <p:strVal val="#ppt_x"/>
                                          </p:val>
                                        </p:tav>
                                      </p:tavLst>
                                    </p:anim>
                                    <p:anim calcmode="lin" valueType="num">
                                      <p:cBhvr>
                                        <p:cTn id="93"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0" grpId="0" animBg="1"/>
      <p:bldP spid="4" grpId="0" animBg="1"/>
      <p:bldP spid="8" grpId="0"/>
      <p:bldP spid="25" grpId="0"/>
      <p:bldP spid="26" grpId="0"/>
      <p:bldP spid="30" grpId="0"/>
      <p:bldP spid="31" grpId="0"/>
      <p:bldP spid="32" grpId="0"/>
      <p:bldP spid="39" grpId="0"/>
      <p:bldP spid="4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058" y="-27384"/>
            <a:ext cx="9171058" cy="6885384"/>
          </a:xfrm>
          <a:prstGeom prst="rect">
            <a:avLst/>
          </a:prstGeom>
          <a:solidFill>
            <a:srgbClr val="2A92D0"/>
          </a:solidFill>
          <a:ln>
            <a:solidFill>
              <a:srgbClr val="2A92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7" name="Straight Connector 6"/>
          <p:cNvCxnSpPr/>
          <p:nvPr/>
        </p:nvCxnSpPr>
        <p:spPr>
          <a:xfrm>
            <a:off x="2004464" y="5460361"/>
            <a:ext cx="7120261" cy="0"/>
          </a:xfrm>
          <a:prstGeom prst="line">
            <a:avLst/>
          </a:prstGeom>
          <a:ln w="101600">
            <a:solidFill>
              <a:srgbClr val="262262"/>
            </a:solidFill>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4114600" y="5003161"/>
            <a:ext cx="914400" cy="914400"/>
          </a:xfrm>
          <a:prstGeom prst="ellipse">
            <a:avLst/>
          </a:prstGeom>
          <a:solidFill>
            <a:srgbClr val="262262"/>
          </a:solidFill>
          <a:ln>
            <a:solidFill>
              <a:srgbClr val="2622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Oval 19"/>
          <p:cNvSpPr/>
          <p:nvPr/>
        </p:nvSpPr>
        <p:spPr>
          <a:xfrm>
            <a:off x="6681736" y="5003161"/>
            <a:ext cx="914400" cy="914400"/>
          </a:xfrm>
          <a:prstGeom prst="ellipse">
            <a:avLst/>
          </a:prstGeom>
          <a:solidFill>
            <a:srgbClr val="262262"/>
          </a:solidFill>
          <a:ln>
            <a:solidFill>
              <a:srgbClr val="2622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Oval 3"/>
          <p:cNvSpPr/>
          <p:nvPr/>
        </p:nvSpPr>
        <p:spPr>
          <a:xfrm>
            <a:off x="1547464" y="5003161"/>
            <a:ext cx="914400" cy="914400"/>
          </a:xfrm>
          <a:prstGeom prst="ellipse">
            <a:avLst/>
          </a:prstGeom>
          <a:solidFill>
            <a:srgbClr val="262262"/>
          </a:solidFill>
          <a:ln>
            <a:solidFill>
              <a:srgbClr val="2622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TextBox 7"/>
          <p:cNvSpPr txBox="1"/>
          <p:nvPr/>
        </p:nvSpPr>
        <p:spPr>
          <a:xfrm>
            <a:off x="1492344" y="5167972"/>
            <a:ext cx="1024639" cy="584775"/>
          </a:xfrm>
          <a:prstGeom prst="rect">
            <a:avLst/>
          </a:prstGeom>
          <a:noFill/>
        </p:spPr>
        <p:txBody>
          <a:bodyPr wrap="none" rtlCol="0">
            <a:spAutoFit/>
          </a:bodyPr>
          <a:lstStyle/>
          <a:p>
            <a:r>
              <a:rPr lang="pt-BR" sz="3200" dirty="0" smtClean="0">
                <a:solidFill>
                  <a:schemeClr val="bg1"/>
                </a:solidFill>
              </a:rPr>
              <a:t>1560</a:t>
            </a:r>
            <a:endParaRPr lang="pt-BR" sz="3200" dirty="0">
              <a:solidFill>
                <a:schemeClr val="bg1"/>
              </a:solidFill>
            </a:endParaRPr>
          </a:p>
        </p:txBody>
      </p:sp>
      <p:sp>
        <p:nvSpPr>
          <p:cNvPr id="25" name="TextBox 24"/>
          <p:cNvSpPr txBox="1"/>
          <p:nvPr/>
        </p:nvSpPr>
        <p:spPr>
          <a:xfrm>
            <a:off x="4059280" y="5167971"/>
            <a:ext cx="1024639" cy="584775"/>
          </a:xfrm>
          <a:prstGeom prst="rect">
            <a:avLst/>
          </a:prstGeom>
          <a:noFill/>
        </p:spPr>
        <p:txBody>
          <a:bodyPr wrap="none" rtlCol="0">
            <a:spAutoFit/>
          </a:bodyPr>
          <a:lstStyle/>
          <a:p>
            <a:r>
              <a:rPr lang="pt-BR" sz="3200" dirty="0" smtClean="0">
                <a:solidFill>
                  <a:schemeClr val="bg1"/>
                </a:solidFill>
              </a:rPr>
              <a:t>1570</a:t>
            </a:r>
            <a:endParaRPr lang="pt-BR" sz="3200" dirty="0">
              <a:solidFill>
                <a:schemeClr val="bg1"/>
              </a:solidFill>
            </a:endParaRPr>
          </a:p>
        </p:txBody>
      </p:sp>
      <p:sp>
        <p:nvSpPr>
          <p:cNvPr id="26" name="TextBox 25"/>
          <p:cNvSpPr txBox="1"/>
          <p:nvPr/>
        </p:nvSpPr>
        <p:spPr>
          <a:xfrm>
            <a:off x="6626416" y="5167973"/>
            <a:ext cx="1024639" cy="584775"/>
          </a:xfrm>
          <a:prstGeom prst="rect">
            <a:avLst/>
          </a:prstGeom>
          <a:noFill/>
        </p:spPr>
        <p:txBody>
          <a:bodyPr wrap="none" rtlCol="0">
            <a:spAutoFit/>
          </a:bodyPr>
          <a:lstStyle/>
          <a:p>
            <a:r>
              <a:rPr lang="pt-BR" sz="3200" dirty="0" smtClean="0">
                <a:solidFill>
                  <a:schemeClr val="bg1"/>
                </a:solidFill>
              </a:rPr>
              <a:t>1580</a:t>
            </a:r>
            <a:endParaRPr lang="pt-BR" sz="3200" dirty="0">
              <a:solidFill>
                <a:schemeClr val="bg1"/>
              </a:solidFill>
            </a:endParaRPr>
          </a:p>
        </p:txBody>
      </p:sp>
      <p:sp>
        <p:nvSpPr>
          <p:cNvPr id="30" name="Rectangle 29"/>
          <p:cNvSpPr/>
          <p:nvPr/>
        </p:nvSpPr>
        <p:spPr>
          <a:xfrm>
            <a:off x="3377469" y="4077073"/>
            <a:ext cx="2389061"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sp>
        <p:nvSpPr>
          <p:cNvPr id="31" name="Rectangle 30"/>
          <p:cNvSpPr/>
          <p:nvPr/>
        </p:nvSpPr>
        <p:spPr>
          <a:xfrm>
            <a:off x="809933" y="4077073"/>
            <a:ext cx="2389061"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sp>
        <p:nvSpPr>
          <p:cNvPr id="32" name="Rectangle 31"/>
          <p:cNvSpPr/>
          <p:nvPr/>
        </p:nvSpPr>
        <p:spPr>
          <a:xfrm>
            <a:off x="5944405" y="4077073"/>
            <a:ext cx="2389061"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pic>
        <p:nvPicPr>
          <p:cNvPr id="38" name="Picture 3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058" y="-27384"/>
            <a:ext cx="9171058" cy="1678304"/>
          </a:xfrm>
          <a:prstGeom prst="rect">
            <a:avLst/>
          </a:prstGeom>
        </p:spPr>
      </p:pic>
      <p:sp>
        <p:nvSpPr>
          <p:cNvPr id="39" name="TextBox 38"/>
          <p:cNvSpPr txBox="1"/>
          <p:nvPr/>
        </p:nvSpPr>
        <p:spPr>
          <a:xfrm>
            <a:off x="613290" y="186272"/>
            <a:ext cx="5232907" cy="769441"/>
          </a:xfrm>
          <a:prstGeom prst="rect">
            <a:avLst/>
          </a:prstGeom>
          <a:noFill/>
        </p:spPr>
        <p:txBody>
          <a:bodyPr wrap="none" rtlCol="0">
            <a:spAutoFit/>
          </a:bodyPr>
          <a:lstStyle/>
          <a:p>
            <a:r>
              <a:rPr lang="pt-BR" sz="4400" dirty="0" smtClean="0">
                <a:solidFill>
                  <a:schemeClr val="bg1"/>
                </a:solidFill>
              </a:rPr>
              <a:t>Timeline 2 </a:t>
            </a:r>
            <a:r>
              <a:rPr lang="pt-BR" sz="4400" dirty="0" smtClean="0">
                <a:solidFill>
                  <a:srgbClr val="2A92D0"/>
                </a:solidFill>
                <a:cs typeface="Myriad Arabic"/>
              </a:rPr>
              <a:t>»</a:t>
            </a:r>
            <a:r>
              <a:rPr lang="pt-BR" sz="4400" dirty="0" smtClean="0">
                <a:solidFill>
                  <a:schemeClr val="bg1"/>
                </a:solidFill>
              </a:rPr>
              <a:t> </a:t>
            </a:r>
            <a:r>
              <a:rPr lang="pt-BR" sz="4400" b="1" dirty="0" smtClean="0">
                <a:solidFill>
                  <a:schemeClr val="bg1"/>
                </a:solidFill>
              </a:rPr>
              <a:t>Reforma</a:t>
            </a:r>
            <a:endParaRPr lang="pt-BR" sz="4400" dirty="0">
              <a:solidFill>
                <a:schemeClr val="bg1"/>
              </a:solidFill>
              <a:cs typeface="Myriad Arabic" pitchFamily="50" charset="-78"/>
            </a:endParaRPr>
          </a:p>
        </p:txBody>
      </p:sp>
      <p:pic>
        <p:nvPicPr>
          <p:cNvPr id="41" name="Picture 4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09933" y="2276873"/>
            <a:ext cx="2389061" cy="1592707"/>
          </a:xfrm>
          <a:prstGeom prst="rect">
            <a:avLst/>
          </a:prstGeom>
        </p:spPr>
      </p:pic>
      <p:pic>
        <p:nvPicPr>
          <p:cNvPr id="42" name="Picture 4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77469" y="2276872"/>
            <a:ext cx="2389061" cy="1592707"/>
          </a:xfrm>
          <a:prstGeom prst="rect">
            <a:avLst/>
          </a:prstGeom>
        </p:spPr>
      </p:pic>
      <p:pic>
        <p:nvPicPr>
          <p:cNvPr id="43" name="Picture 4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44405" y="2276873"/>
            <a:ext cx="2389061" cy="1592707"/>
          </a:xfrm>
          <a:prstGeom prst="rect">
            <a:avLst/>
          </a:prstGeom>
        </p:spPr>
      </p:pic>
    </p:spTree>
    <p:extLst>
      <p:ext uri="{BB962C8B-B14F-4D97-AF65-F5344CB8AC3E}">
        <p14:creationId xmlns:p14="http://schemas.microsoft.com/office/powerpoint/2010/main" val="2294428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iterate type="wd">
                                    <p:tmPct val="21000"/>
                                  </p:iterate>
                                  <p:childTnLst>
                                    <p:set>
                                      <p:cBhvr>
                                        <p:cTn id="12" dur="1" fill="hold">
                                          <p:stCondLst>
                                            <p:cond delay="0"/>
                                          </p:stCondLst>
                                        </p:cTn>
                                        <p:tgtEl>
                                          <p:spTgt spid="39"/>
                                        </p:tgtEl>
                                        <p:attrNameLst>
                                          <p:attrName>style.visibility</p:attrName>
                                        </p:attrNameLst>
                                      </p:cBhvr>
                                      <p:to>
                                        <p:strVal val="visible"/>
                                      </p:to>
                                    </p:set>
                                    <p:animEffect transition="in" filter="fade">
                                      <p:cBhvr>
                                        <p:cTn id="13" dur="1000"/>
                                        <p:tgtEl>
                                          <p:spTgt spid="39"/>
                                        </p:tgtEl>
                                      </p:cBhvr>
                                    </p:animEffect>
                                  </p:childTnLst>
                                </p:cTn>
                              </p:par>
                            </p:childTnLst>
                          </p:cTn>
                        </p:par>
                        <p:par>
                          <p:cTn id="14" fill="hold">
                            <p:stCondLst>
                              <p:cond delay="2630"/>
                            </p:stCondLst>
                            <p:childTnLst>
                              <p:par>
                                <p:cTn id="15" presetID="2" presetClass="entr" presetSubtype="8"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0-#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3130"/>
                            </p:stCondLst>
                            <p:childTnLst>
                              <p:par>
                                <p:cTn id="20" presetID="42" presetClass="entr" presetSubtype="0"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childTnLst>
                          </p:cTn>
                        </p:par>
                        <p:par>
                          <p:cTn id="25" fill="hold">
                            <p:stCondLst>
                              <p:cond delay="4130"/>
                            </p:stCondLst>
                            <p:childTnLst>
                              <p:par>
                                <p:cTn id="26" presetID="42"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par>
                          <p:cTn id="31" fill="hold">
                            <p:stCondLst>
                              <p:cond delay="5130"/>
                            </p:stCondLst>
                            <p:childTnLst>
                              <p:par>
                                <p:cTn id="32" presetID="42" presetClass="entr" presetSubtype="0" fill="hold" grpId="0" nodeType="after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1000"/>
                                        <p:tgtEl>
                                          <p:spTgt spid="31"/>
                                        </p:tgtEl>
                                      </p:cBhvr>
                                    </p:animEffect>
                                    <p:anim calcmode="lin" valueType="num">
                                      <p:cBhvr>
                                        <p:cTn id="35" dur="1000" fill="hold"/>
                                        <p:tgtEl>
                                          <p:spTgt spid="31"/>
                                        </p:tgtEl>
                                        <p:attrNameLst>
                                          <p:attrName>ppt_x</p:attrName>
                                        </p:attrNameLst>
                                      </p:cBhvr>
                                      <p:tavLst>
                                        <p:tav tm="0">
                                          <p:val>
                                            <p:strVal val="#ppt_x"/>
                                          </p:val>
                                        </p:tav>
                                        <p:tav tm="100000">
                                          <p:val>
                                            <p:strVal val="#ppt_x"/>
                                          </p:val>
                                        </p:tav>
                                      </p:tavLst>
                                    </p:anim>
                                    <p:anim calcmode="lin" valueType="num">
                                      <p:cBhvr>
                                        <p:cTn id="36" dur="1000" fill="hold"/>
                                        <p:tgtEl>
                                          <p:spTgt spid="31"/>
                                        </p:tgtEl>
                                        <p:attrNameLst>
                                          <p:attrName>ppt_y</p:attrName>
                                        </p:attrNameLst>
                                      </p:cBhvr>
                                      <p:tavLst>
                                        <p:tav tm="0">
                                          <p:val>
                                            <p:strVal val="#ppt_y+.1"/>
                                          </p:val>
                                        </p:tav>
                                        <p:tav tm="100000">
                                          <p:val>
                                            <p:strVal val="#ppt_y"/>
                                          </p:val>
                                        </p:tav>
                                      </p:tavLst>
                                    </p:anim>
                                  </p:childTnLst>
                                </p:cTn>
                              </p:par>
                            </p:childTnLst>
                          </p:cTn>
                        </p:par>
                        <p:par>
                          <p:cTn id="37" fill="hold">
                            <p:stCondLst>
                              <p:cond delay="6130"/>
                            </p:stCondLst>
                            <p:childTnLst>
                              <p:par>
                                <p:cTn id="38" presetID="47" presetClass="entr" presetSubtype="0" fill="hold" nodeType="after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fade">
                                      <p:cBhvr>
                                        <p:cTn id="40" dur="1000"/>
                                        <p:tgtEl>
                                          <p:spTgt spid="41"/>
                                        </p:tgtEl>
                                      </p:cBhvr>
                                    </p:animEffect>
                                    <p:anim calcmode="lin" valueType="num">
                                      <p:cBhvr>
                                        <p:cTn id="41" dur="1000" fill="hold"/>
                                        <p:tgtEl>
                                          <p:spTgt spid="41"/>
                                        </p:tgtEl>
                                        <p:attrNameLst>
                                          <p:attrName>ppt_x</p:attrName>
                                        </p:attrNameLst>
                                      </p:cBhvr>
                                      <p:tavLst>
                                        <p:tav tm="0">
                                          <p:val>
                                            <p:strVal val="#ppt_x"/>
                                          </p:val>
                                        </p:tav>
                                        <p:tav tm="100000">
                                          <p:val>
                                            <p:strVal val="#ppt_x"/>
                                          </p:val>
                                        </p:tav>
                                      </p:tavLst>
                                    </p:anim>
                                    <p:anim calcmode="lin" valueType="num">
                                      <p:cBhvr>
                                        <p:cTn id="42" dur="1000" fill="hold"/>
                                        <p:tgtEl>
                                          <p:spTgt spid="41"/>
                                        </p:tgtEl>
                                        <p:attrNameLst>
                                          <p:attrName>ppt_y</p:attrName>
                                        </p:attrNameLst>
                                      </p:cBhvr>
                                      <p:tavLst>
                                        <p:tav tm="0">
                                          <p:val>
                                            <p:strVal val="#ppt_y-.1"/>
                                          </p:val>
                                        </p:tav>
                                        <p:tav tm="100000">
                                          <p:val>
                                            <p:strVal val="#ppt_y"/>
                                          </p:val>
                                        </p:tav>
                                      </p:tavLst>
                                    </p:anim>
                                  </p:childTnLst>
                                </p:cTn>
                              </p:par>
                            </p:childTnLst>
                          </p:cTn>
                        </p:par>
                        <p:par>
                          <p:cTn id="43" fill="hold">
                            <p:stCondLst>
                              <p:cond delay="7130"/>
                            </p:stCondLst>
                            <p:childTnLst>
                              <p:par>
                                <p:cTn id="44" presetID="42" presetClass="entr" presetSubtype="0"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1000"/>
                                        <p:tgtEl>
                                          <p:spTgt spid="17"/>
                                        </p:tgtEl>
                                      </p:cBhvr>
                                    </p:animEffect>
                                    <p:anim calcmode="lin" valueType="num">
                                      <p:cBhvr>
                                        <p:cTn id="47" dur="1000" fill="hold"/>
                                        <p:tgtEl>
                                          <p:spTgt spid="17"/>
                                        </p:tgtEl>
                                        <p:attrNameLst>
                                          <p:attrName>ppt_x</p:attrName>
                                        </p:attrNameLst>
                                      </p:cBhvr>
                                      <p:tavLst>
                                        <p:tav tm="0">
                                          <p:val>
                                            <p:strVal val="#ppt_x"/>
                                          </p:val>
                                        </p:tav>
                                        <p:tav tm="100000">
                                          <p:val>
                                            <p:strVal val="#ppt_x"/>
                                          </p:val>
                                        </p:tav>
                                      </p:tavLst>
                                    </p:anim>
                                    <p:anim calcmode="lin" valueType="num">
                                      <p:cBhvr>
                                        <p:cTn id="48" dur="1000" fill="hold"/>
                                        <p:tgtEl>
                                          <p:spTgt spid="17"/>
                                        </p:tgtEl>
                                        <p:attrNameLst>
                                          <p:attrName>ppt_y</p:attrName>
                                        </p:attrNameLst>
                                      </p:cBhvr>
                                      <p:tavLst>
                                        <p:tav tm="0">
                                          <p:val>
                                            <p:strVal val="#ppt_y+.1"/>
                                          </p:val>
                                        </p:tav>
                                        <p:tav tm="100000">
                                          <p:val>
                                            <p:strVal val="#ppt_y"/>
                                          </p:val>
                                        </p:tav>
                                      </p:tavLst>
                                    </p:anim>
                                  </p:childTnLst>
                                </p:cTn>
                              </p:par>
                            </p:childTnLst>
                          </p:cTn>
                        </p:par>
                        <p:par>
                          <p:cTn id="49" fill="hold">
                            <p:stCondLst>
                              <p:cond delay="8130"/>
                            </p:stCondLst>
                            <p:childTnLst>
                              <p:par>
                                <p:cTn id="50" presetID="42" presetClass="entr" presetSubtype="0" fill="hold" grpId="0"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1000"/>
                                        <p:tgtEl>
                                          <p:spTgt spid="25"/>
                                        </p:tgtEl>
                                      </p:cBhvr>
                                    </p:animEffect>
                                    <p:anim calcmode="lin" valueType="num">
                                      <p:cBhvr>
                                        <p:cTn id="53" dur="1000" fill="hold"/>
                                        <p:tgtEl>
                                          <p:spTgt spid="25"/>
                                        </p:tgtEl>
                                        <p:attrNameLst>
                                          <p:attrName>ppt_x</p:attrName>
                                        </p:attrNameLst>
                                      </p:cBhvr>
                                      <p:tavLst>
                                        <p:tav tm="0">
                                          <p:val>
                                            <p:strVal val="#ppt_x"/>
                                          </p:val>
                                        </p:tav>
                                        <p:tav tm="100000">
                                          <p:val>
                                            <p:strVal val="#ppt_x"/>
                                          </p:val>
                                        </p:tav>
                                      </p:tavLst>
                                    </p:anim>
                                    <p:anim calcmode="lin" valueType="num">
                                      <p:cBhvr>
                                        <p:cTn id="54" dur="1000" fill="hold"/>
                                        <p:tgtEl>
                                          <p:spTgt spid="25"/>
                                        </p:tgtEl>
                                        <p:attrNameLst>
                                          <p:attrName>ppt_y</p:attrName>
                                        </p:attrNameLst>
                                      </p:cBhvr>
                                      <p:tavLst>
                                        <p:tav tm="0">
                                          <p:val>
                                            <p:strVal val="#ppt_y+.1"/>
                                          </p:val>
                                        </p:tav>
                                        <p:tav tm="100000">
                                          <p:val>
                                            <p:strVal val="#ppt_y"/>
                                          </p:val>
                                        </p:tav>
                                      </p:tavLst>
                                    </p:anim>
                                  </p:childTnLst>
                                </p:cTn>
                              </p:par>
                            </p:childTnLst>
                          </p:cTn>
                        </p:par>
                        <p:par>
                          <p:cTn id="55" fill="hold">
                            <p:stCondLst>
                              <p:cond delay="9130"/>
                            </p:stCondLst>
                            <p:childTnLst>
                              <p:par>
                                <p:cTn id="56" presetID="42" presetClass="entr" presetSubtype="0" fill="hold" grpId="0" nodeType="after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fade">
                                      <p:cBhvr>
                                        <p:cTn id="58" dur="1000"/>
                                        <p:tgtEl>
                                          <p:spTgt spid="30"/>
                                        </p:tgtEl>
                                      </p:cBhvr>
                                    </p:animEffect>
                                    <p:anim calcmode="lin" valueType="num">
                                      <p:cBhvr>
                                        <p:cTn id="59" dur="1000" fill="hold"/>
                                        <p:tgtEl>
                                          <p:spTgt spid="30"/>
                                        </p:tgtEl>
                                        <p:attrNameLst>
                                          <p:attrName>ppt_x</p:attrName>
                                        </p:attrNameLst>
                                      </p:cBhvr>
                                      <p:tavLst>
                                        <p:tav tm="0">
                                          <p:val>
                                            <p:strVal val="#ppt_x"/>
                                          </p:val>
                                        </p:tav>
                                        <p:tav tm="100000">
                                          <p:val>
                                            <p:strVal val="#ppt_x"/>
                                          </p:val>
                                        </p:tav>
                                      </p:tavLst>
                                    </p:anim>
                                    <p:anim calcmode="lin" valueType="num">
                                      <p:cBhvr>
                                        <p:cTn id="60" dur="1000" fill="hold"/>
                                        <p:tgtEl>
                                          <p:spTgt spid="30"/>
                                        </p:tgtEl>
                                        <p:attrNameLst>
                                          <p:attrName>ppt_y</p:attrName>
                                        </p:attrNameLst>
                                      </p:cBhvr>
                                      <p:tavLst>
                                        <p:tav tm="0">
                                          <p:val>
                                            <p:strVal val="#ppt_y+.1"/>
                                          </p:val>
                                        </p:tav>
                                        <p:tav tm="100000">
                                          <p:val>
                                            <p:strVal val="#ppt_y"/>
                                          </p:val>
                                        </p:tav>
                                      </p:tavLst>
                                    </p:anim>
                                  </p:childTnLst>
                                </p:cTn>
                              </p:par>
                            </p:childTnLst>
                          </p:cTn>
                        </p:par>
                        <p:par>
                          <p:cTn id="61" fill="hold">
                            <p:stCondLst>
                              <p:cond delay="10130"/>
                            </p:stCondLst>
                            <p:childTnLst>
                              <p:par>
                                <p:cTn id="62" presetID="47" presetClass="entr" presetSubtype="0" fill="hold" nodeType="after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fade">
                                      <p:cBhvr>
                                        <p:cTn id="64" dur="1000"/>
                                        <p:tgtEl>
                                          <p:spTgt spid="42"/>
                                        </p:tgtEl>
                                      </p:cBhvr>
                                    </p:animEffect>
                                    <p:anim calcmode="lin" valueType="num">
                                      <p:cBhvr>
                                        <p:cTn id="65" dur="1000" fill="hold"/>
                                        <p:tgtEl>
                                          <p:spTgt spid="42"/>
                                        </p:tgtEl>
                                        <p:attrNameLst>
                                          <p:attrName>ppt_x</p:attrName>
                                        </p:attrNameLst>
                                      </p:cBhvr>
                                      <p:tavLst>
                                        <p:tav tm="0">
                                          <p:val>
                                            <p:strVal val="#ppt_x"/>
                                          </p:val>
                                        </p:tav>
                                        <p:tav tm="100000">
                                          <p:val>
                                            <p:strVal val="#ppt_x"/>
                                          </p:val>
                                        </p:tav>
                                      </p:tavLst>
                                    </p:anim>
                                    <p:anim calcmode="lin" valueType="num">
                                      <p:cBhvr>
                                        <p:cTn id="66" dur="1000" fill="hold"/>
                                        <p:tgtEl>
                                          <p:spTgt spid="42"/>
                                        </p:tgtEl>
                                        <p:attrNameLst>
                                          <p:attrName>ppt_y</p:attrName>
                                        </p:attrNameLst>
                                      </p:cBhvr>
                                      <p:tavLst>
                                        <p:tav tm="0">
                                          <p:val>
                                            <p:strVal val="#ppt_y-.1"/>
                                          </p:val>
                                        </p:tav>
                                        <p:tav tm="100000">
                                          <p:val>
                                            <p:strVal val="#ppt_y"/>
                                          </p:val>
                                        </p:tav>
                                      </p:tavLst>
                                    </p:anim>
                                  </p:childTnLst>
                                </p:cTn>
                              </p:par>
                            </p:childTnLst>
                          </p:cTn>
                        </p:par>
                        <p:par>
                          <p:cTn id="67" fill="hold">
                            <p:stCondLst>
                              <p:cond delay="11130"/>
                            </p:stCondLst>
                            <p:childTnLst>
                              <p:par>
                                <p:cTn id="68" presetID="42" presetClass="entr" presetSubtype="0" fill="hold" grpId="0" nodeType="afterEffect">
                                  <p:stCondLst>
                                    <p:cond delay="0"/>
                                  </p:stCondLst>
                                  <p:childTnLst>
                                    <p:set>
                                      <p:cBhvr>
                                        <p:cTn id="69" dur="1" fill="hold">
                                          <p:stCondLst>
                                            <p:cond delay="0"/>
                                          </p:stCondLst>
                                        </p:cTn>
                                        <p:tgtEl>
                                          <p:spTgt spid="20"/>
                                        </p:tgtEl>
                                        <p:attrNameLst>
                                          <p:attrName>style.visibility</p:attrName>
                                        </p:attrNameLst>
                                      </p:cBhvr>
                                      <p:to>
                                        <p:strVal val="visible"/>
                                      </p:to>
                                    </p:set>
                                    <p:animEffect transition="in" filter="fade">
                                      <p:cBhvr>
                                        <p:cTn id="70" dur="1000"/>
                                        <p:tgtEl>
                                          <p:spTgt spid="20"/>
                                        </p:tgtEl>
                                      </p:cBhvr>
                                    </p:animEffect>
                                    <p:anim calcmode="lin" valueType="num">
                                      <p:cBhvr>
                                        <p:cTn id="71" dur="1000" fill="hold"/>
                                        <p:tgtEl>
                                          <p:spTgt spid="20"/>
                                        </p:tgtEl>
                                        <p:attrNameLst>
                                          <p:attrName>ppt_x</p:attrName>
                                        </p:attrNameLst>
                                      </p:cBhvr>
                                      <p:tavLst>
                                        <p:tav tm="0">
                                          <p:val>
                                            <p:strVal val="#ppt_x"/>
                                          </p:val>
                                        </p:tav>
                                        <p:tav tm="100000">
                                          <p:val>
                                            <p:strVal val="#ppt_x"/>
                                          </p:val>
                                        </p:tav>
                                      </p:tavLst>
                                    </p:anim>
                                    <p:anim calcmode="lin" valueType="num">
                                      <p:cBhvr>
                                        <p:cTn id="72" dur="1000" fill="hold"/>
                                        <p:tgtEl>
                                          <p:spTgt spid="20"/>
                                        </p:tgtEl>
                                        <p:attrNameLst>
                                          <p:attrName>ppt_y</p:attrName>
                                        </p:attrNameLst>
                                      </p:cBhvr>
                                      <p:tavLst>
                                        <p:tav tm="0">
                                          <p:val>
                                            <p:strVal val="#ppt_y+.1"/>
                                          </p:val>
                                        </p:tav>
                                        <p:tav tm="100000">
                                          <p:val>
                                            <p:strVal val="#ppt_y"/>
                                          </p:val>
                                        </p:tav>
                                      </p:tavLst>
                                    </p:anim>
                                  </p:childTnLst>
                                </p:cTn>
                              </p:par>
                            </p:childTnLst>
                          </p:cTn>
                        </p:par>
                        <p:par>
                          <p:cTn id="73" fill="hold">
                            <p:stCondLst>
                              <p:cond delay="12130"/>
                            </p:stCondLst>
                            <p:childTnLst>
                              <p:par>
                                <p:cTn id="74" presetID="42" presetClass="entr" presetSubtype="0" fill="hold" grpId="0" nodeType="after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1000"/>
                                        <p:tgtEl>
                                          <p:spTgt spid="26"/>
                                        </p:tgtEl>
                                      </p:cBhvr>
                                    </p:animEffect>
                                    <p:anim calcmode="lin" valueType="num">
                                      <p:cBhvr>
                                        <p:cTn id="77" dur="1000" fill="hold"/>
                                        <p:tgtEl>
                                          <p:spTgt spid="26"/>
                                        </p:tgtEl>
                                        <p:attrNameLst>
                                          <p:attrName>ppt_x</p:attrName>
                                        </p:attrNameLst>
                                      </p:cBhvr>
                                      <p:tavLst>
                                        <p:tav tm="0">
                                          <p:val>
                                            <p:strVal val="#ppt_x"/>
                                          </p:val>
                                        </p:tav>
                                        <p:tav tm="100000">
                                          <p:val>
                                            <p:strVal val="#ppt_x"/>
                                          </p:val>
                                        </p:tav>
                                      </p:tavLst>
                                    </p:anim>
                                    <p:anim calcmode="lin" valueType="num">
                                      <p:cBhvr>
                                        <p:cTn id="78" dur="1000" fill="hold"/>
                                        <p:tgtEl>
                                          <p:spTgt spid="26"/>
                                        </p:tgtEl>
                                        <p:attrNameLst>
                                          <p:attrName>ppt_y</p:attrName>
                                        </p:attrNameLst>
                                      </p:cBhvr>
                                      <p:tavLst>
                                        <p:tav tm="0">
                                          <p:val>
                                            <p:strVal val="#ppt_y+.1"/>
                                          </p:val>
                                        </p:tav>
                                        <p:tav tm="100000">
                                          <p:val>
                                            <p:strVal val="#ppt_y"/>
                                          </p:val>
                                        </p:tav>
                                      </p:tavLst>
                                    </p:anim>
                                  </p:childTnLst>
                                </p:cTn>
                              </p:par>
                            </p:childTnLst>
                          </p:cTn>
                        </p:par>
                        <p:par>
                          <p:cTn id="79" fill="hold">
                            <p:stCondLst>
                              <p:cond delay="13130"/>
                            </p:stCondLst>
                            <p:childTnLst>
                              <p:par>
                                <p:cTn id="80" presetID="42" presetClass="entr" presetSubtype="0" fill="hold" grpId="0" nodeType="after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fade">
                                      <p:cBhvr>
                                        <p:cTn id="82" dur="1000"/>
                                        <p:tgtEl>
                                          <p:spTgt spid="32"/>
                                        </p:tgtEl>
                                      </p:cBhvr>
                                    </p:animEffect>
                                    <p:anim calcmode="lin" valueType="num">
                                      <p:cBhvr>
                                        <p:cTn id="83" dur="1000" fill="hold"/>
                                        <p:tgtEl>
                                          <p:spTgt spid="32"/>
                                        </p:tgtEl>
                                        <p:attrNameLst>
                                          <p:attrName>ppt_x</p:attrName>
                                        </p:attrNameLst>
                                      </p:cBhvr>
                                      <p:tavLst>
                                        <p:tav tm="0">
                                          <p:val>
                                            <p:strVal val="#ppt_x"/>
                                          </p:val>
                                        </p:tav>
                                        <p:tav tm="100000">
                                          <p:val>
                                            <p:strVal val="#ppt_x"/>
                                          </p:val>
                                        </p:tav>
                                      </p:tavLst>
                                    </p:anim>
                                    <p:anim calcmode="lin" valueType="num">
                                      <p:cBhvr>
                                        <p:cTn id="84" dur="1000" fill="hold"/>
                                        <p:tgtEl>
                                          <p:spTgt spid="32"/>
                                        </p:tgtEl>
                                        <p:attrNameLst>
                                          <p:attrName>ppt_y</p:attrName>
                                        </p:attrNameLst>
                                      </p:cBhvr>
                                      <p:tavLst>
                                        <p:tav tm="0">
                                          <p:val>
                                            <p:strVal val="#ppt_y+.1"/>
                                          </p:val>
                                        </p:tav>
                                        <p:tav tm="100000">
                                          <p:val>
                                            <p:strVal val="#ppt_y"/>
                                          </p:val>
                                        </p:tav>
                                      </p:tavLst>
                                    </p:anim>
                                  </p:childTnLst>
                                </p:cTn>
                              </p:par>
                            </p:childTnLst>
                          </p:cTn>
                        </p:par>
                        <p:par>
                          <p:cTn id="85" fill="hold">
                            <p:stCondLst>
                              <p:cond delay="14130"/>
                            </p:stCondLst>
                            <p:childTnLst>
                              <p:par>
                                <p:cTn id="86" presetID="47" presetClass="entr" presetSubtype="0" fill="hold" nodeType="afterEffect">
                                  <p:stCondLst>
                                    <p:cond delay="0"/>
                                  </p:stCondLst>
                                  <p:childTnLst>
                                    <p:set>
                                      <p:cBhvr>
                                        <p:cTn id="87" dur="1" fill="hold">
                                          <p:stCondLst>
                                            <p:cond delay="0"/>
                                          </p:stCondLst>
                                        </p:cTn>
                                        <p:tgtEl>
                                          <p:spTgt spid="43"/>
                                        </p:tgtEl>
                                        <p:attrNameLst>
                                          <p:attrName>style.visibility</p:attrName>
                                        </p:attrNameLst>
                                      </p:cBhvr>
                                      <p:to>
                                        <p:strVal val="visible"/>
                                      </p:to>
                                    </p:set>
                                    <p:animEffect transition="in" filter="fade">
                                      <p:cBhvr>
                                        <p:cTn id="88" dur="1000"/>
                                        <p:tgtEl>
                                          <p:spTgt spid="43"/>
                                        </p:tgtEl>
                                      </p:cBhvr>
                                    </p:animEffect>
                                    <p:anim calcmode="lin" valueType="num">
                                      <p:cBhvr>
                                        <p:cTn id="89" dur="1000" fill="hold"/>
                                        <p:tgtEl>
                                          <p:spTgt spid="43"/>
                                        </p:tgtEl>
                                        <p:attrNameLst>
                                          <p:attrName>ppt_x</p:attrName>
                                        </p:attrNameLst>
                                      </p:cBhvr>
                                      <p:tavLst>
                                        <p:tav tm="0">
                                          <p:val>
                                            <p:strVal val="#ppt_x"/>
                                          </p:val>
                                        </p:tav>
                                        <p:tav tm="100000">
                                          <p:val>
                                            <p:strVal val="#ppt_x"/>
                                          </p:val>
                                        </p:tav>
                                      </p:tavLst>
                                    </p:anim>
                                    <p:anim calcmode="lin" valueType="num">
                                      <p:cBhvr>
                                        <p:cTn id="90"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0" grpId="0" animBg="1"/>
      <p:bldP spid="4" grpId="0" animBg="1"/>
      <p:bldP spid="8" grpId="0"/>
      <p:bldP spid="25" grpId="0"/>
      <p:bldP spid="26" grpId="0"/>
      <p:bldP spid="30" grpId="0"/>
      <p:bldP spid="31" grpId="0"/>
      <p:bldP spid="32" grpId="0"/>
      <p:bldP spid="39"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058" y="-27384"/>
            <a:ext cx="9171058" cy="6885384"/>
          </a:xfrm>
          <a:prstGeom prst="rect">
            <a:avLst/>
          </a:prstGeom>
          <a:solidFill>
            <a:srgbClr val="2A92D0"/>
          </a:solidFill>
          <a:ln>
            <a:solidFill>
              <a:srgbClr val="2A92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7" name="Straight Connector 6"/>
          <p:cNvCxnSpPr/>
          <p:nvPr/>
        </p:nvCxnSpPr>
        <p:spPr>
          <a:xfrm>
            <a:off x="2004464" y="4844008"/>
            <a:ext cx="7120261" cy="0"/>
          </a:xfrm>
          <a:prstGeom prst="line">
            <a:avLst/>
          </a:prstGeom>
          <a:ln w="101600">
            <a:solidFill>
              <a:srgbClr val="262262"/>
            </a:solidFill>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4114600" y="4386808"/>
            <a:ext cx="914400" cy="914400"/>
          </a:xfrm>
          <a:prstGeom prst="ellipse">
            <a:avLst/>
          </a:prstGeom>
          <a:solidFill>
            <a:srgbClr val="262262"/>
          </a:solidFill>
          <a:ln>
            <a:solidFill>
              <a:srgbClr val="2622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Oval 19"/>
          <p:cNvSpPr/>
          <p:nvPr/>
        </p:nvSpPr>
        <p:spPr>
          <a:xfrm>
            <a:off x="6681736" y="4386808"/>
            <a:ext cx="914400" cy="914400"/>
          </a:xfrm>
          <a:prstGeom prst="ellipse">
            <a:avLst/>
          </a:prstGeom>
          <a:solidFill>
            <a:srgbClr val="262262"/>
          </a:solidFill>
          <a:ln>
            <a:solidFill>
              <a:srgbClr val="2622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Oval 3"/>
          <p:cNvSpPr/>
          <p:nvPr/>
        </p:nvSpPr>
        <p:spPr>
          <a:xfrm>
            <a:off x="1547464" y="4386808"/>
            <a:ext cx="914400" cy="914400"/>
          </a:xfrm>
          <a:prstGeom prst="ellipse">
            <a:avLst/>
          </a:prstGeom>
          <a:solidFill>
            <a:srgbClr val="262262"/>
          </a:solidFill>
          <a:ln>
            <a:solidFill>
              <a:srgbClr val="2622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TextBox 7"/>
          <p:cNvSpPr txBox="1"/>
          <p:nvPr/>
        </p:nvSpPr>
        <p:spPr>
          <a:xfrm>
            <a:off x="1492344" y="4551619"/>
            <a:ext cx="1024639" cy="584775"/>
          </a:xfrm>
          <a:prstGeom prst="rect">
            <a:avLst/>
          </a:prstGeom>
          <a:noFill/>
        </p:spPr>
        <p:txBody>
          <a:bodyPr wrap="none" rtlCol="0">
            <a:spAutoFit/>
          </a:bodyPr>
          <a:lstStyle/>
          <a:p>
            <a:r>
              <a:rPr lang="pt-BR" sz="3200" dirty="0" smtClean="0">
                <a:solidFill>
                  <a:schemeClr val="bg1"/>
                </a:solidFill>
              </a:rPr>
              <a:t>1560</a:t>
            </a:r>
            <a:endParaRPr lang="pt-BR" sz="3200" dirty="0">
              <a:solidFill>
                <a:schemeClr val="bg1"/>
              </a:solidFill>
            </a:endParaRPr>
          </a:p>
        </p:txBody>
      </p:sp>
      <p:sp>
        <p:nvSpPr>
          <p:cNvPr id="25" name="TextBox 24"/>
          <p:cNvSpPr txBox="1"/>
          <p:nvPr/>
        </p:nvSpPr>
        <p:spPr>
          <a:xfrm>
            <a:off x="4059280" y="4551618"/>
            <a:ext cx="1024639" cy="584775"/>
          </a:xfrm>
          <a:prstGeom prst="rect">
            <a:avLst/>
          </a:prstGeom>
          <a:noFill/>
        </p:spPr>
        <p:txBody>
          <a:bodyPr wrap="none" rtlCol="0">
            <a:spAutoFit/>
          </a:bodyPr>
          <a:lstStyle/>
          <a:p>
            <a:r>
              <a:rPr lang="pt-BR" sz="3200" dirty="0" smtClean="0">
                <a:solidFill>
                  <a:schemeClr val="bg1"/>
                </a:solidFill>
              </a:rPr>
              <a:t>1570</a:t>
            </a:r>
            <a:endParaRPr lang="pt-BR" sz="3200" dirty="0">
              <a:solidFill>
                <a:schemeClr val="bg1"/>
              </a:solidFill>
            </a:endParaRPr>
          </a:p>
        </p:txBody>
      </p:sp>
      <p:sp>
        <p:nvSpPr>
          <p:cNvPr id="26" name="TextBox 25"/>
          <p:cNvSpPr txBox="1"/>
          <p:nvPr/>
        </p:nvSpPr>
        <p:spPr>
          <a:xfrm>
            <a:off x="6626416" y="4551620"/>
            <a:ext cx="1024639" cy="584775"/>
          </a:xfrm>
          <a:prstGeom prst="rect">
            <a:avLst/>
          </a:prstGeom>
          <a:noFill/>
        </p:spPr>
        <p:txBody>
          <a:bodyPr wrap="none" rtlCol="0">
            <a:spAutoFit/>
          </a:bodyPr>
          <a:lstStyle/>
          <a:p>
            <a:r>
              <a:rPr lang="pt-BR" sz="3200" dirty="0" smtClean="0">
                <a:solidFill>
                  <a:schemeClr val="bg1"/>
                </a:solidFill>
              </a:rPr>
              <a:t>1580</a:t>
            </a:r>
            <a:endParaRPr lang="pt-BR" sz="3200" dirty="0">
              <a:solidFill>
                <a:schemeClr val="bg1"/>
              </a:solidFill>
            </a:endParaRPr>
          </a:p>
        </p:txBody>
      </p:sp>
      <p:sp>
        <p:nvSpPr>
          <p:cNvPr id="30" name="Rectangle 29"/>
          <p:cNvSpPr/>
          <p:nvPr/>
        </p:nvSpPr>
        <p:spPr>
          <a:xfrm>
            <a:off x="3377469" y="3460720"/>
            <a:ext cx="2389061"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sp>
        <p:nvSpPr>
          <p:cNvPr id="31" name="Rectangle 30"/>
          <p:cNvSpPr/>
          <p:nvPr/>
        </p:nvSpPr>
        <p:spPr>
          <a:xfrm>
            <a:off x="809933" y="3460720"/>
            <a:ext cx="2389061"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sp>
        <p:nvSpPr>
          <p:cNvPr id="32" name="Rectangle 31"/>
          <p:cNvSpPr/>
          <p:nvPr/>
        </p:nvSpPr>
        <p:spPr>
          <a:xfrm>
            <a:off x="5944405" y="3460720"/>
            <a:ext cx="2389061"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pic>
        <p:nvPicPr>
          <p:cNvPr id="41" name="Picture 4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09933" y="1660520"/>
            <a:ext cx="2389061" cy="1592707"/>
          </a:xfrm>
          <a:prstGeom prst="rect">
            <a:avLst/>
          </a:prstGeom>
        </p:spPr>
      </p:pic>
      <p:pic>
        <p:nvPicPr>
          <p:cNvPr id="42" name="Picture 4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77469" y="1660519"/>
            <a:ext cx="2389061" cy="1592707"/>
          </a:xfrm>
          <a:prstGeom prst="rect">
            <a:avLst/>
          </a:prstGeom>
        </p:spPr>
      </p:pic>
      <p:pic>
        <p:nvPicPr>
          <p:cNvPr id="43" name="Picture 4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44405" y="1660520"/>
            <a:ext cx="2389061" cy="1592707"/>
          </a:xfrm>
          <a:prstGeom prst="rect">
            <a:avLst/>
          </a:prstGeom>
        </p:spPr>
      </p:pic>
    </p:spTree>
    <p:extLst>
      <p:ext uri="{BB962C8B-B14F-4D97-AF65-F5344CB8AC3E}">
        <p14:creationId xmlns:p14="http://schemas.microsoft.com/office/powerpoint/2010/main" val="959623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1000"/>
                                        <p:tgtEl>
                                          <p:spTgt spid="31"/>
                                        </p:tgtEl>
                                      </p:cBhvr>
                                    </p:animEffect>
                                    <p:anim calcmode="lin" valueType="num">
                                      <p:cBhvr>
                                        <p:cTn id="25" dur="1000" fill="hold"/>
                                        <p:tgtEl>
                                          <p:spTgt spid="31"/>
                                        </p:tgtEl>
                                        <p:attrNameLst>
                                          <p:attrName>ppt_x</p:attrName>
                                        </p:attrNameLst>
                                      </p:cBhvr>
                                      <p:tavLst>
                                        <p:tav tm="0">
                                          <p:val>
                                            <p:strVal val="#ppt_x"/>
                                          </p:val>
                                        </p:tav>
                                        <p:tav tm="100000">
                                          <p:val>
                                            <p:strVal val="#ppt_x"/>
                                          </p:val>
                                        </p:tav>
                                      </p:tavLst>
                                    </p:anim>
                                    <p:anim calcmode="lin" valueType="num">
                                      <p:cBhvr>
                                        <p:cTn id="26" dur="1000" fill="hold"/>
                                        <p:tgtEl>
                                          <p:spTgt spid="31"/>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7" presetClass="entr" presetSubtype="0"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fade">
                                      <p:cBhvr>
                                        <p:cTn id="30" dur="1000"/>
                                        <p:tgtEl>
                                          <p:spTgt spid="41"/>
                                        </p:tgtEl>
                                      </p:cBhvr>
                                    </p:animEffect>
                                    <p:anim calcmode="lin" valueType="num">
                                      <p:cBhvr>
                                        <p:cTn id="31" dur="1000" fill="hold"/>
                                        <p:tgtEl>
                                          <p:spTgt spid="41"/>
                                        </p:tgtEl>
                                        <p:attrNameLst>
                                          <p:attrName>ppt_x</p:attrName>
                                        </p:attrNameLst>
                                      </p:cBhvr>
                                      <p:tavLst>
                                        <p:tav tm="0">
                                          <p:val>
                                            <p:strVal val="#ppt_x"/>
                                          </p:val>
                                        </p:tav>
                                        <p:tav tm="100000">
                                          <p:val>
                                            <p:strVal val="#ppt_x"/>
                                          </p:val>
                                        </p:tav>
                                      </p:tavLst>
                                    </p:anim>
                                    <p:anim calcmode="lin" valueType="num">
                                      <p:cBhvr>
                                        <p:cTn id="32" dur="1000" fill="hold"/>
                                        <p:tgtEl>
                                          <p:spTgt spid="41"/>
                                        </p:tgtEl>
                                        <p:attrNameLst>
                                          <p:attrName>ppt_y</p:attrName>
                                        </p:attrNameLst>
                                      </p:cBhvr>
                                      <p:tavLst>
                                        <p:tav tm="0">
                                          <p:val>
                                            <p:strVal val="#ppt_y-.1"/>
                                          </p:val>
                                        </p:tav>
                                        <p:tav tm="100000">
                                          <p:val>
                                            <p:strVal val="#ppt_y"/>
                                          </p:val>
                                        </p:tav>
                                      </p:tavLst>
                                    </p:anim>
                                  </p:childTnLst>
                                </p:cTn>
                              </p:par>
                            </p:childTnLst>
                          </p:cTn>
                        </p:par>
                        <p:par>
                          <p:cTn id="33" fill="hold">
                            <p:stCondLst>
                              <p:cond delay="4500"/>
                            </p:stCondLst>
                            <p:childTnLst>
                              <p:par>
                                <p:cTn id="34" presetID="42" presetClass="entr" presetSubtype="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1000"/>
                                        <p:tgtEl>
                                          <p:spTgt spid="17"/>
                                        </p:tgtEl>
                                      </p:cBhvr>
                                    </p:animEffect>
                                    <p:anim calcmode="lin" valueType="num">
                                      <p:cBhvr>
                                        <p:cTn id="37" dur="1000" fill="hold"/>
                                        <p:tgtEl>
                                          <p:spTgt spid="17"/>
                                        </p:tgtEl>
                                        <p:attrNameLst>
                                          <p:attrName>ppt_x</p:attrName>
                                        </p:attrNameLst>
                                      </p:cBhvr>
                                      <p:tavLst>
                                        <p:tav tm="0">
                                          <p:val>
                                            <p:strVal val="#ppt_x"/>
                                          </p:val>
                                        </p:tav>
                                        <p:tav tm="100000">
                                          <p:val>
                                            <p:strVal val="#ppt_x"/>
                                          </p:val>
                                        </p:tav>
                                      </p:tavLst>
                                    </p:anim>
                                    <p:anim calcmode="lin" valueType="num">
                                      <p:cBhvr>
                                        <p:cTn id="38" dur="1000" fill="hold"/>
                                        <p:tgtEl>
                                          <p:spTgt spid="17"/>
                                        </p:tgtEl>
                                        <p:attrNameLst>
                                          <p:attrName>ppt_y</p:attrName>
                                        </p:attrNameLst>
                                      </p:cBhvr>
                                      <p:tavLst>
                                        <p:tav tm="0">
                                          <p:val>
                                            <p:strVal val="#ppt_y+.1"/>
                                          </p:val>
                                        </p:tav>
                                        <p:tav tm="100000">
                                          <p:val>
                                            <p:strVal val="#ppt_y"/>
                                          </p:val>
                                        </p:tav>
                                      </p:tavLst>
                                    </p:anim>
                                  </p:childTnLst>
                                </p:cTn>
                              </p:par>
                            </p:childTnLst>
                          </p:cTn>
                        </p:par>
                        <p:par>
                          <p:cTn id="39" fill="hold">
                            <p:stCondLst>
                              <p:cond delay="5500"/>
                            </p:stCondLst>
                            <p:childTnLst>
                              <p:par>
                                <p:cTn id="40" presetID="42" presetClass="entr" presetSubtype="0"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1000"/>
                                        <p:tgtEl>
                                          <p:spTgt spid="25"/>
                                        </p:tgtEl>
                                      </p:cBhvr>
                                    </p:animEffect>
                                    <p:anim calcmode="lin" valueType="num">
                                      <p:cBhvr>
                                        <p:cTn id="43" dur="1000" fill="hold"/>
                                        <p:tgtEl>
                                          <p:spTgt spid="25"/>
                                        </p:tgtEl>
                                        <p:attrNameLst>
                                          <p:attrName>ppt_x</p:attrName>
                                        </p:attrNameLst>
                                      </p:cBhvr>
                                      <p:tavLst>
                                        <p:tav tm="0">
                                          <p:val>
                                            <p:strVal val="#ppt_x"/>
                                          </p:val>
                                        </p:tav>
                                        <p:tav tm="100000">
                                          <p:val>
                                            <p:strVal val="#ppt_x"/>
                                          </p:val>
                                        </p:tav>
                                      </p:tavLst>
                                    </p:anim>
                                    <p:anim calcmode="lin" valueType="num">
                                      <p:cBhvr>
                                        <p:cTn id="44" dur="1000" fill="hold"/>
                                        <p:tgtEl>
                                          <p:spTgt spid="25"/>
                                        </p:tgtEl>
                                        <p:attrNameLst>
                                          <p:attrName>ppt_y</p:attrName>
                                        </p:attrNameLst>
                                      </p:cBhvr>
                                      <p:tavLst>
                                        <p:tav tm="0">
                                          <p:val>
                                            <p:strVal val="#ppt_y+.1"/>
                                          </p:val>
                                        </p:tav>
                                        <p:tav tm="100000">
                                          <p:val>
                                            <p:strVal val="#ppt_y"/>
                                          </p:val>
                                        </p:tav>
                                      </p:tavLst>
                                    </p:anim>
                                  </p:childTnLst>
                                </p:cTn>
                              </p:par>
                            </p:childTnLst>
                          </p:cTn>
                        </p:par>
                        <p:par>
                          <p:cTn id="45" fill="hold">
                            <p:stCondLst>
                              <p:cond delay="6500"/>
                            </p:stCondLst>
                            <p:childTnLst>
                              <p:par>
                                <p:cTn id="46" presetID="42" presetClass="entr" presetSubtype="0" fill="hold" grpId="0" nodeType="after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1000"/>
                                        <p:tgtEl>
                                          <p:spTgt spid="30"/>
                                        </p:tgtEl>
                                      </p:cBhvr>
                                    </p:animEffect>
                                    <p:anim calcmode="lin" valueType="num">
                                      <p:cBhvr>
                                        <p:cTn id="49" dur="1000" fill="hold"/>
                                        <p:tgtEl>
                                          <p:spTgt spid="30"/>
                                        </p:tgtEl>
                                        <p:attrNameLst>
                                          <p:attrName>ppt_x</p:attrName>
                                        </p:attrNameLst>
                                      </p:cBhvr>
                                      <p:tavLst>
                                        <p:tav tm="0">
                                          <p:val>
                                            <p:strVal val="#ppt_x"/>
                                          </p:val>
                                        </p:tav>
                                        <p:tav tm="100000">
                                          <p:val>
                                            <p:strVal val="#ppt_x"/>
                                          </p:val>
                                        </p:tav>
                                      </p:tavLst>
                                    </p:anim>
                                    <p:anim calcmode="lin" valueType="num">
                                      <p:cBhvr>
                                        <p:cTn id="50" dur="1000" fill="hold"/>
                                        <p:tgtEl>
                                          <p:spTgt spid="30"/>
                                        </p:tgtEl>
                                        <p:attrNameLst>
                                          <p:attrName>ppt_y</p:attrName>
                                        </p:attrNameLst>
                                      </p:cBhvr>
                                      <p:tavLst>
                                        <p:tav tm="0">
                                          <p:val>
                                            <p:strVal val="#ppt_y+.1"/>
                                          </p:val>
                                        </p:tav>
                                        <p:tav tm="100000">
                                          <p:val>
                                            <p:strVal val="#ppt_y"/>
                                          </p:val>
                                        </p:tav>
                                      </p:tavLst>
                                    </p:anim>
                                  </p:childTnLst>
                                </p:cTn>
                              </p:par>
                            </p:childTnLst>
                          </p:cTn>
                        </p:par>
                        <p:par>
                          <p:cTn id="51" fill="hold">
                            <p:stCondLst>
                              <p:cond delay="7500"/>
                            </p:stCondLst>
                            <p:childTnLst>
                              <p:par>
                                <p:cTn id="52" presetID="47" presetClass="entr" presetSubtype="0" fill="hold" nodeType="afterEffect">
                                  <p:stCondLst>
                                    <p:cond delay="0"/>
                                  </p:stCondLst>
                                  <p:childTnLst>
                                    <p:set>
                                      <p:cBhvr>
                                        <p:cTn id="53" dur="1" fill="hold">
                                          <p:stCondLst>
                                            <p:cond delay="0"/>
                                          </p:stCondLst>
                                        </p:cTn>
                                        <p:tgtEl>
                                          <p:spTgt spid="42"/>
                                        </p:tgtEl>
                                        <p:attrNameLst>
                                          <p:attrName>style.visibility</p:attrName>
                                        </p:attrNameLst>
                                      </p:cBhvr>
                                      <p:to>
                                        <p:strVal val="visible"/>
                                      </p:to>
                                    </p:set>
                                    <p:animEffect transition="in" filter="fade">
                                      <p:cBhvr>
                                        <p:cTn id="54" dur="1000"/>
                                        <p:tgtEl>
                                          <p:spTgt spid="42"/>
                                        </p:tgtEl>
                                      </p:cBhvr>
                                    </p:animEffect>
                                    <p:anim calcmode="lin" valueType="num">
                                      <p:cBhvr>
                                        <p:cTn id="55" dur="1000" fill="hold"/>
                                        <p:tgtEl>
                                          <p:spTgt spid="42"/>
                                        </p:tgtEl>
                                        <p:attrNameLst>
                                          <p:attrName>ppt_x</p:attrName>
                                        </p:attrNameLst>
                                      </p:cBhvr>
                                      <p:tavLst>
                                        <p:tav tm="0">
                                          <p:val>
                                            <p:strVal val="#ppt_x"/>
                                          </p:val>
                                        </p:tav>
                                        <p:tav tm="100000">
                                          <p:val>
                                            <p:strVal val="#ppt_x"/>
                                          </p:val>
                                        </p:tav>
                                      </p:tavLst>
                                    </p:anim>
                                    <p:anim calcmode="lin" valueType="num">
                                      <p:cBhvr>
                                        <p:cTn id="56" dur="1000" fill="hold"/>
                                        <p:tgtEl>
                                          <p:spTgt spid="42"/>
                                        </p:tgtEl>
                                        <p:attrNameLst>
                                          <p:attrName>ppt_y</p:attrName>
                                        </p:attrNameLst>
                                      </p:cBhvr>
                                      <p:tavLst>
                                        <p:tav tm="0">
                                          <p:val>
                                            <p:strVal val="#ppt_y-.1"/>
                                          </p:val>
                                        </p:tav>
                                        <p:tav tm="100000">
                                          <p:val>
                                            <p:strVal val="#ppt_y"/>
                                          </p:val>
                                        </p:tav>
                                      </p:tavLst>
                                    </p:anim>
                                  </p:childTnLst>
                                </p:cTn>
                              </p:par>
                            </p:childTnLst>
                          </p:cTn>
                        </p:par>
                        <p:par>
                          <p:cTn id="57" fill="hold">
                            <p:stCondLst>
                              <p:cond delay="8500"/>
                            </p:stCondLst>
                            <p:childTnLst>
                              <p:par>
                                <p:cTn id="58" presetID="42" presetClass="entr" presetSubtype="0"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1000"/>
                                        <p:tgtEl>
                                          <p:spTgt spid="20"/>
                                        </p:tgtEl>
                                      </p:cBhvr>
                                    </p:animEffect>
                                    <p:anim calcmode="lin" valueType="num">
                                      <p:cBhvr>
                                        <p:cTn id="61" dur="1000" fill="hold"/>
                                        <p:tgtEl>
                                          <p:spTgt spid="20"/>
                                        </p:tgtEl>
                                        <p:attrNameLst>
                                          <p:attrName>ppt_x</p:attrName>
                                        </p:attrNameLst>
                                      </p:cBhvr>
                                      <p:tavLst>
                                        <p:tav tm="0">
                                          <p:val>
                                            <p:strVal val="#ppt_x"/>
                                          </p:val>
                                        </p:tav>
                                        <p:tav tm="100000">
                                          <p:val>
                                            <p:strVal val="#ppt_x"/>
                                          </p:val>
                                        </p:tav>
                                      </p:tavLst>
                                    </p:anim>
                                    <p:anim calcmode="lin" valueType="num">
                                      <p:cBhvr>
                                        <p:cTn id="62" dur="1000" fill="hold"/>
                                        <p:tgtEl>
                                          <p:spTgt spid="20"/>
                                        </p:tgtEl>
                                        <p:attrNameLst>
                                          <p:attrName>ppt_y</p:attrName>
                                        </p:attrNameLst>
                                      </p:cBhvr>
                                      <p:tavLst>
                                        <p:tav tm="0">
                                          <p:val>
                                            <p:strVal val="#ppt_y+.1"/>
                                          </p:val>
                                        </p:tav>
                                        <p:tav tm="100000">
                                          <p:val>
                                            <p:strVal val="#ppt_y"/>
                                          </p:val>
                                        </p:tav>
                                      </p:tavLst>
                                    </p:anim>
                                  </p:childTnLst>
                                </p:cTn>
                              </p:par>
                            </p:childTnLst>
                          </p:cTn>
                        </p:par>
                        <p:par>
                          <p:cTn id="63" fill="hold">
                            <p:stCondLst>
                              <p:cond delay="9500"/>
                            </p:stCondLst>
                            <p:childTnLst>
                              <p:par>
                                <p:cTn id="64" presetID="42" presetClass="entr" presetSubtype="0" fill="hold" grpId="0" nodeType="after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1000"/>
                                        <p:tgtEl>
                                          <p:spTgt spid="26"/>
                                        </p:tgtEl>
                                      </p:cBhvr>
                                    </p:animEffect>
                                    <p:anim calcmode="lin" valueType="num">
                                      <p:cBhvr>
                                        <p:cTn id="67" dur="1000" fill="hold"/>
                                        <p:tgtEl>
                                          <p:spTgt spid="26"/>
                                        </p:tgtEl>
                                        <p:attrNameLst>
                                          <p:attrName>ppt_x</p:attrName>
                                        </p:attrNameLst>
                                      </p:cBhvr>
                                      <p:tavLst>
                                        <p:tav tm="0">
                                          <p:val>
                                            <p:strVal val="#ppt_x"/>
                                          </p:val>
                                        </p:tav>
                                        <p:tav tm="100000">
                                          <p:val>
                                            <p:strVal val="#ppt_x"/>
                                          </p:val>
                                        </p:tav>
                                      </p:tavLst>
                                    </p:anim>
                                    <p:anim calcmode="lin" valueType="num">
                                      <p:cBhvr>
                                        <p:cTn id="68" dur="1000" fill="hold"/>
                                        <p:tgtEl>
                                          <p:spTgt spid="26"/>
                                        </p:tgtEl>
                                        <p:attrNameLst>
                                          <p:attrName>ppt_y</p:attrName>
                                        </p:attrNameLst>
                                      </p:cBhvr>
                                      <p:tavLst>
                                        <p:tav tm="0">
                                          <p:val>
                                            <p:strVal val="#ppt_y+.1"/>
                                          </p:val>
                                        </p:tav>
                                        <p:tav tm="100000">
                                          <p:val>
                                            <p:strVal val="#ppt_y"/>
                                          </p:val>
                                        </p:tav>
                                      </p:tavLst>
                                    </p:anim>
                                  </p:childTnLst>
                                </p:cTn>
                              </p:par>
                            </p:childTnLst>
                          </p:cTn>
                        </p:par>
                        <p:par>
                          <p:cTn id="69" fill="hold">
                            <p:stCondLst>
                              <p:cond delay="10500"/>
                            </p:stCondLst>
                            <p:childTnLst>
                              <p:par>
                                <p:cTn id="70" presetID="42" presetClass="entr" presetSubtype="0" fill="hold" grpId="0" nodeType="after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1000"/>
                                        <p:tgtEl>
                                          <p:spTgt spid="32"/>
                                        </p:tgtEl>
                                      </p:cBhvr>
                                    </p:animEffect>
                                    <p:anim calcmode="lin" valueType="num">
                                      <p:cBhvr>
                                        <p:cTn id="73" dur="1000" fill="hold"/>
                                        <p:tgtEl>
                                          <p:spTgt spid="32"/>
                                        </p:tgtEl>
                                        <p:attrNameLst>
                                          <p:attrName>ppt_x</p:attrName>
                                        </p:attrNameLst>
                                      </p:cBhvr>
                                      <p:tavLst>
                                        <p:tav tm="0">
                                          <p:val>
                                            <p:strVal val="#ppt_x"/>
                                          </p:val>
                                        </p:tav>
                                        <p:tav tm="100000">
                                          <p:val>
                                            <p:strVal val="#ppt_x"/>
                                          </p:val>
                                        </p:tav>
                                      </p:tavLst>
                                    </p:anim>
                                    <p:anim calcmode="lin" valueType="num">
                                      <p:cBhvr>
                                        <p:cTn id="74" dur="1000" fill="hold"/>
                                        <p:tgtEl>
                                          <p:spTgt spid="32"/>
                                        </p:tgtEl>
                                        <p:attrNameLst>
                                          <p:attrName>ppt_y</p:attrName>
                                        </p:attrNameLst>
                                      </p:cBhvr>
                                      <p:tavLst>
                                        <p:tav tm="0">
                                          <p:val>
                                            <p:strVal val="#ppt_y+.1"/>
                                          </p:val>
                                        </p:tav>
                                        <p:tav tm="100000">
                                          <p:val>
                                            <p:strVal val="#ppt_y"/>
                                          </p:val>
                                        </p:tav>
                                      </p:tavLst>
                                    </p:anim>
                                  </p:childTnLst>
                                </p:cTn>
                              </p:par>
                            </p:childTnLst>
                          </p:cTn>
                        </p:par>
                        <p:par>
                          <p:cTn id="75" fill="hold">
                            <p:stCondLst>
                              <p:cond delay="11500"/>
                            </p:stCondLst>
                            <p:childTnLst>
                              <p:par>
                                <p:cTn id="76" presetID="47" presetClass="entr" presetSubtype="0" fill="hold" nodeType="afterEffect">
                                  <p:stCondLst>
                                    <p:cond delay="0"/>
                                  </p:stCondLst>
                                  <p:childTnLst>
                                    <p:set>
                                      <p:cBhvr>
                                        <p:cTn id="77" dur="1" fill="hold">
                                          <p:stCondLst>
                                            <p:cond delay="0"/>
                                          </p:stCondLst>
                                        </p:cTn>
                                        <p:tgtEl>
                                          <p:spTgt spid="43"/>
                                        </p:tgtEl>
                                        <p:attrNameLst>
                                          <p:attrName>style.visibility</p:attrName>
                                        </p:attrNameLst>
                                      </p:cBhvr>
                                      <p:to>
                                        <p:strVal val="visible"/>
                                      </p:to>
                                    </p:set>
                                    <p:animEffect transition="in" filter="fade">
                                      <p:cBhvr>
                                        <p:cTn id="78" dur="1000"/>
                                        <p:tgtEl>
                                          <p:spTgt spid="43"/>
                                        </p:tgtEl>
                                      </p:cBhvr>
                                    </p:animEffect>
                                    <p:anim calcmode="lin" valueType="num">
                                      <p:cBhvr>
                                        <p:cTn id="79" dur="1000" fill="hold"/>
                                        <p:tgtEl>
                                          <p:spTgt spid="43"/>
                                        </p:tgtEl>
                                        <p:attrNameLst>
                                          <p:attrName>ppt_x</p:attrName>
                                        </p:attrNameLst>
                                      </p:cBhvr>
                                      <p:tavLst>
                                        <p:tav tm="0">
                                          <p:val>
                                            <p:strVal val="#ppt_x"/>
                                          </p:val>
                                        </p:tav>
                                        <p:tav tm="100000">
                                          <p:val>
                                            <p:strVal val="#ppt_x"/>
                                          </p:val>
                                        </p:tav>
                                      </p:tavLst>
                                    </p:anim>
                                    <p:anim calcmode="lin" valueType="num">
                                      <p:cBhvr>
                                        <p:cTn id="80"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0" grpId="0" animBg="1"/>
      <p:bldP spid="4" grpId="0" animBg="1"/>
      <p:bldP spid="8" grpId="0"/>
      <p:bldP spid="25" grpId="0"/>
      <p:bldP spid="26" grpId="0"/>
      <p:bldP spid="30" grpId="0"/>
      <p:bldP spid="31" grpId="0"/>
      <p:bldP spid="3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36512" y="5460361"/>
            <a:ext cx="7120261" cy="0"/>
          </a:xfrm>
          <a:prstGeom prst="line">
            <a:avLst/>
          </a:prstGeom>
          <a:ln w="101600">
            <a:solidFill>
              <a:srgbClr val="262262"/>
            </a:solidFill>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4114600" y="5003161"/>
            <a:ext cx="914400" cy="914400"/>
          </a:xfrm>
          <a:prstGeom prst="ellipse">
            <a:avLst/>
          </a:prstGeom>
          <a:solidFill>
            <a:srgbClr val="262262"/>
          </a:solidFill>
          <a:ln>
            <a:solidFill>
              <a:srgbClr val="2622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Oval 19"/>
          <p:cNvSpPr/>
          <p:nvPr/>
        </p:nvSpPr>
        <p:spPr>
          <a:xfrm>
            <a:off x="6681736" y="5003161"/>
            <a:ext cx="914400" cy="914400"/>
          </a:xfrm>
          <a:prstGeom prst="ellipse">
            <a:avLst/>
          </a:prstGeom>
          <a:solidFill>
            <a:srgbClr val="2A92D0"/>
          </a:solidFill>
          <a:ln>
            <a:solidFill>
              <a:srgbClr val="2A92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Oval 3"/>
          <p:cNvSpPr/>
          <p:nvPr/>
        </p:nvSpPr>
        <p:spPr>
          <a:xfrm>
            <a:off x="1547464" y="5003161"/>
            <a:ext cx="914400" cy="914400"/>
          </a:xfrm>
          <a:prstGeom prst="ellipse">
            <a:avLst/>
          </a:prstGeom>
          <a:solidFill>
            <a:srgbClr val="2A92D0"/>
          </a:solidFill>
          <a:ln>
            <a:solidFill>
              <a:srgbClr val="2A92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TextBox 7"/>
          <p:cNvSpPr txBox="1"/>
          <p:nvPr/>
        </p:nvSpPr>
        <p:spPr>
          <a:xfrm>
            <a:off x="1492344" y="5167972"/>
            <a:ext cx="1024639" cy="584775"/>
          </a:xfrm>
          <a:prstGeom prst="rect">
            <a:avLst/>
          </a:prstGeom>
          <a:noFill/>
        </p:spPr>
        <p:txBody>
          <a:bodyPr wrap="none" rtlCol="0">
            <a:spAutoFit/>
          </a:bodyPr>
          <a:lstStyle/>
          <a:p>
            <a:r>
              <a:rPr lang="pt-BR" sz="3200" dirty="0" smtClean="0">
                <a:solidFill>
                  <a:srgbClr val="262262"/>
                </a:solidFill>
              </a:rPr>
              <a:t>1560</a:t>
            </a:r>
            <a:endParaRPr lang="pt-BR" sz="3200" dirty="0">
              <a:solidFill>
                <a:srgbClr val="262262"/>
              </a:solidFill>
            </a:endParaRPr>
          </a:p>
        </p:txBody>
      </p:sp>
      <p:sp>
        <p:nvSpPr>
          <p:cNvPr id="25" name="TextBox 24"/>
          <p:cNvSpPr txBox="1"/>
          <p:nvPr/>
        </p:nvSpPr>
        <p:spPr>
          <a:xfrm>
            <a:off x="4059280" y="5167971"/>
            <a:ext cx="1024639" cy="584775"/>
          </a:xfrm>
          <a:prstGeom prst="rect">
            <a:avLst/>
          </a:prstGeom>
          <a:noFill/>
        </p:spPr>
        <p:txBody>
          <a:bodyPr wrap="none" rtlCol="0">
            <a:spAutoFit/>
          </a:bodyPr>
          <a:lstStyle/>
          <a:p>
            <a:r>
              <a:rPr lang="pt-BR" sz="3200" dirty="0" smtClean="0">
                <a:solidFill>
                  <a:srgbClr val="2A92D0"/>
                </a:solidFill>
              </a:rPr>
              <a:t>1570</a:t>
            </a:r>
            <a:endParaRPr lang="pt-BR" sz="3200" dirty="0">
              <a:solidFill>
                <a:srgbClr val="2A92D0"/>
              </a:solidFill>
            </a:endParaRPr>
          </a:p>
        </p:txBody>
      </p:sp>
      <p:sp>
        <p:nvSpPr>
          <p:cNvPr id="26" name="TextBox 25"/>
          <p:cNvSpPr txBox="1"/>
          <p:nvPr/>
        </p:nvSpPr>
        <p:spPr>
          <a:xfrm>
            <a:off x="6626416" y="5167973"/>
            <a:ext cx="1024639" cy="584775"/>
          </a:xfrm>
          <a:prstGeom prst="rect">
            <a:avLst/>
          </a:prstGeom>
          <a:noFill/>
        </p:spPr>
        <p:txBody>
          <a:bodyPr wrap="none" rtlCol="0">
            <a:spAutoFit/>
          </a:bodyPr>
          <a:lstStyle/>
          <a:p>
            <a:r>
              <a:rPr lang="pt-BR" sz="3200" dirty="0" smtClean="0">
                <a:solidFill>
                  <a:srgbClr val="262262"/>
                </a:solidFill>
              </a:rPr>
              <a:t>1580</a:t>
            </a:r>
            <a:endParaRPr lang="pt-BR" sz="3200" dirty="0">
              <a:solidFill>
                <a:srgbClr val="262262"/>
              </a:solidFill>
            </a:endParaRPr>
          </a:p>
        </p:txBody>
      </p:sp>
      <p:sp>
        <p:nvSpPr>
          <p:cNvPr id="30" name="Rectangle 29"/>
          <p:cNvSpPr/>
          <p:nvPr/>
        </p:nvSpPr>
        <p:spPr>
          <a:xfrm>
            <a:off x="3377269" y="4077073"/>
            <a:ext cx="2389061"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sp>
        <p:nvSpPr>
          <p:cNvPr id="31" name="Rectangle 30"/>
          <p:cNvSpPr/>
          <p:nvPr/>
        </p:nvSpPr>
        <p:spPr>
          <a:xfrm>
            <a:off x="810133" y="4077073"/>
            <a:ext cx="2389061"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sp>
        <p:nvSpPr>
          <p:cNvPr id="32" name="Rectangle 31"/>
          <p:cNvSpPr/>
          <p:nvPr/>
        </p:nvSpPr>
        <p:spPr>
          <a:xfrm>
            <a:off x="5944405" y="4077073"/>
            <a:ext cx="2389061"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pic>
        <p:nvPicPr>
          <p:cNvPr id="38" name="Picture 3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058" y="-27384"/>
            <a:ext cx="9171058" cy="1678304"/>
          </a:xfrm>
          <a:prstGeom prst="rect">
            <a:avLst/>
          </a:prstGeom>
        </p:spPr>
      </p:pic>
      <p:sp>
        <p:nvSpPr>
          <p:cNvPr id="39" name="TextBox 38"/>
          <p:cNvSpPr txBox="1"/>
          <p:nvPr/>
        </p:nvSpPr>
        <p:spPr>
          <a:xfrm>
            <a:off x="613290" y="186272"/>
            <a:ext cx="5232907" cy="769441"/>
          </a:xfrm>
          <a:prstGeom prst="rect">
            <a:avLst/>
          </a:prstGeom>
          <a:noFill/>
        </p:spPr>
        <p:txBody>
          <a:bodyPr wrap="none" rtlCol="0">
            <a:spAutoFit/>
          </a:bodyPr>
          <a:lstStyle/>
          <a:p>
            <a:r>
              <a:rPr lang="pt-BR" sz="4400" dirty="0" smtClean="0">
                <a:solidFill>
                  <a:schemeClr val="bg1"/>
                </a:solidFill>
              </a:rPr>
              <a:t>Timeline 2 </a:t>
            </a:r>
            <a:r>
              <a:rPr lang="pt-BR" sz="4400" dirty="0" smtClean="0">
                <a:solidFill>
                  <a:srgbClr val="2A92D0"/>
                </a:solidFill>
                <a:cs typeface="Myriad Arabic"/>
              </a:rPr>
              <a:t>»</a:t>
            </a:r>
            <a:r>
              <a:rPr lang="pt-BR" sz="4400" dirty="0" smtClean="0">
                <a:solidFill>
                  <a:schemeClr val="bg1"/>
                </a:solidFill>
              </a:rPr>
              <a:t> </a:t>
            </a:r>
            <a:r>
              <a:rPr lang="pt-BR" sz="4400" b="1" dirty="0" smtClean="0">
                <a:solidFill>
                  <a:schemeClr val="bg1"/>
                </a:solidFill>
              </a:rPr>
              <a:t>Reforma</a:t>
            </a:r>
            <a:endParaRPr lang="pt-BR" sz="4400" dirty="0">
              <a:solidFill>
                <a:schemeClr val="bg1"/>
              </a:solidFill>
              <a:cs typeface="Myriad Arabic" pitchFamily="50" charset="-78"/>
            </a:endParaRPr>
          </a:p>
        </p:txBody>
      </p:sp>
      <p:pic>
        <p:nvPicPr>
          <p:cNvPr id="41" name="Picture 4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09933" y="2276873"/>
            <a:ext cx="2389061" cy="1592707"/>
          </a:xfrm>
          <a:prstGeom prst="rect">
            <a:avLst/>
          </a:prstGeom>
        </p:spPr>
      </p:pic>
      <p:pic>
        <p:nvPicPr>
          <p:cNvPr id="42" name="Picture 4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77469" y="2276872"/>
            <a:ext cx="2389061" cy="1592707"/>
          </a:xfrm>
          <a:prstGeom prst="rect">
            <a:avLst/>
          </a:prstGeom>
        </p:spPr>
      </p:pic>
      <p:pic>
        <p:nvPicPr>
          <p:cNvPr id="43" name="Picture 4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44405" y="2276873"/>
            <a:ext cx="2389061" cy="1592707"/>
          </a:xfrm>
          <a:prstGeom prst="rect">
            <a:avLst/>
          </a:prstGeom>
        </p:spPr>
      </p:pic>
      <p:sp>
        <p:nvSpPr>
          <p:cNvPr id="18" name="Rectangle 17"/>
          <p:cNvSpPr/>
          <p:nvPr/>
        </p:nvSpPr>
        <p:spPr>
          <a:xfrm>
            <a:off x="-27058" y="6746552"/>
            <a:ext cx="9171058" cy="111448"/>
          </a:xfrm>
          <a:prstGeom prst="rect">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688295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par>
                          <p:cTn id="13" fill="hold">
                            <p:stCondLst>
                              <p:cond delay="1000"/>
                            </p:stCondLst>
                            <p:childTnLst>
                              <p:par>
                                <p:cTn id="14" presetID="10" presetClass="entr" presetSubtype="0" fill="hold" grpId="0" nodeType="afterEffect">
                                  <p:stCondLst>
                                    <p:cond delay="0"/>
                                  </p:stCondLst>
                                  <p:iterate type="wd">
                                    <p:tmPct val="21000"/>
                                  </p:iterate>
                                  <p:childTnLst>
                                    <p:set>
                                      <p:cBhvr>
                                        <p:cTn id="15" dur="1" fill="hold">
                                          <p:stCondLst>
                                            <p:cond delay="0"/>
                                          </p:stCondLst>
                                        </p:cTn>
                                        <p:tgtEl>
                                          <p:spTgt spid="39"/>
                                        </p:tgtEl>
                                        <p:attrNameLst>
                                          <p:attrName>style.visibility</p:attrName>
                                        </p:attrNameLst>
                                      </p:cBhvr>
                                      <p:to>
                                        <p:strVal val="visible"/>
                                      </p:to>
                                    </p:set>
                                    <p:animEffect transition="in" filter="fade">
                                      <p:cBhvr>
                                        <p:cTn id="16" dur="1000"/>
                                        <p:tgtEl>
                                          <p:spTgt spid="39"/>
                                        </p:tgtEl>
                                      </p:cBhvr>
                                    </p:animEffect>
                                  </p:childTnLst>
                                </p:cTn>
                              </p:par>
                            </p:childTnLst>
                          </p:cTn>
                        </p:par>
                        <p:par>
                          <p:cTn id="17" fill="hold">
                            <p:stCondLst>
                              <p:cond delay="2630"/>
                            </p:stCondLst>
                            <p:childTnLst>
                              <p:par>
                                <p:cTn id="18" presetID="2" presetClass="entr" presetSubtype="8"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0-#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childTnLst>
                          </p:cTn>
                        </p:par>
                        <p:par>
                          <p:cTn id="22" fill="hold">
                            <p:stCondLst>
                              <p:cond delay="3130"/>
                            </p:stCondLst>
                            <p:childTnLst>
                              <p:par>
                                <p:cTn id="23" presetID="42"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par>
                          <p:cTn id="28" fill="hold">
                            <p:stCondLst>
                              <p:cond delay="4130"/>
                            </p:stCondLst>
                            <p:childTnLst>
                              <p:par>
                                <p:cTn id="29" presetID="42"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par>
                          <p:cTn id="34" fill="hold">
                            <p:stCondLst>
                              <p:cond delay="5130"/>
                            </p:stCondLst>
                            <p:childTnLst>
                              <p:par>
                                <p:cTn id="35" presetID="42" presetClass="entr" presetSubtype="0" fill="hold" grpId="0"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1000"/>
                                        <p:tgtEl>
                                          <p:spTgt spid="31"/>
                                        </p:tgtEl>
                                      </p:cBhvr>
                                    </p:animEffect>
                                    <p:anim calcmode="lin" valueType="num">
                                      <p:cBhvr>
                                        <p:cTn id="38" dur="1000" fill="hold"/>
                                        <p:tgtEl>
                                          <p:spTgt spid="31"/>
                                        </p:tgtEl>
                                        <p:attrNameLst>
                                          <p:attrName>ppt_x</p:attrName>
                                        </p:attrNameLst>
                                      </p:cBhvr>
                                      <p:tavLst>
                                        <p:tav tm="0">
                                          <p:val>
                                            <p:strVal val="#ppt_x"/>
                                          </p:val>
                                        </p:tav>
                                        <p:tav tm="100000">
                                          <p:val>
                                            <p:strVal val="#ppt_x"/>
                                          </p:val>
                                        </p:tav>
                                      </p:tavLst>
                                    </p:anim>
                                    <p:anim calcmode="lin" valueType="num">
                                      <p:cBhvr>
                                        <p:cTn id="39" dur="1000" fill="hold"/>
                                        <p:tgtEl>
                                          <p:spTgt spid="31"/>
                                        </p:tgtEl>
                                        <p:attrNameLst>
                                          <p:attrName>ppt_y</p:attrName>
                                        </p:attrNameLst>
                                      </p:cBhvr>
                                      <p:tavLst>
                                        <p:tav tm="0">
                                          <p:val>
                                            <p:strVal val="#ppt_y+.1"/>
                                          </p:val>
                                        </p:tav>
                                        <p:tav tm="100000">
                                          <p:val>
                                            <p:strVal val="#ppt_y"/>
                                          </p:val>
                                        </p:tav>
                                      </p:tavLst>
                                    </p:anim>
                                  </p:childTnLst>
                                </p:cTn>
                              </p:par>
                            </p:childTnLst>
                          </p:cTn>
                        </p:par>
                        <p:par>
                          <p:cTn id="40" fill="hold">
                            <p:stCondLst>
                              <p:cond delay="6130"/>
                            </p:stCondLst>
                            <p:childTnLst>
                              <p:par>
                                <p:cTn id="41" presetID="47" presetClass="entr" presetSubtype="0" fill="hold" nodeType="after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1000"/>
                                        <p:tgtEl>
                                          <p:spTgt spid="41"/>
                                        </p:tgtEl>
                                      </p:cBhvr>
                                    </p:animEffect>
                                    <p:anim calcmode="lin" valueType="num">
                                      <p:cBhvr>
                                        <p:cTn id="44" dur="1000" fill="hold"/>
                                        <p:tgtEl>
                                          <p:spTgt spid="41"/>
                                        </p:tgtEl>
                                        <p:attrNameLst>
                                          <p:attrName>ppt_x</p:attrName>
                                        </p:attrNameLst>
                                      </p:cBhvr>
                                      <p:tavLst>
                                        <p:tav tm="0">
                                          <p:val>
                                            <p:strVal val="#ppt_x"/>
                                          </p:val>
                                        </p:tav>
                                        <p:tav tm="100000">
                                          <p:val>
                                            <p:strVal val="#ppt_x"/>
                                          </p:val>
                                        </p:tav>
                                      </p:tavLst>
                                    </p:anim>
                                    <p:anim calcmode="lin" valueType="num">
                                      <p:cBhvr>
                                        <p:cTn id="45" dur="1000" fill="hold"/>
                                        <p:tgtEl>
                                          <p:spTgt spid="41"/>
                                        </p:tgtEl>
                                        <p:attrNameLst>
                                          <p:attrName>ppt_y</p:attrName>
                                        </p:attrNameLst>
                                      </p:cBhvr>
                                      <p:tavLst>
                                        <p:tav tm="0">
                                          <p:val>
                                            <p:strVal val="#ppt_y-.1"/>
                                          </p:val>
                                        </p:tav>
                                        <p:tav tm="100000">
                                          <p:val>
                                            <p:strVal val="#ppt_y"/>
                                          </p:val>
                                        </p:tav>
                                      </p:tavLst>
                                    </p:anim>
                                  </p:childTnLst>
                                </p:cTn>
                              </p:par>
                            </p:childTnLst>
                          </p:cTn>
                        </p:par>
                        <p:par>
                          <p:cTn id="46" fill="hold">
                            <p:stCondLst>
                              <p:cond delay="7130"/>
                            </p:stCondLst>
                            <p:childTnLst>
                              <p:par>
                                <p:cTn id="47" presetID="42" presetClass="entr" presetSubtype="0"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1000" fill="hold"/>
                                        <p:tgtEl>
                                          <p:spTgt spid="17"/>
                                        </p:tgtEl>
                                        <p:attrNameLst>
                                          <p:attrName>ppt_y</p:attrName>
                                        </p:attrNameLst>
                                      </p:cBhvr>
                                      <p:tavLst>
                                        <p:tav tm="0">
                                          <p:val>
                                            <p:strVal val="#ppt_y+.1"/>
                                          </p:val>
                                        </p:tav>
                                        <p:tav tm="100000">
                                          <p:val>
                                            <p:strVal val="#ppt_y"/>
                                          </p:val>
                                        </p:tav>
                                      </p:tavLst>
                                    </p:anim>
                                  </p:childTnLst>
                                </p:cTn>
                              </p:par>
                            </p:childTnLst>
                          </p:cTn>
                        </p:par>
                        <p:par>
                          <p:cTn id="52" fill="hold">
                            <p:stCondLst>
                              <p:cond delay="8130"/>
                            </p:stCondLst>
                            <p:childTnLst>
                              <p:par>
                                <p:cTn id="53" presetID="42" presetClass="entr" presetSubtype="0"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1000"/>
                                        <p:tgtEl>
                                          <p:spTgt spid="25"/>
                                        </p:tgtEl>
                                      </p:cBhvr>
                                    </p:animEffect>
                                    <p:anim calcmode="lin" valueType="num">
                                      <p:cBhvr>
                                        <p:cTn id="56" dur="1000" fill="hold"/>
                                        <p:tgtEl>
                                          <p:spTgt spid="25"/>
                                        </p:tgtEl>
                                        <p:attrNameLst>
                                          <p:attrName>ppt_x</p:attrName>
                                        </p:attrNameLst>
                                      </p:cBhvr>
                                      <p:tavLst>
                                        <p:tav tm="0">
                                          <p:val>
                                            <p:strVal val="#ppt_x"/>
                                          </p:val>
                                        </p:tav>
                                        <p:tav tm="100000">
                                          <p:val>
                                            <p:strVal val="#ppt_x"/>
                                          </p:val>
                                        </p:tav>
                                      </p:tavLst>
                                    </p:anim>
                                    <p:anim calcmode="lin" valueType="num">
                                      <p:cBhvr>
                                        <p:cTn id="57" dur="1000" fill="hold"/>
                                        <p:tgtEl>
                                          <p:spTgt spid="25"/>
                                        </p:tgtEl>
                                        <p:attrNameLst>
                                          <p:attrName>ppt_y</p:attrName>
                                        </p:attrNameLst>
                                      </p:cBhvr>
                                      <p:tavLst>
                                        <p:tav tm="0">
                                          <p:val>
                                            <p:strVal val="#ppt_y+.1"/>
                                          </p:val>
                                        </p:tav>
                                        <p:tav tm="100000">
                                          <p:val>
                                            <p:strVal val="#ppt_y"/>
                                          </p:val>
                                        </p:tav>
                                      </p:tavLst>
                                    </p:anim>
                                  </p:childTnLst>
                                </p:cTn>
                              </p:par>
                            </p:childTnLst>
                          </p:cTn>
                        </p:par>
                        <p:par>
                          <p:cTn id="58" fill="hold">
                            <p:stCondLst>
                              <p:cond delay="9130"/>
                            </p:stCondLst>
                            <p:childTnLst>
                              <p:par>
                                <p:cTn id="59" presetID="42" presetClass="entr" presetSubtype="0" fill="hold" grpId="0" nodeType="after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fade">
                                      <p:cBhvr>
                                        <p:cTn id="61" dur="1000"/>
                                        <p:tgtEl>
                                          <p:spTgt spid="30"/>
                                        </p:tgtEl>
                                      </p:cBhvr>
                                    </p:animEffect>
                                    <p:anim calcmode="lin" valueType="num">
                                      <p:cBhvr>
                                        <p:cTn id="62" dur="1000" fill="hold"/>
                                        <p:tgtEl>
                                          <p:spTgt spid="30"/>
                                        </p:tgtEl>
                                        <p:attrNameLst>
                                          <p:attrName>ppt_x</p:attrName>
                                        </p:attrNameLst>
                                      </p:cBhvr>
                                      <p:tavLst>
                                        <p:tav tm="0">
                                          <p:val>
                                            <p:strVal val="#ppt_x"/>
                                          </p:val>
                                        </p:tav>
                                        <p:tav tm="100000">
                                          <p:val>
                                            <p:strVal val="#ppt_x"/>
                                          </p:val>
                                        </p:tav>
                                      </p:tavLst>
                                    </p:anim>
                                    <p:anim calcmode="lin" valueType="num">
                                      <p:cBhvr>
                                        <p:cTn id="63" dur="1000" fill="hold"/>
                                        <p:tgtEl>
                                          <p:spTgt spid="30"/>
                                        </p:tgtEl>
                                        <p:attrNameLst>
                                          <p:attrName>ppt_y</p:attrName>
                                        </p:attrNameLst>
                                      </p:cBhvr>
                                      <p:tavLst>
                                        <p:tav tm="0">
                                          <p:val>
                                            <p:strVal val="#ppt_y+.1"/>
                                          </p:val>
                                        </p:tav>
                                        <p:tav tm="100000">
                                          <p:val>
                                            <p:strVal val="#ppt_y"/>
                                          </p:val>
                                        </p:tav>
                                      </p:tavLst>
                                    </p:anim>
                                  </p:childTnLst>
                                </p:cTn>
                              </p:par>
                            </p:childTnLst>
                          </p:cTn>
                        </p:par>
                        <p:par>
                          <p:cTn id="64" fill="hold">
                            <p:stCondLst>
                              <p:cond delay="10130"/>
                            </p:stCondLst>
                            <p:childTnLst>
                              <p:par>
                                <p:cTn id="65" presetID="47" presetClass="entr" presetSubtype="0" fill="hold" nodeType="after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fade">
                                      <p:cBhvr>
                                        <p:cTn id="67" dur="1000"/>
                                        <p:tgtEl>
                                          <p:spTgt spid="42"/>
                                        </p:tgtEl>
                                      </p:cBhvr>
                                    </p:animEffect>
                                    <p:anim calcmode="lin" valueType="num">
                                      <p:cBhvr>
                                        <p:cTn id="68" dur="1000" fill="hold"/>
                                        <p:tgtEl>
                                          <p:spTgt spid="42"/>
                                        </p:tgtEl>
                                        <p:attrNameLst>
                                          <p:attrName>ppt_x</p:attrName>
                                        </p:attrNameLst>
                                      </p:cBhvr>
                                      <p:tavLst>
                                        <p:tav tm="0">
                                          <p:val>
                                            <p:strVal val="#ppt_x"/>
                                          </p:val>
                                        </p:tav>
                                        <p:tav tm="100000">
                                          <p:val>
                                            <p:strVal val="#ppt_x"/>
                                          </p:val>
                                        </p:tav>
                                      </p:tavLst>
                                    </p:anim>
                                    <p:anim calcmode="lin" valueType="num">
                                      <p:cBhvr>
                                        <p:cTn id="69" dur="1000" fill="hold"/>
                                        <p:tgtEl>
                                          <p:spTgt spid="42"/>
                                        </p:tgtEl>
                                        <p:attrNameLst>
                                          <p:attrName>ppt_y</p:attrName>
                                        </p:attrNameLst>
                                      </p:cBhvr>
                                      <p:tavLst>
                                        <p:tav tm="0">
                                          <p:val>
                                            <p:strVal val="#ppt_y-.1"/>
                                          </p:val>
                                        </p:tav>
                                        <p:tav tm="100000">
                                          <p:val>
                                            <p:strVal val="#ppt_y"/>
                                          </p:val>
                                        </p:tav>
                                      </p:tavLst>
                                    </p:anim>
                                  </p:childTnLst>
                                </p:cTn>
                              </p:par>
                            </p:childTnLst>
                          </p:cTn>
                        </p:par>
                        <p:par>
                          <p:cTn id="70" fill="hold">
                            <p:stCondLst>
                              <p:cond delay="11130"/>
                            </p:stCondLst>
                            <p:childTnLst>
                              <p:par>
                                <p:cTn id="71" presetID="42" presetClass="entr" presetSubtype="0" fill="hold" grpId="0" nodeType="after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fade">
                                      <p:cBhvr>
                                        <p:cTn id="73" dur="1000"/>
                                        <p:tgtEl>
                                          <p:spTgt spid="20"/>
                                        </p:tgtEl>
                                      </p:cBhvr>
                                    </p:animEffect>
                                    <p:anim calcmode="lin" valueType="num">
                                      <p:cBhvr>
                                        <p:cTn id="74" dur="1000" fill="hold"/>
                                        <p:tgtEl>
                                          <p:spTgt spid="20"/>
                                        </p:tgtEl>
                                        <p:attrNameLst>
                                          <p:attrName>ppt_x</p:attrName>
                                        </p:attrNameLst>
                                      </p:cBhvr>
                                      <p:tavLst>
                                        <p:tav tm="0">
                                          <p:val>
                                            <p:strVal val="#ppt_x"/>
                                          </p:val>
                                        </p:tav>
                                        <p:tav tm="100000">
                                          <p:val>
                                            <p:strVal val="#ppt_x"/>
                                          </p:val>
                                        </p:tav>
                                      </p:tavLst>
                                    </p:anim>
                                    <p:anim calcmode="lin" valueType="num">
                                      <p:cBhvr>
                                        <p:cTn id="75" dur="1000" fill="hold"/>
                                        <p:tgtEl>
                                          <p:spTgt spid="20"/>
                                        </p:tgtEl>
                                        <p:attrNameLst>
                                          <p:attrName>ppt_y</p:attrName>
                                        </p:attrNameLst>
                                      </p:cBhvr>
                                      <p:tavLst>
                                        <p:tav tm="0">
                                          <p:val>
                                            <p:strVal val="#ppt_y+.1"/>
                                          </p:val>
                                        </p:tav>
                                        <p:tav tm="100000">
                                          <p:val>
                                            <p:strVal val="#ppt_y"/>
                                          </p:val>
                                        </p:tav>
                                      </p:tavLst>
                                    </p:anim>
                                  </p:childTnLst>
                                </p:cTn>
                              </p:par>
                            </p:childTnLst>
                          </p:cTn>
                        </p:par>
                        <p:par>
                          <p:cTn id="76" fill="hold">
                            <p:stCondLst>
                              <p:cond delay="12130"/>
                            </p:stCondLst>
                            <p:childTnLst>
                              <p:par>
                                <p:cTn id="77" presetID="42" presetClass="entr" presetSubtype="0" fill="hold" grpId="0" nodeType="afterEffect">
                                  <p:stCondLst>
                                    <p:cond delay="0"/>
                                  </p:stCondLst>
                                  <p:childTnLst>
                                    <p:set>
                                      <p:cBhvr>
                                        <p:cTn id="78" dur="1" fill="hold">
                                          <p:stCondLst>
                                            <p:cond delay="0"/>
                                          </p:stCondLst>
                                        </p:cTn>
                                        <p:tgtEl>
                                          <p:spTgt spid="26"/>
                                        </p:tgtEl>
                                        <p:attrNameLst>
                                          <p:attrName>style.visibility</p:attrName>
                                        </p:attrNameLst>
                                      </p:cBhvr>
                                      <p:to>
                                        <p:strVal val="visible"/>
                                      </p:to>
                                    </p:set>
                                    <p:animEffect transition="in" filter="fade">
                                      <p:cBhvr>
                                        <p:cTn id="79" dur="1000"/>
                                        <p:tgtEl>
                                          <p:spTgt spid="26"/>
                                        </p:tgtEl>
                                      </p:cBhvr>
                                    </p:animEffect>
                                    <p:anim calcmode="lin" valueType="num">
                                      <p:cBhvr>
                                        <p:cTn id="80" dur="1000" fill="hold"/>
                                        <p:tgtEl>
                                          <p:spTgt spid="26"/>
                                        </p:tgtEl>
                                        <p:attrNameLst>
                                          <p:attrName>ppt_x</p:attrName>
                                        </p:attrNameLst>
                                      </p:cBhvr>
                                      <p:tavLst>
                                        <p:tav tm="0">
                                          <p:val>
                                            <p:strVal val="#ppt_x"/>
                                          </p:val>
                                        </p:tav>
                                        <p:tav tm="100000">
                                          <p:val>
                                            <p:strVal val="#ppt_x"/>
                                          </p:val>
                                        </p:tav>
                                      </p:tavLst>
                                    </p:anim>
                                    <p:anim calcmode="lin" valueType="num">
                                      <p:cBhvr>
                                        <p:cTn id="81" dur="1000" fill="hold"/>
                                        <p:tgtEl>
                                          <p:spTgt spid="26"/>
                                        </p:tgtEl>
                                        <p:attrNameLst>
                                          <p:attrName>ppt_y</p:attrName>
                                        </p:attrNameLst>
                                      </p:cBhvr>
                                      <p:tavLst>
                                        <p:tav tm="0">
                                          <p:val>
                                            <p:strVal val="#ppt_y+.1"/>
                                          </p:val>
                                        </p:tav>
                                        <p:tav tm="100000">
                                          <p:val>
                                            <p:strVal val="#ppt_y"/>
                                          </p:val>
                                        </p:tav>
                                      </p:tavLst>
                                    </p:anim>
                                  </p:childTnLst>
                                </p:cTn>
                              </p:par>
                            </p:childTnLst>
                          </p:cTn>
                        </p:par>
                        <p:par>
                          <p:cTn id="82" fill="hold">
                            <p:stCondLst>
                              <p:cond delay="13130"/>
                            </p:stCondLst>
                            <p:childTnLst>
                              <p:par>
                                <p:cTn id="83" presetID="42" presetClass="entr" presetSubtype="0" fill="hold" grpId="0" nodeType="afterEffect">
                                  <p:stCondLst>
                                    <p:cond delay="0"/>
                                  </p:stCondLst>
                                  <p:childTnLst>
                                    <p:set>
                                      <p:cBhvr>
                                        <p:cTn id="84" dur="1" fill="hold">
                                          <p:stCondLst>
                                            <p:cond delay="0"/>
                                          </p:stCondLst>
                                        </p:cTn>
                                        <p:tgtEl>
                                          <p:spTgt spid="32"/>
                                        </p:tgtEl>
                                        <p:attrNameLst>
                                          <p:attrName>style.visibility</p:attrName>
                                        </p:attrNameLst>
                                      </p:cBhvr>
                                      <p:to>
                                        <p:strVal val="visible"/>
                                      </p:to>
                                    </p:set>
                                    <p:animEffect transition="in" filter="fade">
                                      <p:cBhvr>
                                        <p:cTn id="85" dur="1000"/>
                                        <p:tgtEl>
                                          <p:spTgt spid="32"/>
                                        </p:tgtEl>
                                      </p:cBhvr>
                                    </p:animEffect>
                                    <p:anim calcmode="lin" valueType="num">
                                      <p:cBhvr>
                                        <p:cTn id="86" dur="1000" fill="hold"/>
                                        <p:tgtEl>
                                          <p:spTgt spid="32"/>
                                        </p:tgtEl>
                                        <p:attrNameLst>
                                          <p:attrName>ppt_x</p:attrName>
                                        </p:attrNameLst>
                                      </p:cBhvr>
                                      <p:tavLst>
                                        <p:tav tm="0">
                                          <p:val>
                                            <p:strVal val="#ppt_x"/>
                                          </p:val>
                                        </p:tav>
                                        <p:tav tm="100000">
                                          <p:val>
                                            <p:strVal val="#ppt_x"/>
                                          </p:val>
                                        </p:tav>
                                      </p:tavLst>
                                    </p:anim>
                                    <p:anim calcmode="lin" valueType="num">
                                      <p:cBhvr>
                                        <p:cTn id="87" dur="1000" fill="hold"/>
                                        <p:tgtEl>
                                          <p:spTgt spid="32"/>
                                        </p:tgtEl>
                                        <p:attrNameLst>
                                          <p:attrName>ppt_y</p:attrName>
                                        </p:attrNameLst>
                                      </p:cBhvr>
                                      <p:tavLst>
                                        <p:tav tm="0">
                                          <p:val>
                                            <p:strVal val="#ppt_y+.1"/>
                                          </p:val>
                                        </p:tav>
                                        <p:tav tm="100000">
                                          <p:val>
                                            <p:strVal val="#ppt_y"/>
                                          </p:val>
                                        </p:tav>
                                      </p:tavLst>
                                    </p:anim>
                                  </p:childTnLst>
                                </p:cTn>
                              </p:par>
                            </p:childTnLst>
                          </p:cTn>
                        </p:par>
                        <p:par>
                          <p:cTn id="88" fill="hold">
                            <p:stCondLst>
                              <p:cond delay="14130"/>
                            </p:stCondLst>
                            <p:childTnLst>
                              <p:par>
                                <p:cTn id="89" presetID="47" presetClass="entr" presetSubtype="0" fill="hold" nodeType="afterEffect">
                                  <p:stCondLst>
                                    <p:cond delay="0"/>
                                  </p:stCondLst>
                                  <p:childTnLst>
                                    <p:set>
                                      <p:cBhvr>
                                        <p:cTn id="90" dur="1" fill="hold">
                                          <p:stCondLst>
                                            <p:cond delay="0"/>
                                          </p:stCondLst>
                                        </p:cTn>
                                        <p:tgtEl>
                                          <p:spTgt spid="43"/>
                                        </p:tgtEl>
                                        <p:attrNameLst>
                                          <p:attrName>style.visibility</p:attrName>
                                        </p:attrNameLst>
                                      </p:cBhvr>
                                      <p:to>
                                        <p:strVal val="visible"/>
                                      </p:to>
                                    </p:set>
                                    <p:animEffect transition="in" filter="fade">
                                      <p:cBhvr>
                                        <p:cTn id="91" dur="1000"/>
                                        <p:tgtEl>
                                          <p:spTgt spid="43"/>
                                        </p:tgtEl>
                                      </p:cBhvr>
                                    </p:animEffect>
                                    <p:anim calcmode="lin" valueType="num">
                                      <p:cBhvr>
                                        <p:cTn id="92" dur="1000" fill="hold"/>
                                        <p:tgtEl>
                                          <p:spTgt spid="43"/>
                                        </p:tgtEl>
                                        <p:attrNameLst>
                                          <p:attrName>ppt_x</p:attrName>
                                        </p:attrNameLst>
                                      </p:cBhvr>
                                      <p:tavLst>
                                        <p:tav tm="0">
                                          <p:val>
                                            <p:strVal val="#ppt_x"/>
                                          </p:val>
                                        </p:tav>
                                        <p:tav tm="100000">
                                          <p:val>
                                            <p:strVal val="#ppt_x"/>
                                          </p:val>
                                        </p:tav>
                                      </p:tavLst>
                                    </p:anim>
                                    <p:anim calcmode="lin" valueType="num">
                                      <p:cBhvr>
                                        <p:cTn id="93"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0" grpId="0" animBg="1"/>
      <p:bldP spid="4" grpId="0" animBg="1"/>
      <p:bldP spid="8" grpId="0"/>
      <p:bldP spid="25" grpId="0"/>
      <p:bldP spid="26" grpId="0"/>
      <p:bldP spid="30" grpId="0"/>
      <p:bldP spid="31" grpId="0"/>
      <p:bldP spid="32" grpId="0"/>
      <p:bldP spid="39" grpId="0"/>
      <p:bldP spid="1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36512" y="4844008"/>
            <a:ext cx="7120261" cy="0"/>
          </a:xfrm>
          <a:prstGeom prst="line">
            <a:avLst/>
          </a:prstGeom>
          <a:ln w="101600">
            <a:solidFill>
              <a:srgbClr val="262262"/>
            </a:solidFill>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4114600" y="4386808"/>
            <a:ext cx="914400" cy="914400"/>
          </a:xfrm>
          <a:prstGeom prst="ellipse">
            <a:avLst/>
          </a:prstGeom>
          <a:solidFill>
            <a:srgbClr val="262262"/>
          </a:solidFill>
          <a:ln>
            <a:solidFill>
              <a:srgbClr val="2622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Oval 19"/>
          <p:cNvSpPr/>
          <p:nvPr/>
        </p:nvSpPr>
        <p:spPr>
          <a:xfrm>
            <a:off x="6681736" y="4386808"/>
            <a:ext cx="914400" cy="914400"/>
          </a:xfrm>
          <a:prstGeom prst="ellipse">
            <a:avLst/>
          </a:prstGeom>
          <a:solidFill>
            <a:srgbClr val="2A92D0"/>
          </a:solidFill>
          <a:ln>
            <a:solidFill>
              <a:srgbClr val="2A92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Oval 3"/>
          <p:cNvSpPr/>
          <p:nvPr/>
        </p:nvSpPr>
        <p:spPr>
          <a:xfrm>
            <a:off x="1547464" y="4386808"/>
            <a:ext cx="914400" cy="914400"/>
          </a:xfrm>
          <a:prstGeom prst="ellipse">
            <a:avLst/>
          </a:prstGeom>
          <a:solidFill>
            <a:srgbClr val="2A92D0"/>
          </a:solidFill>
          <a:ln>
            <a:solidFill>
              <a:srgbClr val="2A92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TextBox 7"/>
          <p:cNvSpPr txBox="1"/>
          <p:nvPr/>
        </p:nvSpPr>
        <p:spPr>
          <a:xfrm>
            <a:off x="1492344" y="4551619"/>
            <a:ext cx="1024639" cy="584775"/>
          </a:xfrm>
          <a:prstGeom prst="rect">
            <a:avLst/>
          </a:prstGeom>
          <a:noFill/>
        </p:spPr>
        <p:txBody>
          <a:bodyPr wrap="none" rtlCol="0">
            <a:spAutoFit/>
          </a:bodyPr>
          <a:lstStyle/>
          <a:p>
            <a:r>
              <a:rPr lang="pt-BR" sz="3200" dirty="0" smtClean="0">
                <a:solidFill>
                  <a:srgbClr val="262262"/>
                </a:solidFill>
              </a:rPr>
              <a:t>1560</a:t>
            </a:r>
            <a:endParaRPr lang="pt-BR" sz="3200" dirty="0">
              <a:solidFill>
                <a:srgbClr val="262262"/>
              </a:solidFill>
            </a:endParaRPr>
          </a:p>
        </p:txBody>
      </p:sp>
      <p:sp>
        <p:nvSpPr>
          <p:cNvPr id="25" name="TextBox 24"/>
          <p:cNvSpPr txBox="1"/>
          <p:nvPr/>
        </p:nvSpPr>
        <p:spPr>
          <a:xfrm>
            <a:off x="4059280" y="4551618"/>
            <a:ext cx="1024639" cy="584775"/>
          </a:xfrm>
          <a:prstGeom prst="rect">
            <a:avLst/>
          </a:prstGeom>
          <a:noFill/>
        </p:spPr>
        <p:txBody>
          <a:bodyPr wrap="none" rtlCol="0">
            <a:spAutoFit/>
          </a:bodyPr>
          <a:lstStyle/>
          <a:p>
            <a:r>
              <a:rPr lang="pt-BR" sz="3200" dirty="0" smtClean="0">
                <a:solidFill>
                  <a:srgbClr val="2A92D0"/>
                </a:solidFill>
              </a:rPr>
              <a:t>1570</a:t>
            </a:r>
            <a:endParaRPr lang="pt-BR" sz="3200" dirty="0">
              <a:solidFill>
                <a:srgbClr val="2A92D0"/>
              </a:solidFill>
            </a:endParaRPr>
          </a:p>
        </p:txBody>
      </p:sp>
      <p:sp>
        <p:nvSpPr>
          <p:cNvPr id="26" name="TextBox 25"/>
          <p:cNvSpPr txBox="1"/>
          <p:nvPr/>
        </p:nvSpPr>
        <p:spPr>
          <a:xfrm>
            <a:off x="6626416" y="4551620"/>
            <a:ext cx="1024639" cy="584775"/>
          </a:xfrm>
          <a:prstGeom prst="rect">
            <a:avLst/>
          </a:prstGeom>
          <a:noFill/>
        </p:spPr>
        <p:txBody>
          <a:bodyPr wrap="none" rtlCol="0">
            <a:spAutoFit/>
          </a:bodyPr>
          <a:lstStyle/>
          <a:p>
            <a:r>
              <a:rPr lang="pt-BR" sz="3200" dirty="0" smtClean="0">
                <a:solidFill>
                  <a:srgbClr val="262262"/>
                </a:solidFill>
              </a:rPr>
              <a:t>1580</a:t>
            </a:r>
            <a:endParaRPr lang="pt-BR" sz="3200" dirty="0">
              <a:solidFill>
                <a:srgbClr val="262262"/>
              </a:solidFill>
            </a:endParaRPr>
          </a:p>
        </p:txBody>
      </p:sp>
      <p:sp>
        <p:nvSpPr>
          <p:cNvPr id="30" name="Rectangle 29"/>
          <p:cNvSpPr/>
          <p:nvPr/>
        </p:nvSpPr>
        <p:spPr>
          <a:xfrm>
            <a:off x="3377269" y="3460720"/>
            <a:ext cx="2389061"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sp>
        <p:nvSpPr>
          <p:cNvPr id="31" name="Rectangle 30"/>
          <p:cNvSpPr/>
          <p:nvPr/>
        </p:nvSpPr>
        <p:spPr>
          <a:xfrm>
            <a:off x="810133" y="3460720"/>
            <a:ext cx="2389061"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sp>
        <p:nvSpPr>
          <p:cNvPr id="32" name="Rectangle 31"/>
          <p:cNvSpPr/>
          <p:nvPr/>
        </p:nvSpPr>
        <p:spPr>
          <a:xfrm>
            <a:off x="5944405" y="3460720"/>
            <a:ext cx="2389061" cy="830997"/>
          </a:xfrm>
          <a:prstGeom prst="rect">
            <a:avLst/>
          </a:prstGeom>
        </p:spPr>
        <p:txBody>
          <a:bodyPr wrap="square">
            <a:spAutoFit/>
          </a:bodyPr>
          <a:lstStyle/>
          <a:p>
            <a:pPr algn="ctr"/>
            <a:r>
              <a:rPr lang="pt-BR" sz="1600" dirty="0"/>
              <a:t>Lorem ipsum dolor sit amet, consectetur adipiscing </a:t>
            </a:r>
            <a:r>
              <a:rPr lang="pt-BR" sz="1600" dirty="0" smtClean="0"/>
              <a:t>elit.</a:t>
            </a:r>
            <a:endParaRPr lang="pt-BR" sz="1600" dirty="0"/>
          </a:p>
        </p:txBody>
      </p:sp>
      <p:pic>
        <p:nvPicPr>
          <p:cNvPr id="41" name="Picture 4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09933" y="1660520"/>
            <a:ext cx="2389061" cy="1592707"/>
          </a:xfrm>
          <a:prstGeom prst="rect">
            <a:avLst/>
          </a:prstGeom>
        </p:spPr>
      </p:pic>
      <p:pic>
        <p:nvPicPr>
          <p:cNvPr id="42" name="Picture 4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77469" y="1660519"/>
            <a:ext cx="2389061" cy="1592707"/>
          </a:xfrm>
          <a:prstGeom prst="rect">
            <a:avLst/>
          </a:prstGeom>
        </p:spPr>
      </p:pic>
      <p:pic>
        <p:nvPicPr>
          <p:cNvPr id="43" name="Picture 4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44405" y="1660520"/>
            <a:ext cx="2389061" cy="1592707"/>
          </a:xfrm>
          <a:prstGeom prst="rect">
            <a:avLst/>
          </a:prstGeom>
        </p:spPr>
      </p:pic>
      <p:sp>
        <p:nvSpPr>
          <p:cNvPr id="18" name="Rectangle 17"/>
          <p:cNvSpPr/>
          <p:nvPr/>
        </p:nvSpPr>
        <p:spPr>
          <a:xfrm>
            <a:off x="-27058" y="6746552"/>
            <a:ext cx="9171058" cy="111448"/>
          </a:xfrm>
          <a:prstGeom prst="rect">
            <a:avLst/>
          </a:prstGeom>
          <a:solidFill>
            <a:srgbClr val="2A9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529858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42" presetClass="entr" presetSubtype="0"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1000"/>
                                        <p:tgtEl>
                                          <p:spTgt spid="31"/>
                                        </p:tgtEl>
                                      </p:cBhvr>
                                    </p:animEffect>
                                    <p:anim calcmode="lin" valueType="num">
                                      <p:cBhvr>
                                        <p:cTn id="29" dur="1000" fill="hold"/>
                                        <p:tgtEl>
                                          <p:spTgt spid="31"/>
                                        </p:tgtEl>
                                        <p:attrNameLst>
                                          <p:attrName>ppt_x</p:attrName>
                                        </p:attrNameLst>
                                      </p:cBhvr>
                                      <p:tavLst>
                                        <p:tav tm="0">
                                          <p:val>
                                            <p:strVal val="#ppt_x"/>
                                          </p:val>
                                        </p:tav>
                                        <p:tav tm="100000">
                                          <p:val>
                                            <p:strVal val="#ppt_x"/>
                                          </p:val>
                                        </p:tav>
                                      </p:tavLst>
                                    </p:anim>
                                    <p:anim calcmode="lin" valueType="num">
                                      <p:cBhvr>
                                        <p:cTn id="30" dur="1000" fill="hold"/>
                                        <p:tgtEl>
                                          <p:spTgt spid="31"/>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47" presetClass="entr" presetSubtype="0" fill="hold" nodeType="after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fade">
                                      <p:cBhvr>
                                        <p:cTn id="34" dur="1000"/>
                                        <p:tgtEl>
                                          <p:spTgt spid="41"/>
                                        </p:tgtEl>
                                      </p:cBhvr>
                                    </p:animEffect>
                                    <p:anim calcmode="lin" valueType="num">
                                      <p:cBhvr>
                                        <p:cTn id="35" dur="1000" fill="hold"/>
                                        <p:tgtEl>
                                          <p:spTgt spid="41"/>
                                        </p:tgtEl>
                                        <p:attrNameLst>
                                          <p:attrName>ppt_x</p:attrName>
                                        </p:attrNameLst>
                                      </p:cBhvr>
                                      <p:tavLst>
                                        <p:tav tm="0">
                                          <p:val>
                                            <p:strVal val="#ppt_x"/>
                                          </p:val>
                                        </p:tav>
                                        <p:tav tm="100000">
                                          <p:val>
                                            <p:strVal val="#ppt_x"/>
                                          </p:val>
                                        </p:tav>
                                      </p:tavLst>
                                    </p:anim>
                                    <p:anim calcmode="lin" valueType="num">
                                      <p:cBhvr>
                                        <p:cTn id="36" dur="1000" fill="hold"/>
                                        <p:tgtEl>
                                          <p:spTgt spid="41"/>
                                        </p:tgtEl>
                                        <p:attrNameLst>
                                          <p:attrName>ppt_y</p:attrName>
                                        </p:attrNameLst>
                                      </p:cBhvr>
                                      <p:tavLst>
                                        <p:tav tm="0">
                                          <p:val>
                                            <p:strVal val="#ppt_y-.1"/>
                                          </p:val>
                                        </p:tav>
                                        <p:tav tm="100000">
                                          <p:val>
                                            <p:strVal val="#ppt_y"/>
                                          </p:val>
                                        </p:tav>
                                      </p:tavLst>
                                    </p:anim>
                                  </p:childTnLst>
                                </p:cTn>
                              </p:par>
                            </p:childTnLst>
                          </p:cTn>
                        </p:par>
                        <p:par>
                          <p:cTn id="37" fill="hold">
                            <p:stCondLst>
                              <p:cond delay="5000"/>
                            </p:stCondLst>
                            <p:childTnLst>
                              <p:par>
                                <p:cTn id="38" presetID="42" presetClass="entr" presetSubtype="0"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1000"/>
                                        <p:tgtEl>
                                          <p:spTgt spid="17"/>
                                        </p:tgtEl>
                                      </p:cBhvr>
                                    </p:animEffect>
                                    <p:anim calcmode="lin" valueType="num">
                                      <p:cBhvr>
                                        <p:cTn id="41" dur="1000" fill="hold"/>
                                        <p:tgtEl>
                                          <p:spTgt spid="17"/>
                                        </p:tgtEl>
                                        <p:attrNameLst>
                                          <p:attrName>ppt_x</p:attrName>
                                        </p:attrNameLst>
                                      </p:cBhvr>
                                      <p:tavLst>
                                        <p:tav tm="0">
                                          <p:val>
                                            <p:strVal val="#ppt_x"/>
                                          </p:val>
                                        </p:tav>
                                        <p:tav tm="100000">
                                          <p:val>
                                            <p:strVal val="#ppt_x"/>
                                          </p:val>
                                        </p:tav>
                                      </p:tavLst>
                                    </p:anim>
                                    <p:anim calcmode="lin" valueType="num">
                                      <p:cBhvr>
                                        <p:cTn id="42" dur="1000" fill="hold"/>
                                        <p:tgtEl>
                                          <p:spTgt spid="17"/>
                                        </p:tgtEl>
                                        <p:attrNameLst>
                                          <p:attrName>ppt_y</p:attrName>
                                        </p:attrNameLst>
                                      </p:cBhvr>
                                      <p:tavLst>
                                        <p:tav tm="0">
                                          <p:val>
                                            <p:strVal val="#ppt_y+.1"/>
                                          </p:val>
                                        </p:tav>
                                        <p:tav tm="100000">
                                          <p:val>
                                            <p:strVal val="#ppt_y"/>
                                          </p:val>
                                        </p:tav>
                                      </p:tavLst>
                                    </p:anim>
                                  </p:childTnLst>
                                </p:cTn>
                              </p:par>
                            </p:childTnLst>
                          </p:cTn>
                        </p:par>
                        <p:par>
                          <p:cTn id="43" fill="hold">
                            <p:stCondLst>
                              <p:cond delay="6000"/>
                            </p:stCondLst>
                            <p:childTnLst>
                              <p:par>
                                <p:cTn id="44" presetID="42" presetClass="entr" presetSubtype="0" fill="hold" grpId="0" nodeType="after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1000"/>
                                        <p:tgtEl>
                                          <p:spTgt spid="25"/>
                                        </p:tgtEl>
                                      </p:cBhvr>
                                    </p:animEffect>
                                    <p:anim calcmode="lin" valueType="num">
                                      <p:cBhvr>
                                        <p:cTn id="47" dur="1000" fill="hold"/>
                                        <p:tgtEl>
                                          <p:spTgt spid="25"/>
                                        </p:tgtEl>
                                        <p:attrNameLst>
                                          <p:attrName>ppt_x</p:attrName>
                                        </p:attrNameLst>
                                      </p:cBhvr>
                                      <p:tavLst>
                                        <p:tav tm="0">
                                          <p:val>
                                            <p:strVal val="#ppt_x"/>
                                          </p:val>
                                        </p:tav>
                                        <p:tav tm="100000">
                                          <p:val>
                                            <p:strVal val="#ppt_x"/>
                                          </p:val>
                                        </p:tav>
                                      </p:tavLst>
                                    </p:anim>
                                    <p:anim calcmode="lin" valueType="num">
                                      <p:cBhvr>
                                        <p:cTn id="48" dur="1000" fill="hold"/>
                                        <p:tgtEl>
                                          <p:spTgt spid="25"/>
                                        </p:tgtEl>
                                        <p:attrNameLst>
                                          <p:attrName>ppt_y</p:attrName>
                                        </p:attrNameLst>
                                      </p:cBhvr>
                                      <p:tavLst>
                                        <p:tav tm="0">
                                          <p:val>
                                            <p:strVal val="#ppt_y+.1"/>
                                          </p:val>
                                        </p:tav>
                                        <p:tav tm="100000">
                                          <p:val>
                                            <p:strVal val="#ppt_y"/>
                                          </p:val>
                                        </p:tav>
                                      </p:tavLst>
                                    </p:anim>
                                  </p:childTnLst>
                                </p:cTn>
                              </p:par>
                            </p:childTnLst>
                          </p:cTn>
                        </p:par>
                        <p:par>
                          <p:cTn id="49" fill="hold">
                            <p:stCondLst>
                              <p:cond delay="7000"/>
                            </p:stCondLst>
                            <p:childTnLst>
                              <p:par>
                                <p:cTn id="50" presetID="42" presetClass="entr" presetSubtype="0"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1000"/>
                                        <p:tgtEl>
                                          <p:spTgt spid="30"/>
                                        </p:tgtEl>
                                      </p:cBhvr>
                                    </p:animEffect>
                                    <p:anim calcmode="lin" valueType="num">
                                      <p:cBhvr>
                                        <p:cTn id="53" dur="1000" fill="hold"/>
                                        <p:tgtEl>
                                          <p:spTgt spid="30"/>
                                        </p:tgtEl>
                                        <p:attrNameLst>
                                          <p:attrName>ppt_x</p:attrName>
                                        </p:attrNameLst>
                                      </p:cBhvr>
                                      <p:tavLst>
                                        <p:tav tm="0">
                                          <p:val>
                                            <p:strVal val="#ppt_x"/>
                                          </p:val>
                                        </p:tav>
                                        <p:tav tm="100000">
                                          <p:val>
                                            <p:strVal val="#ppt_x"/>
                                          </p:val>
                                        </p:tav>
                                      </p:tavLst>
                                    </p:anim>
                                    <p:anim calcmode="lin" valueType="num">
                                      <p:cBhvr>
                                        <p:cTn id="54" dur="1000" fill="hold"/>
                                        <p:tgtEl>
                                          <p:spTgt spid="30"/>
                                        </p:tgtEl>
                                        <p:attrNameLst>
                                          <p:attrName>ppt_y</p:attrName>
                                        </p:attrNameLst>
                                      </p:cBhvr>
                                      <p:tavLst>
                                        <p:tav tm="0">
                                          <p:val>
                                            <p:strVal val="#ppt_y+.1"/>
                                          </p:val>
                                        </p:tav>
                                        <p:tav tm="100000">
                                          <p:val>
                                            <p:strVal val="#ppt_y"/>
                                          </p:val>
                                        </p:tav>
                                      </p:tavLst>
                                    </p:anim>
                                  </p:childTnLst>
                                </p:cTn>
                              </p:par>
                            </p:childTnLst>
                          </p:cTn>
                        </p:par>
                        <p:par>
                          <p:cTn id="55" fill="hold">
                            <p:stCondLst>
                              <p:cond delay="8000"/>
                            </p:stCondLst>
                            <p:childTnLst>
                              <p:par>
                                <p:cTn id="56" presetID="47" presetClass="entr" presetSubtype="0" fill="hold" nodeType="after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fade">
                                      <p:cBhvr>
                                        <p:cTn id="58" dur="1000"/>
                                        <p:tgtEl>
                                          <p:spTgt spid="42"/>
                                        </p:tgtEl>
                                      </p:cBhvr>
                                    </p:animEffect>
                                    <p:anim calcmode="lin" valueType="num">
                                      <p:cBhvr>
                                        <p:cTn id="59" dur="1000" fill="hold"/>
                                        <p:tgtEl>
                                          <p:spTgt spid="42"/>
                                        </p:tgtEl>
                                        <p:attrNameLst>
                                          <p:attrName>ppt_x</p:attrName>
                                        </p:attrNameLst>
                                      </p:cBhvr>
                                      <p:tavLst>
                                        <p:tav tm="0">
                                          <p:val>
                                            <p:strVal val="#ppt_x"/>
                                          </p:val>
                                        </p:tav>
                                        <p:tav tm="100000">
                                          <p:val>
                                            <p:strVal val="#ppt_x"/>
                                          </p:val>
                                        </p:tav>
                                      </p:tavLst>
                                    </p:anim>
                                    <p:anim calcmode="lin" valueType="num">
                                      <p:cBhvr>
                                        <p:cTn id="60" dur="1000" fill="hold"/>
                                        <p:tgtEl>
                                          <p:spTgt spid="42"/>
                                        </p:tgtEl>
                                        <p:attrNameLst>
                                          <p:attrName>ppt_y</p:attrName>
                                        </p:attrNameLst>
                                      </p:cBhvr>
                                      <p:tavLst>
                                        <p:tav tm="0">
                                          <p:val>
                                            <p:strVal val="#ppt_y-.1"/>
                                          </p:val>
                                        </p:tav>
                                        <p:tav tm="100000">
                                          <p:val>
                                            <p:strVal val="#ppt_y"/>
                                          </p:val>
                                        </p:tav>
                                      </p:tavLst>
                                    </p:anim>
                                  </p:childTnLst>
                                </p:cTn>
                              </p:par>
                            </p:childTnLst>
                          </p:cTn>
                        </p:par>
                        <p:par>
                          <p:cTn id="61" fill="hold">
                            <p:stCondLst>
                              <p:cond delay="9000"/>
                            </p:stCondLst>
                            <p:childTnLst>
                              <p:par>
                                <p:cTn id="62" presetID="42" presetClass="entr" presetSubtype="0"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1000"/>
                                        <p:tgtEl>
                                          <p:spTgt spid="20"/>
                                        </p:tgtEl>
                                      </p:cBhvr>
                                    </p:animEffect>
                                    <p:anim calcmode="lin" valueType="num">
                                      <p:cBhvr>
                                        <p:cTn id="65" dur="1000" fill="hold"/>
                                        <p:tgtEl>
                                          <p:spTgt spid="20"/>
                                        </p:tgtEl>
                                        <p:attrNameLst>
                                          <p:attrName>ppt_x</p:attrName>
                                        </p:attrNameLst>
                                      </p:cBhvr>
                                      <p:tavLst>
                                        <p:tav tm="0">
                                          <p:val>
                                            <p:strVal val="#ppt_x"/>
                                          </p:val>
                                        </p:tav>
                                        <p:tav tm="100000">
                                          <p:val>
                                            <p:strVal val="#ppt_x"/>
                                          </p:val>
                                        </p:tav>
                                      </p:tavLst>
                                    </p:anim>
                                    <p:anim calcmode="lin" valueType="num">
                                      <p:cBhvr>
                                        <p:cTn id="66" dur="1000" fill="hold"/>
                                        <p:tgtEl>
                                          <p:spTgt spid="20"/>
                                        </p:tgtEl>
                                        <p:attrNameLst>
                                          <p:attrName>ppt_y</p:attrName>
                                        </p:attrNameLst>
                                      </p:cBhvr>
                                      <p:tavLst>
                                        <p:tav tm="0">
                                          <p:val>
                                            <p:strVal val="#ppt_y+.1"/>
                                          </p:val>
                                        </p:tav>
                                        <p:tav tm="100000">
                                          <p:val>
                                            <p:strVal val="#ppt_y"/>
                                          </p:val>
                                        </p:tav>
                                      </p:tavLst>
                                    </p:anim>
                                  </p:childTnLst>
                                </p:cTn>
                              </p:par>
                            </p:childTnLst>
                          </p:cTn>
                        </p:par>
                        <p:par>
                          <p:cTn id="67" fill="hold">
                            <p:stCondLst>
                              <p:cond delay="10000"/>
                            </p:stCondLst>
                            <p:childTnLst>
                              <p:par>
                                <p:cTn id="68" presetID="42" presetClass="entr" presetSubtype="0" fill="hold" grpId="0" nodeType="after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fade">
                                      <p:cBhvr>
                                        <p:cTn id="70" dur="1000"/>
                                        <p:tgtEl>
                                          <p:spTgt spid="26"/>
                                        </p:tgtEl>
                                      </p:cBhvr>
                                    </p:animEffect>
                                    <p:anim calcmode="lin" valueType="num">
                                      <p:cBhvr>
                                        <p:cTn id="71" dur="1000" fill="hold"/>
                                        <p:tgtEl>
                                          <p:spTgt spid="26"/>
                                        </p:tgtEl>
                                        <p:attrNameLst>
                                          <p:attrName>ppt_x</p:attrName>
                                        </p:attrNameLst>
                                      </p:cBhvr>
                                      <p:tavLst>
                                        <p:tav tm="0">
                                          <p:val>
                                            <p:strVal val="#ppt_x"/>
                                          </p:val>
                                        </p:tav>
                                        <p:tav tm="100000">
                                          <p:val>
                                            <p:strVal val="#ppt_x"/>
                                          </p:val>
                                        </p:tav>
                                      </p:tavLst>
                                    </p:anim>
                                    <p:anim calcmode="lin" valueType="num">
                                      <p:cBhvr>
                                        <p:cTn id="72" dur="1000" fill="hold"/>
                                        <p:tgtEl>
                                          <p:spTgt spid="26"/>
                                        </p:tgtEl>
                                        <p:attrNameLst>
                                          <p:attrName>ppt_y</p:attrName>
                                        </p:attrNameLst>
                                      </p:cBhvr>
                                      <p:tavLst>
                                        <p:tav tm="0">
                                          <p:val>
                                            <p:strVal val="#ppt_y+.1"/>
                                          </p:val>
                                        </p:tav>
                                        <p:tav tm="100000">
                                          <p:val>
                                            <p:strVal val="#ppt_y"/>
                                          </p:val>
                                        </p:tav>
                                      </p:tavLst>
                                    </p:anim>
                                  </p:childTnLst>
                                </p:cTn>
                              </p:par>
                            </p:childTnLst>
                          </p:cTn>
                        </p:par>
                        <p:par>
                          <p:cTn id="73" fill="hold">
                            <p:stCondLst>
                              <p:cond delay="11000"/>
                            </p:stCondLst>
                            <p:childTnLst>
                              <p:par>
                                <p:cTn id="74" presetID="42" presetClass="entr" presetSubtype="0" fill="hold" grpId="0" nodeType="after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fade">
                                      <p:cBhvr>
                                        <p:cTn id="76" dur="1000"/>
                                        <p:tgtEl>
                                          <p:spTgt spid="32"/>
                                        </p:tgtEl>
                                      </p:cBhvr>
                                    </p:animEffect>
                                    <p:anim calcmode="lin" valueType="num">
                                      <p:cBhvr>
                                        <p:cTn id="77" dur="1000" fill="hold"/>
                                        <p:tgtEl>
                                          <p:spTgt spid="32"/>
                                        </p:tgtEl>
                                        <p:attrNameLst>
                                          <p:attrName>ppt_x</p:attrName>
                                        </p:attrNameLst>
                                      </p:cBhvr>
                                      <p:tavLst>
                                        <p:tav tm="0">
                                          <p:val>
                                            <p:strVal val="#ppt_x"/>
                                          </p:val>
                                        </p:tav>
                                        <p:tav tm="100000">
                                          <p:val>
                                            <p:strVal val="#ppt_x"/>
                                          </p:val>
                                        </p:tav>
                                      </p:tavLst>
                                    </p:anim>
                                    <p:anim calcmode="lin" valueType="num">
                                      <p:cBhvr>
                                        <p:cTn id="78" dur="1000" fill="hold"/>
                                        <p:tgtEl>
                                          <p:spTgt spid="32"/>
                                        </p:tgtEl>
                                        <p:attrNameLst>
                                          <p:attrName>ppt_y</p:attrName>
                                        </p:attrNameLst>
                                      </p:cBhvr>
                                      <p:tavLst>
                                        <p:tav tm="0">
                                          <p:val>
                                            <p:strVal val="#ppt_y+.1"/>
                                          </p:val>
                                        </p:tav>
                                        <p:tav tm="100000">
                                          <p:val>
                                            <p:strVal val="#ppt_y"/>
                                          </p:val>
                                        </p:tav>
                                      </p:tavLst>
                                    </p:anim>
                                  </p:childTnLst>
                                </p:cTn>
                              </p:par>
                            </p:childTnLst>
                          </p:cTn>
                        </p:par>
                        <p:par>
                          <p:cTn id="79" fill="hold">
                            <p:stCondLst>
                              <p:cond delay="12000"/>
                            </p:stCondLst>
                            <p:childTnLst>
                              <p:par>
                                <p:cTn id="80" presetID="47" presetClass="entr" presetSubtype="0" fill="hold" nodeType="after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fade">
                                      <p:cBhvr>
                                        <p:cTn id="82" dur="1000"/>
                                        <p:tgtEl>
                                          <p:spTgt spid="43"/>
                                        </p:tgtEl>
                                      </p:cBhvr>
                                    </p:animEffect>
                                    <p:anim calcmode="lin" valueType="num">
                                      <p:cBhvr>
                                        <p:cTn id="83" dur="1000" fill="hold"/>
                                        <p:tgtEl>
                                          <p:spTgt spid="43"/>
                                        </p:tgtEl>
                                        <p:attrNameLst>
                                          <p:attrName>ppt_x</p:attrName>
                                        </p:attrNameLst>
                                      </p:cBhvr>
                                      <p:tavLst>
                                        <p:tav tm="0">
                                          <p:val>
                                            <p:strVal val="#ppt_x"/>
                                          </p:val>
                                        </p:tav>
                                        <p:tav tm="100000">
                                          <p:val>
                                            <p:strVal val="#ppt_x"/>
                                          </p:val>
                                        </p:tav>
                                      </p:tavLst>
                                    </p:anim>
                                    <p:anim calcmode="lin" valueType="num">
                                      <p:cBhvr>
                                        <p:cTn id="84"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0" grpId="0" animBg="1"/>
      <p:bldP spid="4" grpId="0" animBg="1"/>
      <p:bldP spid="8" grpId="0"/>
      <p:bldP spid="25" grpId="0"/>
      <p:bldP spid="26" grpId="0"/>
      <p:bldP spid="30" grpId="0"/>
      <p:bldP spid="31" grpId="0"/>
      <p:bldP spid="32" grpId="0"/>
      <p:bldP spid="18"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271408"/>
            <a:ext cx="9144000" cy="2315183"/>
          </a:xfrm>
          <a:prstGeom prst="rect">
            <a:avLst/>
          </a:prstGeom>
        </p:spPr>
      </p:pic>
      <p:sp>
        <p:nvSpPr>
          <p:cNvPr id="7" name="TextBox 6"/>
          <p:cNvSpPr txBox="1"/>
          <p:nvPr/>
        </p:nvSpPr>
        <p:spPr>
          <a:xfrm>
            <a:off x="1187624" y="404664"/>
            <a:ext cx="6768752" cy="1446550"/>
          </a:xfrm>
          <a:prstGeom prst="rect">
            <a:avLst/>
          </a:prstGeom>
          <a:noFill/>
        </p:spPr>
        <p:txBody>
          <a:bodyPr wrap="square" rtlCol="0">
            <a:spAutoFit/>
          </a:bodyPr>
          <a:lstStyle/>
          <a:p>
            <a:pPr algn="ctr"/>
            <a:r>
              <a:rPr lang="pt-BR" sz="4400" dirty="0" smtClean="0">
                <a:solidFill>
                  <a:schemeClr val="bg1"/>
                </a:solidFill>
              </a:rPr>
              <a:t>Que bom que você compareceu a esta aula!</a:t>
            </a:r>
            <a:endParaRPr lang="pt-BR" sz="4400" dirty="0">
              <a:solidFill>
                <a:schemeClr val="bg1"/>
              </a:solidFill>
            </a:endParaRPr>
          </a:p>
        </p:txBody>
      </p:sp>
      <p:sp>
        <p:nvSpPr>
          <p:cNvPr id="9" name="TextBox 8"/>
          <p:cNvSpPr txBox="1"/>
          <p:nvPr/>
        </p:nvSpPr>
        <p:spPr>
          <a:xfrm>
            <a:off x="1187624" y="5013176"/>
            <a:ext cx="6768752" cy="1446550"/>
          </a:xfrm>
          <a:prstGeom prst="rect">
            <a:avLst/>
          </a:prstGeom>
          <a:noFill/>
        </p:spPr>
        <p:txBody>
          <a:bodyPr wrap="square" rtlCol="0">
            <a:spAutoFit/>
          </a:bodyPr>
          <a:lstStyle/>
          <a:p>
            <a:pPr algn="ctr"/>
            <a:r>
              <a:rPr lang="pt-BR" sz="4400" dirty="0" smtClean="0">
                <a:solidFill>
                  <a:schemeClr val="bg1"/>
                </a:solidFill>
              </a:rPr>
              <a:t>Que Deus lhe dê</a:t>
            </a:r>
          </a:p>
          <a:p>
            <a:pPr algn="ctr"/>
            <a:r>
              <a:rPr lang="pt-BR" sz="4400" dirty="0" smtClean="0">
                <a:solidFill>
                  <a:schemeClr val="bg1"/>
                </a:solidFill>
              </a:rPr>
              <a:t>uma ótima semana!</a:t>
            </a:r>
            <a:endParaRPr lang="pt-BR" sz="4400" dirty="0">
              <a:solidFill>
                <a:schemeClr val="bg1"/>
              </a:solidFill>
            </a:endParaRPr>
          </a:p>
        </p:txBody>
      </p:sp>
    </p:spTree>
    <p:extLst>
      <p:ext uri="{BB962C8B-B14F-4D97-AF65-F5344CB8AC3E}">
        <p14:creationId xmlns:p14="http://schemas.microsoft.com/office/powerpoint/2010/main" val="395892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10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339752" y="2622853"/>
            <a:ext cx="4464496" cy="1612293"/>
          </a:xfrm>
          <a:prstGeom prst="rect">
            <a:avLst/>
          </a:prstGeom>
        </p:spPr>
      </p:pic>
    </p:spTree>
    <p:extLst>
      <p:ext uri="{BB962C8B-B14F-4D97-AF65-F5344CB8AC3E}">
        <p14:creationId xmlns:p14="http://schemas.microsoft.com/office/powerpoint/2010/main" val="2405335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Black Tie.thmx</Template>
  <TotalTime>3608</TotalTime>
  <Words>2769</Words>
  <Application>Microsoft Office PowerPoint</Application>
  <PresentationFormat>Apresentação na tela (4:3)</PresentationFormat>
  <Paragraphs>381</Paragraphs>
  <Slides>55</Slides>
  <Notes>48</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55</vt:i4>
      </vt:variant>
    </vt:vector>
  </HeadingPairs>
  <TitlesOfParts>
    <vt:vector size="62" baseType="lpstr">
      <vt:lpstr>Arial</vt:lpstr>
      <vt:lpstr>Times New Roman</vt:lpstr>
      <vt:lpstr>Open Sans</vt:lpstr>
      <vt:lpstr>Chalkboard SE Regular</vt:lpstr>
      <vt:lpstr>Myriad Arabic</vt:lpstr>
      <vt:lpstr>Calibri</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WOBi</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 Dantas da Silva</dc:creator>
  <cp:lastModifiedBy>Luciano Portilho Troncoso</cp:lastModifiedBy>
  <cp:revision>50</cp:revision>
  <dcterms:created xsi:type="dcterms:W3CDTF">2015-02-04T17:18:02Z</dcterms:created>
  <dcterms:modified xsi:type="dcterms:W3CDTF">2016-02-18T20:02:57Z</dcterms:modified>
</cp:coreProperties>
</file>