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1"/>
  </p:sldMasterIdLst>
  <p:notesMasterIdLst>
    <p:notesMasterId r:id="rId34"/>
  </p:notesMasterIdLst>
  <p:handoutMasterIdLst>
    <p:handoutMasterId r:id="rId35"/>
  </p:handoutMasterIdLst>
  <p:sldIdLst>
    <p:sldId id="305" r:id="rId2"/>
    <p:sldId id="390" r:id="rId3"/>
    <p:sldId id="485" r:id="rId4"/>
    <p:sldId id="424" r:id="rId5"/>
    <p:sldId id="486" r:id="rId6"/>
    <p:sldId id="487" r:id="rId7"/>
    <p:sldId id="488" r:id="rId8"/>
    <p:sldId id="489" r:id="rId9"/>
    <p:sldId id="490" r:id="rId10"/>
    <p:sldId id="477" r:id="rId11"/>
    <p:sldId id="491" r:id="rId12"/>
    <p:sldId id="493" r:id="rId13"/>
    <p:sldId id="494" r:id="rId14"/>
    <p:sldId id="495" r:id="rId15"/>
    <p:sldId id="496" r:id="rId16"/>
    <p:sldId id="511" r:id="rId17"/>
    <p:sldId id="497" r:id="rId18"/>
    <p:sldId id="498" r:id="rId19"/>
    <p:sldId id="499" r:id="rId20"/>
    <p:sldId id="506" r:id="rId21"/>
    <p:sldId id="500" r:id="rId22"/>
    <p:sldId id="502" r:id="rId23"/>
    <p:sldId id="504" r:id="rId24"/>
    <p:sldId id="507" r:id="rId25"/>
    <p:sldId id="508" r:id="rId26"/>
    <p:sldId id="509" r:id="rId27"/>
    <p:sldId id="505" r:id="rId28"/>
    <p:sldId id="512" r:id="rId29"/>
    <p:sldId id="513" r:id="rId30"/>
    <p:sldId id="514" r:id="rId31"/>
    <p:sldId id="461" r:id="rId32"/>
    <p:sldId id="510" r:id="rId33"/>
  </p:sldIdLst>
  <p:sldSz cx="18288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A1C32"/>
    <a:srgbClr val="19964A"/>
    <a:srgbClr val="397953"/>
    <a:srgbClr val="D6E028"/>
    <a:srgbClr val="8E1538"/>
    <a:srgbClr val="E6E7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29"/>
    <p:restoredTop sz="86055" autoAdjust="0"/>
  </p:normalViewPr>
  <p:slideViewPr>
    <p:cSldViewPr snapToGrid="0" snapToObjects="1" showGuides="1">
      <p:cViewPr varScale="1">
        <p:scale>
          <a:sx n="50" d="100"/>
          <a:sy n="50" d="100"/>
        </p:scale>
        <p:origin x="1644" y="54"/>
      </p:cViewPr>
      <p:guideLst>
        <p:guide orient="horz" pos="4320"/>
        <p:guide pos="5760"/>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91" d="100"/>
          <a:sy n="91" d="100"/>
        </p:scale>
        <p:origin x="328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ldefonso Ferreira Martins Júnior" userId="e22400f11099373c" providerId="LiveId" clId="{20517E3E-76E2-48C3-A853-8EB56B647C8B}"/>
    <pc:docChg chg="undo custSel addSld delSld modSld sldOrd">
      <pc:chgData name="Ildefonso Ferreira Martins Júnior" userId="e22400f11099373c" providerId="LiveId" clId="{20517E3E-76E2-48C3-A853-8EB56B647C8B}" dt="2017-08-20T11:32:56.019" v="2003" actId="20577"/>
      <pc:docMkLst>
        <pc:docMk/>
      </pc:docMkLst>
      <pc:sldChg chg="modSp">
        <pc:chgData name="Ildefonso Ferreira Martins Júnior" userId="e22400f11099373c" providerId="LiveId" clId="{20517E3E-76E2-48C3-A853-8EB56B647C8B}" dt="2017-08-19T00:05:46.236" v="27" actId="403"/>
        <pc:sldMkLst>
          <pc:docMk/>
          <pc:sldMk cId="1165112385" sldId="305"/>
        </pc:sldMkLst>
        <pc:spChg chg="mod">
          <ac:chgData name="Ildefonso Ferreira Martins Júnior" userId="e22400f11099373c" providerId="LiveId" clId="{20517E3E-76E2-48C3-A853-8EB56B647C8B}" dt="2017-08-19T00:05:46.236" v="27" actId="403"/>
          <ac:spMkLst>
            <pc:docMk/>
            <pc:sldMk cId="1165112385" sldId="305"/>
            <ac:spMk id="2" creationId="{00000000-0000-0000-0000-000000000000}"/>
          </ac:spMkLst>
        </pc:spChg>
        <pc:spChg chg="mod">
          <ac:chgData name="Ildefonso Ferreira Martins Júnior" userId="e22400f11099373c" providerId="LiveId" clId="{20517E3E-76E2-48C3-A853-8EB56B647C8B}" dt="2017-08-19T00:04:44.859" v="15" actId="20577"/>
          <ac:spMkLst>
            <pc:docMk/>
            <pc:sldMk cId="1165112385" sldId="305"/>
            <ac:spMk id="10" creationId="{00000000-0000-0000-0000-000000000000}"/>
          </ac:spMkLst>
        </pc:spChg>
        <pc:spChg chg="mod">
          <ac:chgData name="Ildefonso Ferreira Martins Júnior" userId="e22400f11099373c" providerId="LiveId" clId="{20517E3E-76E2-48C3-A853-8EB56B647C8B}" dt="2017-08-19T00:04:33.234" v="13" actId="20577"/>
          <ac:spMkLst>
            <pc:docMk/>
            <pc:sldMk cId="1165112385" sldId="305"/>
            <ac:spMk id="18" creationId="{00000000-0000-0000-0000-000000000000}"/>
          </ac:spMkLst>
        </pc:spChg>
      </pc:sldChg>
      <pc:sldChg chg="delSp modSp ord delAnim modAnim">
        <pc:chgData name="Ildefonso Ferreira Martins Júnior" userId="e22400f11099373c" providerId="LiveId" clId="{20517E3E-76E2-48C3-A853-8EB56B647C8B}" dt="2017-08-19T22:15:52.523" v="960" actId="20577"/>
        <pc:sldMkLst>
          <pc:docMk/>
          <pc:sldMk cId="1291028317" sldId="390"/>
        </pc:sldMkLst>
        <pc:spChg chg="del">
          <ac:chgData name="Ildefonso Ferreira Martins Júnior" userId="e22400f11099373c" providerId="LiveId" clId="{20517E3E-76E2-48C3-A853-8EB56B647C8B}" dt="2017-08-19T20:42:57.260" v="35" actId="478"/>
          <ac:spMkLst>
            <pc:docMk/>
            <pc:sldMk cId="1291028317" sldId="390"/>
            <ac:spMk id="10" creationId="{00000000-0000-0000-0000-000000000000}"/>
          </ac:spMkLst>
        </pc:spChg>
        <pc:spChg chg="mod">
          <ac:chgData name="Ildefonso Ferreira Martins Júnior" userId="e22400f11099373c" providerId="LiveId" clId="{20517E3E-76E2-48C3-A853-8EB56B647C8B}" dt="2017-08-19T22:15:52.523" v="960" actId="20577"/>
          <ac:spMkLst>
            <pc:docMk/>
            <pc:sldMk cId="1291028317" sldId="390"/>
            <ac:spMk id="30" creationId="{00000000-0000-0000-0000-000000000000}"/>
          </ac:spMkLst>
        </pc:spChg>
        <pc:spChg chg="mod">
          <ac:chgData name="Ildefonso Ferreira Martins Júnior" userId="e22400f11099373c" providerId="LiveId" clId="{20517E3E-76E2-48C3-A853-8EB56B647C8B}" dt="2017-08-19T20:47:25.391" v="53" actId="20577"/>
          <ac:spMkLst>
            <pc:docMk/>
            <pc:sldMk cId="1291028317" sldId="390"/>
            <ac:spMk id="32" creationId="{00000000-0000-0000-0000-000000000000}"/>
          </ac:spMkLst>
        </pc:spChg>
      </pc:sldChg>
      <pc:sldChg chg="modSp">
        <pc:chgData name="Ildefonso Ferreira Martins Júnior" userId="e22400f11099373c" providerId="LiveId" clId="{20517E3E-76E2-48C3-A853-8EB56B647C8B}" dt="2017-08-20T10:26:03.630" v="1775" actId="120"/>
        <pc:sldMkLst>
          <pc:docMk/>
          <pc:sldMk cId="2853944139" sldId="424"/>
        </pc:sldMkLst>
        <pc:spChg chg="mod">
          <ac:chgData name="Ildefonso Ferreira Martins Júnior" userId="e22400f11099373c" providerId="LiveId" clId="{20517E3E-76E2-48C3-A853-8EB56B647C8B}" dt="2017-08-20T10:26:03.630" v="1775" actId="120"/>
          <ac:spMkLst>
            <pc:docMk/>
            <pc:sldMk cId="2853944139" sldId="424"/>
            <ac:spMk id="4" creationId="{00000000-0000-0000-0000-000000000000}"/>
          </ac:spMkLst>
        </pc:spChg>
        <pc:spChg chg="mod">
          <ac:chgData name="Ildefonso Ferreira Martins Júnior" userId="e22400f11099373c" providerId="LiveId" clId="{20517E3E-76E2-48C3-A853-8EB56B647C8B}" dt="2017-08-19T22:16:03.232" v="962" actId="20577"/>
          <ac:spMkLst>
            <pc:docMk/>
            <pc:sldMk cId="2853944139" sldId="424"/>
            <ac:spMk id="25" creationId="{00000000-0000-0000-0000-000000000000}"/>
          </ac:spMkLst>
        </pc:spChg>
        <pc:spChg chg="mod">
          <ac:chgData name="Ildefonso Ferreira Martins Júnior" userId="e22400f11099373c" providerId="LiveId" clId="{20517E3E-76E2-48C3-A853-8EB56B647C8B}" dt="2017-08-19T21:08:01.790" v="87" actId="20577"/>
          <ac:spMkLst>
            <pc:docMk/>
            <pc:sldMk cId="2853944139" sldId="424"/>
            <ac:spMk id="27" creationId="{00000000-0000-0000-0000-000000000000}"/>
          </ac:spMkLst>
        </pc:spChg>
      </pc:sldChg>
      <pc:sldChg chg="delSp modSp del">
        <pc:chgData name="Ildefonso Ferreira Martins Júnior" userId="e22400f11099373c" providerId="LiveId" clId="{20517E3E-76E2-48C3-A853-8EB56B647C8B}" dt="2017-08-19T20:59:57.863" v="80" actId="2696"/>
        <pc:sldMkLst>
          <pc:docMk/>
          <pc:sldMk cId="1639763611" sldId="426"/>
        </pc:sldMkLst>
        <pc:spChg chg="mod">
          <ac:chgData name="Ildefonso Ferreira Martins Júnior" userId="e22400f11099373c" providerId="LiveId" clId="{20517E3E-76E2-48C3-A853-8EB56B647C8B}" dt="2017-08-19T20:48:21.622" v="69" actId="2696"/>
          <ac:spMkLst>
            <pc:docMk/>
            <pc:sldMk cId="1639763611" sldId="426"/>
            <ac:spMk id="25" creationId="{00000000-0000-0000-0000-000000000000}"/>
          </ac:spMkLst>
        </pc:spChg>
        <pc:picChg chg="mod">
          <ac:chgData name="Ildefonso Ferreira Martins Júnior" userId="e22400f11099373c" providerId="LiveId" clId="{20517E3E-76E2-48C3-A853-8EB56B647C8B}" dt="2017-08-19T00:12:42.605" v="34" actId="2696"/>
          <ac:picMkLst>
            <pc:docMk/>
            <pc:sldMk cId="1639763611" sldId="426"/>
            <ac:picMk id="8" creationId="{00000000-0000-0000-0000-000000000000}"/>
          </ac:picMkLst>
        </pc:picChg>
        <pc:picChg chg="del">
          <ac:chgData name="Ildefonso Ferreira Martins Júnior" userId="e22400f11099373c" providerId="LiveId" clId="{20517E3E-76E2-48C3-A853-8EB56B647C8B}" dt="2017-08-19T00:12:07.416" v="30" actId="478"/>
          <ac:picMkLst>
            <pc:docMk/>
            <pc:sldMk cId="1639763611" sldId="426"/>
            <ac:picMk id="20" creationId="{00000000-0000-0000-0000-000000000000}"/>
          </ac:picMkLst>
        </pc:picChg>
      </pc:sldChg>
      <pc:sldChg chg="delSp del">
        <pc:chgData name="Ildefonso Ferreira Martins Júnior" userId="e22400f11099373c" providerId="LiveId" clId="{20517E3E-76E2-48C3-A853-8EB56B647C8B}" dt="2017-08-19T00:12:04.805" v="29" actId="2696"/>
        <pc:sldMkLst>
          <pc:docMk/>
          <pc:sldMk cId="3826451567" sldId="450"/>
        </pc:sldMkLst>
        <pc:spChg chg="del">
          <ac:chgData name="Ildefonso Ferreira Martins Júnior" userId="e22400f11099373c" providerId="LiveId" clId="{20517E3E-76E2-48C3-A853-8EB56B647C8B}" dt="2017-08-19T00:11:54.334" v="28" actId="478"/>
          <ac:spMkLst>
            <pc:docMk/>
            <pc:sldMk cId="3826451567" sldId="450"/>
            <ac:spMk id="14" creationId="{00000000-0000-0000-0000-000000000000}"/>
          </ac:spMkLst>
        </pc:spChg>
      </pc:sldChg>
      <pc:sldChg chg="del">
        <pc:chgData name="Ildefonso Ferreira Martins Júnior" userId="e22400f11099373c" providerId="LiveId" clId="{20517E3E-76E2-48C3-A853-8EB56B647C8B}" dt="2017-08-19T20:48:30.838" v="70" actId="2696"/>
        <pc:sldMkLst>
          <pc:docMk/>
          <pc:sldMk cId="1360315626" sldId="453"/>
        </pc:sldMkLst>
      </pc:sldChg>
      <pc:sldChg chg="del">
        <pc:chgData name="Ildefonso Ferreira Martins Júnior" userId="e22400f11099373c" providerId="LiveId" clId="{20517E3E-76E2-48C3-A853-8EB56B647C8B}" dt="2017-08-19T21:07:41.238" v="82" actId="2696"/>
        <pc:sldMkLst>
          <pc:docMk/>
          <pc:sldMk cId="2909757742" sldId="454"/>
        </pc:sldMkLst>
      </pc:sldChg>
      <pc:sldChg chg="del">
        <pc:chgData name="Ildefonso Ferreira Martins Júnior" userId="e22400f11099373c" providerId="LiveId" clId="{20517E3E-76E2-48C3-A853-8EB56B647C8B}" dt="2017-08-19T21:07:45.150" v="85" actId="2696"/>
        <pc:sldMkLst>
          <pc:docMk/>
          <pc:sldMk cId="2172251361" sldId="455"/>
        </pc:sldMkLst>
      </pc:sldChg>
      <pc:sldChg chg="del">
        <pc:chgData name="Ildefonso Ferreira Martins Júnior" userId="e22400f11099373c" providerId="LiveId" clId="{20517E3E-76E2-48C3-A853-8EB56B647C8B}" dt="2017-08-19T21:13:04.303" v="485" actId="2696"/>
        <pc:sldMkLst>
          <pc:docMk/>
          <pc:sldMk cId="820914632" sldId="456"/>
        </pc:sldMkLst>
      </pc:sldChg>
      <pc:sldChg chg="del">
        <pc:chgData name="Ildefonso Ferreira Martins Júnior" userId="e22400f11099373c" providerId="LiveId" clId="{20517E3E-76E2-48C3-A853-8EB56B647C8B}" dt="2017-08-19T21:13:03.593" v="484" actId="2696"/>
        <pc:sldMkLst>
          <pc:docMk/>
          <pc:sldMk cId="472292643" sldId="457"/>
        </pc:sldMkLst>
      </pc:sldChg>
      <pc:sldChg chg="del">
        <pc:chgData name="Ildefonso Ferreira Martins Júnior" userId="e22400f11099373c" providerId="LiveId" clId="{20517E3E-76E2-48C3-A853-8EB56B647C8B}" dt="2017-08-19T21:13:03.215" v="483" actId="2696"/>
        <pc:sldMkLst>
          <pc:docMk/>
          <pc:sldMk cId="697336106" sldId="459"/>
        </pc:sldMkLst>
      </pc:sldChg>
      <pc:sldChg chg="del">
        <pc:chgData name="Ildefonso Ferreira Martins Júnior" userId="e22400f11099373c" providerId="LiveId" clId="{20517E3E-76E2-48C3-A853-8EB56B647C8B}" dt="2017-08-19T21:13:01.925" v="482" actId="2696"/>
        <pc:sldMkLst>
          <pc:docMk/>
          <pc:sldMk cId="1955893269" sldId="460"/>
        </pc:sldMkLst>
      </pc:sldChg>
      <pc:sldChg chg="delSp modSp ord">
        <pc:chgData name="Ildefonso Ferreira Martins Júnior" userId="e22400f11099373c" providerId="LiveId" clId="{20517E3E-76E2-48C3-A853-8EB56B647C8B}" dt="2017-08-20T10:11:28.512" v="1764"/>
        <pc:sldMkLst>
          <pc:docMk/>
          <pc:sldMk cId="2389909597" sldId="461"/>
        </pc:sldMkLst>
        <pc:spChg chg="del mod">
          <ac:chgData name="Ildefonso Ferreira Martins Júnior" userId="e22400f11099373c" providerId="LiveId" clId="{20517E3E-76E2-48C3-A853-8EB56B647C8B}" dt="2017-08-20T10:10:44.594" v="1755"/>
          <ac:spMkLst>
            <pc:docMk/>
            <pc:sldMk cId="2389909597" sldId="461"/>
            <ac:spMk id="4" creationId="{00000000-0000-0000-0000-000000000000}"/>
          </ac:spMkLst>
        </pc:spChg>
      </pc:sldChg>
      <pc:sldChg chg="del">
        <pc:chgData name="Ildefonso Ferreira Martins Júnior" userId="e22400f11099373c" providerId="LiveId" clId="{20517E3E-76E2-48C3-A853-8EB56B647C8B}" dt="2017-08-19T21:13:08.769" v="486" actId="2696"/>
        <pc:sldMkLst>
          <pc:docMk/>
          <pc:sldMk cId="760768131" sldId="462"/>
        </pc:sldMkLst>
      </pc:sldChg>
      <pc:sldChg chg="del">
        <pc:chgData name="Ildefonso Ferreira Martins Júnior" userId="e22400f11099373c" providerId="LiveId" clId="{20517E3E-76E2-48C3-A853-8EB56B647C8B}" dt="2017-08-19T21:07:43.089" v="83" actId="2696"/>
        <pc:sldMkLst>
          <pc:docMk/>
          <pc:sldMk cId="3725751806" sldId="463"/>
        </pc:sldMkLst>
      </pc:sldChg>
      <pc:sldChg chg="del">
        <pc:chgData name="Ildefonso Ferreira Martins Júnior" userId="e22400f11099373c" providerId="LiveId" clId="{20517E3E-76E2-48C3-A853-8EB56B647C8B}" dt="2017-08-19T21:07:44.306" v="84" actId="2696"/>
        <pc:sldMkLst>
          <pc:docMk/>
          <pc:sldMk cId="1421000181" sldId="464"/>
        </pc:sldMkLst>
      </pc:sldChg>
      <pc:sldChg chg="del">
        <pc:chgData name="Ildefonso Ferreira Martins Júnior" userId="e22400f11099373c" providerId="LiveId" clId="{20517E3E-76E2-48C3-A853-8EB56B647C8B}" dt="2017-08-19T21:13:12.799" v="491" actId="2696"/>
        <pc:sldMkLst>
          <pc:docMk/>
          <pc:sldMk cId="756022292" sldId="465"/>
        </pc:sldMkLst>
      </pc:sldChg>
      <pc:sldChg chg="del">
        <pc:chgData name="Ildefonso Ferreira Martins Júnior" userId="e22400f11099373c" providerId="LiveId" clId="{20517E3E-76E2-48C3-A853-8EB56B647C8B}" dt="2017-08-19T21:13:14.070" v="493" actId="2696"/>
        <pc:sldMkLst>
          <pc:docMk/>
          <pc:sldMk cId="3181749797" sldId="466"/>
        </pc:sldMkLst>
      </pc:sldChg>
      <pc:sldChg chg="del">
        <pc:chgData name="Ildefonso Ferreira Martins Júnior" userId="e22400f11099373c" providerId="LiveId" clId="{20517E3E-76E2-48C3-A853-8EB56B647C8B}" dt="2017-08-19T21:13:13.520" v="492" actId="2696"/>
        <pc:sldMkLst>
          <pc:docMk/>
          <pc:sldMk cId="665839513" sldId="467"/>
        </pc:sldMkLst>
      </pc:sldChg>
      <pc:sldChg chg="del">
        <pc:chgData name="Ildefonso Ferreira Martins Júnior" userId="e22400f11099373c" providerId="LiveId" clId="{20517E3E-76E2-48C3-A853-8EB56B647C8B}" dt="2017-08-19T21:13:09.422" v="487" actId="2696"/>
        <pc:sldMkLst>
          <pc:docMk/>
          <pc:sldMk cId="1445557612" sldId="468"/>
        </pc:sldMkLst>
      </pc:sldChg>
      <pc:sldChg chg="del">
        <pc:chgData name="Ildefonso Ferreira Martins Júnior" userId="e22400f11099373c" providerId="LiveId" clId="{20517E3E-76E2-48C3-A853-8EB56B647C8B}" dt="2017-08-19T21:13:10.465" v="488" actId="2696"/>
        <pc:sldMkLst>
          <pc:docMk/>
          <pc:sldMk cId="4250073214" sldId="469"/>
        </pc:sldMkLst>
      </pc:sldChg>
      <pc:sldChg chg="del">
        <pc:chgData name="Ildefonso Ferreira Martins Júnior" userId="e22400f11099373c" providerId="LiveId" clId="{20517E3E-76E2-48C3-A853-8EB56B647C8B}" dt="2017-08-19T21:13:11.245" v="489" actId="2696"/>
        <pc:sldMkLst>
          <pc:docMk/>
          <pc:sldMk cId="4223603173" sldId="470"/>
        </pc:sldMkLst>
      </pc:sldChg>
      <pc:sldChg chg="del">
        <pc:chgData name="Ildefonso Ferreira Martins Júnior" userId="e22400f11099373c" providerId="LiveId" clId="{20517E3E-76E2-48C3-A853-8EB56B647C8B}" dt="2017-08-19T21:13:12.257" v="490" actId="2696"/>
        <pc:sldMkLst>
          <pc:docMk/>
          <pc:sldMk cId="2195241377" sldId="471"/>
        </pc:sldMkLst>
      </pc:sldChg>
      <pc:sldChg chg="del">
        <pc:chgData name="Ildefonso Ferreira Martins Júnior" userId="e22400f11099373c" providerId="LiveId" clId="{20517E3E-76E2-48C3-A853-8EB56B647C8B}" dt="2017-08-19T21:13:14.762" v="494" actId="2696"/>
        <pc:sldMkLst>
          <pc:docMk/>
          <pc:sldMk cId="3784916280" sldId="472"/>
        </pc:sldMkLst>
      </pc:sldChg>
      <pc:sldChg chg="del">
        <pc:chgData name="Ildefonso Ferreira Martins Júnior" userId="e22400f11099373c" providerId="LiveId" clId="{20517E3E-76E2-48C3-A853-8EB56B647C8B}" dt="2017-08-19T21:13:15.375" v="495" actId="2696"/>
        <pc:sldMkLst>
          <pc:docMk/>
          <pc:sldMk cId="1678028544" sldId="473"/>
        </pc:sldMkLst>
      </pc:sldChg>
      <pc:sldChg chg="del">
        <pc:chgData name="Ildefonso Ferreira Martins Júnior" userId="e22400f11099373c" providerId="LiveId" clId="{20517E3E-76E2-48C3-A853-8EB56B647C8B}" dt="2017-08-19T21:13:16.065" v="496" actId="2696"/>
        <pc:sldMkLst>
          <pc:docMk/>
          <pc:sldMk cId="2022241795" sldId="474"/>
        </pc:sldMkLst>
      </pc:sldChg>
      <pc:sldChg chg="del">
        <pc:chgData name="Ildefonso Ferreira Martins Júnior" userId="e22400f11099373c" providerId="LiveId" clId="{20517E3E-76E2-48C3-A853-8EB56B647C8B}" dt="2017-08-19T21:13:16.709" v="497" actId="2696"/>
        <pc:sldMkLst>
          <pc:docMk/>
          <pc:sldMk cId="2685405570" sldId="475"/>
        </pc:sldMkLst>
      </pc:sldChg>
      <pc:sldChg chg="del">
        <pc:chgData name="Ildefonso Ferreira Martins Júnior" userId="e22400f11099373c" providerId="LiveId" clId="{20517E3E-76E2-48C3-A853-8EB56B647C8B}" dt="2017-08-19T21:13:17.399" v="498" actId="2696"/>
        <pc:sldMkLst>
          <pc:docMk/>
          <pc:sldMk cId="692572667" sldId="476"/>
        </pc:sldMkLst>
      </pc:sldChg>
      <pc:sldChg chg="modSp">
        <pc:chgData name="Ildefonso Ferreira Martins Júnior" userId="e22400f11099373c" providerId="LiveId" clId="{20517E3E-76E2-48C3-A853-8EB56B647C8B}" dt="2017-08-20T00:34:06.113" v="1603" actId="20577"/>
        <pc:sldMkLst>
          <pc:docMk/>
          <pc:sldMk cId="707026373" sldId="477"/>
        </pc:sldMkLst>
        <pc:spChg chg="mod">
          <ac:chgData name="Ildefonso Ferreira Martins Júnior" userId="e22400f11099373c" providerId="LiveId" clId="{20517E3E-76E2-48C3-A853-8EB56B647C8B}" dt="2017-08-20T00:34:06.113" v="1603" actId="20577"/>
          <ac:spMkLst>
            <pc:docMk/>
            <pc:sldMk cId="707026373" sldId="477"/>
            <ac:spMk id="4" creationId="{00000000-0000-0000-0000-000000000000}"/>
          </ac:spMkLst>
        </pc:spChg>
        <pc:spChg chg="mod">
          <ac:chgData name="Ildefonso Ferreira Martins Júnior" userId="e22400f11099373c" providerId="LiveId" clId="{20517E3E-76E2-48C3-A853-8EB56B647C8B}" dt="2017-08-19T22:16:43.297" v="968" actId="20577"/>
          <ac:spMkLst>
            <pc:docMk/>
            <pc:sldMk cId="707026373" sldId="477"/>
            <ac:spMk id="25" creationId="{00000000-0000-0000-0000-000000000000}"/>
          </ac:spMkLst>
        </pc:spChg>
        <pc:spChg chg="mod">
          <ac:chgData name="Ildefonso Ferreira Martins Júnior" userId="e22400f11099373c" providerId="LiveId" clId="{20517E3E-76E2-48C3-A853-8EB56B647C8B}" dt="2017-08-19T22:18:37.420" v="972" actId="20577"/>
          <ac:spMkLst>
            <pc:docMk/>
            <pc:sldMk cId="707026373" sldId="477"/>
            <ac:spMk id="27" creationId="{00000000-0000-0000-0000-000000000000}"/>
          </ac:spMkLst>
        </pc:spChg>
      </pc:sldChg>
      <pc:sldChg chg="del">
        <pc:chgData name="Ildefonso Ferreira Martins Júnior" userId="e22400f11099373c" providerId="LiveId" clId="{20517E3E-76E2-48C3-A853-8EB56B647C8B}" dt="2017-08-19T21:13:20.443" v="499" actId="2696"/>
        <pc:sldMkLst>
          <pc:docMk/>
          <pc:sldMk cId="2979699560" sldId="478"/>
        </pc:sldMkLst>
      </pc:sldChg>
      <pc:sldChg chg="del">
        <pc:chgData name="Ildefonso Ferreira Martins Júnior" userId="e22400f11099373c" providerId="LiveId" clId="{20517E3E-76E2-48C3-A853-8EB56B647C8B}" dt="2017-08-19T21:13:21.245" v="500" actId="2696"/>
        <pc:sldMkLst>
          <pc:docMk/>
          <pc:sldMk cId="283543382" sldId="479"/>
        </pc:sldMkLst>
      </pc:sldChg>
      <pc:sldChg chg="del">
        <pc:chgData name="Ildefonso Ferreira Martins Júnior" userId="e22400f11099373c" providerId="LiveId" clId="{20517E3E-76E2-48C3-A853-8EB56B647C8B}" dt="2017-08-19T21:13:21.788" v="501" actId="2696"/>
        <pc:sldMkLst>
          <pc:docMk/>
          <pc:sldMk cId="2929085437" sldId="480"/>
        </pc:sldMkLst>
      </pc:sldChg>
      <pc:sldChg chg="del">
        <pc:chgData name="Ildefonso Ferreira Martins Júnior" userId="e22400f11099373c" providerId="LiveId" clId="{20517E3E-76E2-48C3-A853-8EB56B647C8B}" dt="2017-08-19T21:13:22.455" v="502" actId="2696"/>
        <pc:sldMkLst>
          <pc:docMk/>
          <pc:sldMk cId="796719779" sldId="481"/>
        </pc:sldMkLst>
      </pc:sldChg>
      <pc:sldChg chg="del">
        <pc:chgData name="Ildefonso Ferreira Martins Júnior" userId="e22400f11099373c" providerId="LiveId" clId="{20517E3E-76E2-48C3-A853-8EB56B647C8B}" dt="2017-08-19T21:13:23.155" v="503" actId="2696"/>
        <pc:sldMkLst>
          <pc:docMk/>
          <pc:sldMk cId="2631571733" sldId="482"/>
        </pc:sldMkLst>
      </pc:sldChg>
      <pc:sldChg chg="del">
        <pc:chgData name="Ildefonso Ferreira Martins Júnior" userId="e22400f11099373c" providerId="LiveId" clId="{20517E3E-76E2-48C3-A853-8EB56B647C8B}" dt="2017-08-19T21:13:24.348" v="504" actId="2696"/>
        <pc:sldMkLst>
          <pc:docMk/>
          <pc:sldMk cId="1980823899" sldId="483"/>
        </pc:sldMkLst>
      </pc:sldChg>
      <pc:sldChg chg="del">
        <pc:chgData name="Ildefonso Ferreira Martins Júnior" userId="e22400f11099373c" providerId="LiveId" clId="{20517E3E-76E2-48C3-A853-8EB56B647C8B}" dt="2017-08-19T21:13:25.016" v="505" actId="2696"/>
        <pc:sldMkLst>
          <pc:docMk/>
          <pc:sldMk cId="37930058" sldId="484"/>
        </pc:sldMkLst>
      </pc:sldChg>
      <pc:sldChg chg="addSp delSp modSp add delAnim modAnim">
        <pc:chgData name="Ildefonso Ferreira Martins Júnior" userId="e22400f11099373c" providerId="LiveId" clId="{20517E3E-76E2-48C3-A853-8EB56B647C8B}" dt="2017-08-19T22:15:57.851" v="961" actId="20577"/>
        <pc:sldMkLst>
          <pc:docMk/>
          <pc:sldMk cId="254669633" sldId="485"/>
        </pc:sldMkLst>
        <pc:spChg chg="add mod">
          <ac:chgData name="Ildefonso Ferreira Martins Júnior" userId="e22400f11099373c" providerId="LiveId" clId="{20517E3E-76E2-48C3-A853-8EB56B647C8B}" dt="2017-08-19T21:15:29.973" v="639" actId="403"/>
          <ac:spMkLst>
            <pc:docMk/>
            <pc:sldMk cId="254669633" sldId="485"/>
            <ac:spMk id="4" creationId="{F37CAA27-DEDF-49D6-ABB4-8B575BAB80CD}"/>
          </ac:spMkLst>
        </pc:spChg>
        <pc:spChg chg="mod">
          <ac:chgData name="Ildefonso Ferreira Martins Júnior" userId="e22400f11099373c" providerId="LiveId" clId="{20517E3E-76E2-48C3-A853-8EB56B647C8B}" dt="2017-08-19T22:15:57.851" v="961" actId="20577"/>
          <ac:spMkLst>
            <pc:docMk/>
            <pc:sldMk cId="254669633" sldId="485"/>
            <ac:spMk id="25" creationId="{00000000-0000-0000-0000-000000000000}"/>
          </ac:spMkLst>
        </pc:spChg>
        <pc:picChg chg="add del mod">
          <ac:chgData name="Ildefonso Ferreira Martins Júnior" userId="e22400f11099373c" providerId="LiveId" clId="{20517E3E-76E2-48C3-A853-8EB56B647C8B}" dt="2017-08-19T21:15:00.881" v="610" actId="478"/>
          <ac:picMkLst>
            <pc:docMk/>
            <pc:sldMk cId="254669633" sldId="485"/>
            <ac:picMk id="2" creationId="{D8D86801-A278-4D5A-A55C-D7EAB8344121}"/>
          </ac:picMkLst>
        </pc:picChg>
        <pc:picChg chg="del">
          <ac:chgData name="Ildefonso Ferreira Martins Júnior" userId="e22400f11099373c" providerId="LiveId" clId="{20517E3E-76E2-48C3-A853-8EB56B647C8B}" dt="2017-08-19T20:56:18.820" v="73" actId="478"/>
          <ac:picMkLst>
            <pc:docMk/>
            <pc:sldMk cId="254669633" sldId="485"/>
            <ac:picMk id="8" creationId="{00000000-0000-0000-0000-000000000000}"/>
          </ac:picMkLst>
        </pc:picChg>
      </pc:sldChg>
      <pc:sldChg chg="addSp modSp add">
        <pc:chgData name="Ildefonso Ferreira Martins Júnior" userId="e22400f11099373c" providerId="LiveId" clId="{20517E3E-76E2-48C3-A853-8EB56B647C8B}" dt="2017-08-20T00:20:09.059" v="1591" actId="403"/>
        <pc:sldMkLst>
          <pc:docMk/>
          <pc:sldMk cId="895222520" sldId="486"/>
        </pc:sldMkLst>
        <pc:spChg chg="mod">
          <ac:chgData name="Ildefonso Ferreira Martins Júnior" userId="e22400f11099373c" providerId="LiveId" clId="{20517E3E-76E2-48C3-A853-8EB56B647C8B}" dt="2017-08-20T00:20:04.363" v="1590" actId="1076"/>
          <ac:spMkLst>
            <pc:docMk/>
            <pc:sldMk cId="895222520" sldId="486"/>
            <ac:spMk id="4" creationId="{00000000-0000-0000-0000-000000000000}"/>
          </ac:spMkLst>
        </pc:spChg>
        <pc:spChg chg="mod">
          <ac:chgData name="Ildefonso Ferreira Martins Júnior" userId="e22400f11099373c" providerId="LiveId" clId="{20517E3E-76E2-48C3-A853-8EB56B647C8B}" dt="2017-08-19T21:26:08.106" v="648" actId="403"/>
          <ac:spMkLst>
            <pc:docMk/>
            <pc:sldMk cId="895222520" sldId="486"/>
            <ac:spMk id="25" creationId="{00000000-0000-0000-0000-000000000000}"/>
          </ac:spMkLst>
        </pc:spChg>
        <pc:graphicFrameChg chg="add mod">
          <ac:chgData name="Ildefonso Ferreira Martins Júnior" userId="e22400f11099373c" providerId="LiveId" clId="{20517E3E-76E2-48C3-A853-8EB56B647C8B}" dt="2017-08-20T00:20:09.059" v="1591" actId="403"/>
          <ac:graphicFrameMkLst>
            <pc:docMk/>
            <pc:sldMk cId="895222520" sldId="486"/>
            <ac:graphicFrameMk id="12" creationId="{7F5653CA-8582-491D-A636-22194EBAE6E2}"/>
          </ac:graphicFrameMkLst>
        </pc:graphicFrameChg>
      </pc:sldChg>
      <pc:sldChg chg="addSp delSp modSp add">
        <pc:chgData name="Ildefonso Ferreira Martins Júnior" userId="e22400f11099373c" providerId="LiveId" clId="{20517E3E-76E2-48C3-A853-8EB56B647C8B}" dt="2017-08-19T22:16:11.249" v="963" actId="20577"/>
        <pc:sldMkLst>
          <pc:docMk/>
          <pc:sldMk cId="3793091676" sldId="487"/>
        </pc:sldMkLst>
        <pc:spChg chg="del">
          <ac:chgData name="Ildefonso Ferreira Martins Júnior" userId="e22400f11099373c" providerId="LiveId" clId="{20517E3E-76E2-48C3-A853-8EB56B647C8B}" dt="2017-08-19T21:32:45.855" v="650" actId="478"/>
          <ac:spMkLst>
            <pc:docMk/>
            <pc:sldMk cId="3793091676" sldId="487"/>
            <ac:spMk id="4" creationId="{00000000-0000-0000-0000-000000000000}"/>
          </ac:spMkLst>
        </pc:spChg>
        <pc:spChg chg="add mod">
          <ac:chgData name="Ildefonso Ferreira Martins Júnior" userId="e22400f11099373c" providerId="LiveId" clId="{20517E3E-76E2-48C3-A853-8EB56B647C8B}" dt="2017-08-19T21:58:42.839" v="698" actId="3062"/>
          <ac:spMkLst>
            <pc:docMk/>
            <pc:sldMk cId="3793091676" sldId="487"/>
            <ac:spMk id="8" creationId="{D62877B7-DD80-4CC7-93F2-A5148E7687D4}"/>
          </ac:spMkLst>
        </pc:spChg>
        <pc:spChg chg="add mod">
          <ac:chgData name="Ildefonso Ferreira Martins Júnior" userId="e22400f11099373c" providerId="LiveId" clId="{20517E3E-76E2-48C3-A853-8EB56B647C8B}" dt="2017-08-19T21:59:57.494" v="703" actId="13822"/>
          <ac:spMkLst>
            <pc:docMk/>
            <pc:sldMk cId="3793091676" sldId="487"/>
            <ac:spMk id="11" creationId="{02E4E491-371E-45A4-898A-45456013EE49}"/>
          </ac:spMkLst>
        </pc:spChg>
        <pc:spChg chg="mod">
          <ac:chgData name="Ildefonso Ferreira Martins Júnior" userId="e22400f11099373c" providerId="LiveId" clId="{20517E3E-76E2-48C3-A853-8EB56B647C8B}" dt="2017-08-19T22:16:11.249" v="963" actId="20577"/>
          <ac:spMkLst>
            <pc:docMk/>
            <pc:sldMk cId="3793091676" sldId="487"/>
            <ac:spMk id="25" creationId="{00000000-0000-0000-0000-000000000000}"/>
          </ac:spMkLst>
        </pc:spChg>
        <pc:picChg chg="add mod">
          <ac:chgData name="Ildefonso Ferreira Martins Júnior" userId="e22400f11099373c" providerId="LiveId" clId="{20517E3E-76E2-48C3-A853-8EB56B647C8B}" dt="2017-08-19T21:53:30.280" v="657" actId="1076"/>
          <ac:picMkLst>
            <pc:docMk/>
            <pc:sldMk cId="3793091676" sldId="487"/>
            <ac:picMk id="5" creationId="{68A6FE62-BD1D-4562-8354-F5837675FFFD}"/>
          </ac:picMkLst>
        </pc:picChg>
        <pc:picChg chg="add mod">
          <ac:chgData name="Ildefonso Ferreira Martins Júnior" userId="e22400f11099373c" providerId="LiveId" clId="{20517E3E-76E2-48C3-A853-8EB56B647C8B}" dt="2017-08-19T21:54:42.913" v="671" actId="1037"/>
          <ac:picMkLst>
            <pc:docMk/>
            <pc:sldMk cId="3793091676" sldId="487"/>
            <ac:picMk id="7" creationId="{FF2FF150-5D6B-4CC9-8C4A-A09BF9458C6D}"/>
          </ac:picMkLst>
        </pc:picChg>
      </pc:sldChg>
      <pc:sldChg chg="addSp delSp modSp add">
        <pc:chgData name="Ildefonso Ferreira Martins Júnior" userId="e22400f11099373c" providerId="LiveId" clId="{20517E3E-76E2-48C3-A853-8EB56B647C8B}" dt="2017-08-19T22:16:15.425" v="964" actId="20577"/>
        <pc:sldMkLst>
          <pc:docMk/>
          <pc:sldMk cId="279426421" sldId="488"/>
        </pc:sldMkLst>
        <pc:spChg chg="add mod">
          <ac:chgData name="Ildefonso Ferreira Martins Júnior" userId="e22400f11099373c" providerId="LiveId" clId="{20517E3E-76E2-48C3-A853-8EB56B647C8B}" dt="2017-08-19T22:03:55.103" v="747" actId="20577"/>
          <ac:spMkLst>
            <pc:docMk/>
            <pc:sldMk cId="279426421" sldId="488"/>
            <ac:spMk id="2" creationId="{5EF7E250-3FAD-4E6C-B389-17FF9EBC1CC8}"/>
          </ac:spMkLst>
        </pc:spChg>
        <pc:spChg chg="del">
          <ac:chgData name="Ildefonso Ferreira Martins Júnior" userId="e22400f11099373c" providerId="LiveId" clId="{20517E3E-76E2-48C3-A853-8EB56B647C8B}" dt="2017-08-19T22:02:53.771" v="725" actId="478"/>
          <ac:spMkLst>
            <pc:docMk/>
            <pc:sldMk cId="279426421" sldId="488"/>
            <ac:spMk id="3" creationId="{00000000-0000-0000-0000-000000000000}"/>
          </ac:spMkLst>
        </pc:spChg>
        <pc:spChg chg="add mod">
          <ac:chgData name="Ildefonso Ferreira Martins Júnior" userId="e22400f11099373c" providerId="LiveId" clId="{20517E3E-76E2-48C3-A853-8EB56B647C8B}" dt="2017-08-19T22:03:55.103" v="747" actId="20577"/>
          <ac:spMkLst>
            <pc:docMk/>
            <pc:sldMk cId="279426421" sldId="488"/>
            <ac:spMk id="4" creationId="{D7E9BA07-A74F-40BB-96E0-01E52F541C67}"/>
          </ac:spMkLst>
        </pc:spChg>
        <pc:spChg chg="del">
          <ac:chgData name="Ildefonso Ferreira Martins Júnior" userId="e22400f11099373c" providerId="LiveId" clId="{20517E3E-76E2-48C3-A853-8EB56B647C8B}" dt="2017-08-19T22:00:32.469" v="706" actId="478"/>
          <ac:spMkLst>
            <pc:docMk/>
            <pc:sldMk cId="279426421" sldId="488"/>
            <ac:spMk id="8" creationId="{D62877B7-DD80-4CC7-93F2-A5148E7687D4}"/>
          </ac:spMkLst>
        </pc:spChg>
        <pc:spChg chg="add mod">
          <ac:chgData name="Ildefonso Ferreira Martins Júnior" userId="e22400f11099373c" providerId="LiveId" clId="{20517E3E-76E2-48C3-A853-8EB56B647C8B}" dt="2017-08-19T22:05:19.088" v="762" actId="20577"/>
          <ac:spMkLst>
            <pc:docMk/>
            <pc:sldMk cId="279426421" sldId="488"/>
            <ac:spMk id="9" creationId="{A951D986-4E8E-4F98-983E-E306CB53FEE3}"/>
          </ac:spMkLst>
        </pc:spChg>
        <pc:spChg chg="add mod">
          <ac:chgData name="Ildefonso Ferreira Martins Júnior" userId="e22400f11099373c" providerId="LiveId" clId="{20517E3E-76E2-48C3-A853-8EB56B647C8B}" dt="2017-08-19T22:05:19.088" v="762" actId="20577"/>
          <ac:spMkLst>
            <pc:docMk/>
            <pc:sldMk cId="279426421" sldId="488"/>
            <ac:spMk id="10" creationId="{CDA8A1C3-C511-419C-8E5B-40A9963D5165}"/>
          </ac:spMkLst>
        </pc:spChg>
        <pc:spChg chg="del">
          <ac:chgData name="Ildefonso Ferreira Martins Júnior" userId="e22400f11099373c" providerId="LiveId" clId="{20517E3E-76E2-48C3-A853-8EB56B647C8B}" dt="2017-08-19T22:00:35.452" v="709" actId="478"/>
          <ac:spMkLst>
            <pc:docMk/>
            <pc:sldMk cId="279426421" sldId="488"/>
            <ac:spMk id="11" creationId="{02E4E491-371E-45A4-898A-45456013EE49}"/>
          </ac:spMkLst>
        </pc:spChg>
        <pc:spChg chg="add mod">
          <ac:chgData name="Ildefonso Ferreira Martins Júnior" userId="e22400f11099373c" providerId="LiveId" clId="{20517E3E-76E2-48C3-A853-8EB56B647C8B}" dt="2017-08-19T22:06:21.204" v="788" actId="20577"/>
          <ac:spMkLst>
            <pc:docMk/>
            <pc:sldMk cId="279426421" sldId="488"/>
            <ac:spMk id="14" creationId="{10F21193-1B77-49E0-A6B6-0F31C368CE85}"/>
          </ac:spMkLst>
        </pc:spChg>
        <pc:spChg chg="add mod">
          <ac:chgData name="Ildefonso Ferreira Martins Júnior" userId="e22400f11099373c" providerId="LiveId" clId="{20517E3E-76E2-48C3-A853-8EB56B647C8B}" dt="2017-08-19T22:06:21.204" v="788" actId="20577"/>
          <ac:spMkLst>
            <pc:docMk/>
            <pc:sldMk cId="279426421" sldId="488"/>
            <ac:spMk id="17" creationId="{11C1F90C-ED7D-431B-AF6E-CCCF1D0F533C}"/>
          </ac:spMkLst>
        </pc:spChg>
        <pc:spChg chg="del">
          <ac:chgData name="Ildefonso Ferreira Martins Júnior" userId="e22400f11099373c" providerId="LiveId" clId="{20517E3E-76E2-48C3-A853-8EB56B647C8B}" dt="2017-08-19T22:00:30.597" v="705" actId="478"/>
          <ac:spMkLst>
            <pc:docMk/>
            <pc:sldMk cId="279426421" sldId="488"/>
            <ac:spMk id="18" creationId="{00000000-0000-0000-0000-000000000000}"/>
          </ac:spMkLst>
        </pc:spChg>
        <pc:spChg chg="add mod">
          <ac:chgData name="Ildefonso Ferreira Martins Júnior" userId="e22400f11099373c" providerId="LiveId" clId="{20517E3E-76E2-48C3-A853-8EB56B647C8B}" dt="2017-08-19T22:09:20.908" v="842" actId="13822"/>
          <ac:spMkLst>
            <pc:docMk/>
            <pc:sldMk cId="279426421" sldId="488"/>
            <ac:spMk id="21" creationId="{08A56590-8B66-40F6-8FCC-703914FE73EF}"/>
          </ac:spMkLst>
        </pc:spChg>
        <pc:spChg chg="add mod">
          <ac:chgData name="Ildefonso Ferreira Martins Júnior" userId="e22400f11099373c" providerId="LiveId" clId="{20517E3E-76E2-48C3-A853-8EB56B647C8B}" dt="2017-08-19T22:07:10.329" v="841" actId="20577"/>
          <ac:spMkLst>
            <pc:docMk/>
            <pc:sldMk cId="279426421" sldId="488"/>
            <ac:spMk id="22" creationId="{932B78CF-07F8-448E-B03B-E7D71ED43133}"/>
          </ac:spMkLst>
        </pc:spChg>
        <pc:spChg chg="mod">
          <ac:chgData name="Ildefonso Ferreira Martins Júnior" userId="e22400f11099373c" providerId="LiveId" clId="{20517E3E-76E2-48C3-A853-8EB56B647C8B}" dt="2017-08-19T22:16:15.425" v="964" actId="20577"/>
          <ac:spMkLst>
            <pc:docMk/>
            <pc:sldMk cId="279426421" sldId="488"/>
            <ac:spMk id="25" creationId="{00000000-0000-0000-0000-000000000000}"/>
          </ac:spMkLst>
        </pc:spChg>
        <pc:grpChg chg="add mod">
          <ac:chgData name="Ildefonso Ferreira Martins Júnior" userId="e22400f11099373c" providerId="LiveId" clId="{20517E3E-76E2-48C3-A853-8EB56B647C8B}" dt="2017-08-19T22:03:55.103" v="747" actId="20577"/>
          <ac:grpSpMkLst>
            <pc:docMk/>
            <pc:sldMk cId="279426421" sldId="488"/>
            <ac:grpSpMk id="6" creationId="{BD44727C-578D-42D2-A145-B6DEB900C3C9}"/>
          </ac:grpSpMkLst>
        </pc:grpChg>
        <pc:grpChg chg="add mod">
          <ac:chgData name="Ildefonso Ferreira Martins Júnior" userId="e22400f11099373c" providerId="LiveId" clId="{20517E3E-76E2-48C3-A853-8EB56B647C8B}" dt="2017-08-19T22:05:19.088" v="762" actId="20577"/>
          <ac:grpSpMkLst>
            <pc:docMk/>
            <pc:sldMk cId="279426421" sldId="488"/>
            <ac:grpSpMk id="12" creationId="{535C6DD7-827B-46B4-A535-879892AE8D78}"/>
          </ac:grpSpMkLst>
        </pc:grpChg>
        <pc:grpChg chg="add mod">
          <ac:chgData name="Ildefonso Ferreira Martins Júnior" userId="e22400f11099373c" providerId="LiveId" clId="{20517E3E-76E2-48C3-A853-8EB56B647C8B}" dt="2017-08-19T22:06:21.204" v="788" actId="20577"/>
          <ac:grpSpMkLst>
            <pc:docMk/>
            <pc:sldMk cId="279426421" sldId="488"/>
            <ac:grpSpMk id="20" creationId="{622EF98B-4DC8-4251-B76D-2CD56DB52CBC}"/>
          </ac:grpSpMkLst>
        </pc:grpChg>
        <pc:grpChg chg="add mod">
          <ac:chgData name="Ildefonso Ferreira Martins Júnior" userId="e22400f11099373c" providerId="LiveId" clId="{20517E3E-76E2-48C3-A853-8EB56B647C8B}" dt="2017-08-19T22:07:10.329" v="841" actId="20577"/>
          <ac:grpSpMkLst>
            <pc:docMk/>
            <pc:sldMk cId="279426421" sldId="488"/>
            <ac:grpSpMk id="23" creationId="{AEC74D93-61C7-40CB-B828-1EC0C318D35C}"/>
          </ac:grpSpMkLst>
        </pc:grpChg>
        <pc:picChg chg="del">
          <ac:chgData name="Ildefonso Ferreira Martins Júnior" userId="e22400f11099373c" providerId="LiveId" clId="{20517E3E-76E2-48C3-A853-8EB56B647C8B}" dt="2017-08-19T22:00:33.996" v="708" actId="478"/>
          <ac:picMkLst>
            <pc:docMk/>
            <pc:sldMk cId="279426421" sldId="488"/>
            <ac:picMk id="5" creationId="{68A6FE62-BD1D-4562-8354-F5837675FFFD}"/>
          </ac:picMkLst>
        </pc:picChg>
        <pc:picChg chg="del">
          <ac:chgData name="Ildefonso Ferreira Martins Júnior" userId="e22400f11099373c" providerId="LiveId" clId="{20517E3E-76E2-48C3-A853-8EB56B647C8B}" dt="2017-08-19T22:00:33.365" v="707" actId="478"/>
          <ac:picMkLst>
            <pc:docMk/>
            <pc:sldMk cId="279426421" sldId="488"/>
            <ac:picMk id="7" creationId="{FF2FF150-5D6B-4CC9-8C4A-A09BF9458C6D}"/>
          </ac:picMkLst>
        </pc:picChg>
      </pc:sldChg>
      <pc:sldChg chg="addSp delSp modSp add ord">
        <pc:chgData name="Ildefonso Ferreira Martins Júnior" userId="e22400f11099373c" providerId="LiveId" clId="{20517E3E-76E2-48C3-A853-8EB56B647C8B}" dt="2017-08-20T00:20:15.147" v="1592" actId="1076"/>
        <pc:sldMkLst>
          <pc:docMk/>
          <pc:sldMk cId="2614408501" sldId="489"/>
        </pc:sldMkLst>
        <pc:spChg chg="mod">
          <ac:chgData name="Ildefonso Ferreira Martins Júnior" userId="e22400f11099373c" providerId="LiveId" clId="{20517E3E-76E2-48C3-A853-8EB56B647C8B}" dt="2017-08-20T00:20:15.147" v="1592" actId="1076"/>
          <ac:spMkLst>
            <pc:docMk/>
            <pc:sldMk cId="2614408501" sldId="489"/>
            <ac:spMk id="4" creationId="{00000000-0000-0000-0000-000000000000}"/>
          </ac:spMkLst>
        </pc:spChg>
        <pc:spChg chg="mod">
          <ac:chgData name="Ildefonso Ferreira Martins Júnior" userId="e22400f11099373c" providerId="LiveId" clId="{20517E3E-76E2-48C3-A853-8EB56B647C8B}" dt="2017-08-19T22:16:28.558" v="966" actId="20577"/>
          <ac:spMkLst>
            <pc:docMk/>
            <pc:sldMk cId="2614408501" sldId="489"/>
            <ac:spMk id="25" creationId="{00000000-0000-0000-0000-000000000000}"/>
          </ac:spMkLst>
        </pc:spChg>
        <pc:graphicFrameChg chg="add del mod">
          <ac:chgData name="Ildefonso Ferreira Martins Júnior" userId="e22400f11099373c" providerId="LiveId" clId="{20517E3E-76E2-48C3-A853-8EB56B647C8B}" dt="2017-08-20T00:19:50.354" v="1586" actId="1076"/>
          <ac:graphicFrameMkLst>
            <pc:docMk/>
            <pc:sldMk cId="2614408501" sldId="489"/>
            <ac:graphicFrameMk id="12" creationId="{CBCF2A8E-4E4E-47BC-9EC0-BB0D9A55BD20}"/>
          </ac:graphicFrameMkLst>
        </pc:graphicFrameChg>
      </pc:sldChg>
      <pc:sldChg chg="addSp modSp add">
        <pc:chgData name="Ildefonso Ferreira Martins Júnior" userId="e22400f11099373c" providerId="LiveId" clId="{20517E3E-76E2-48C3-A853-8EB56B647C8B}" dt="2017-08-20T00:05:55.850" v="1489" actId="403"/>
        <pc:sldMkLst>
          <pc:docMk/>
          <pc:sldMk cId="1390451181" sldId="490"/>
        </pc:sldMkLst>
        <pc:spChg chg="mod">
          <ac:chgData name="Ildefonso Ferreira Martins Júnior" userId="e22400f11099373c" providerId="LiveId" clId="{20517E3E-76E2-48C3-A853-8EB56B647C8B}" dt="2017-08-20T00:05:11.945" v="1483" actId="1076"/>
          <ac:spMkLst>
            <pc:docMk/>
            <pc:sldMk cId="1390451181" sldId="490"/>
            <ac:spMk id="4" creationId="{00000000-0000-0000-0000-000000000000}"/>
          </ac:spMkLst>
        </pc:spChg>
        <pc:spChg chg="mod">
          <ac:chgData name="Ildefonso Ferreira Martins Júnior" userId="e22400f11099373c" providerId="LiveId" clId="{20517E3E-76E2-48C3-A853-8EB56B647C8B}" dt="2017-08-19T22:16:36.881" v="967" actId="20577"/>
          <ac:spMkLst>
            <pc:docMk/>
            <pc:sldMk cId="1390451181" sldId="490"/>
            <ac:spMk id="25" creationId="{00000000-0000-0000-0000-000000000000}"/>
          </ac:spMkLst>
        </pc:spChg>
        <pc:graphicFrameChg chg="add mod">
          <ac:chgData name="Ildefonso Ferreira Martins Júnior" userId="e22400f11099373c" providerId="LiveId" clId="{20517E3E-76E2-48C3-A853-8EB56B647C8B}" dt="2017-08-20T00:05:55.850" v="1489" actId="403"/>
          <ac:graphicFrameMkLst>
            <pc:docMk/>
            <pc:sldMk cId="1390451181" sldId="490"/>
            <ac:graphicFrameMk id="12" creationId="{012B6582-4BB8-4678-B942-C1FD67BA906A}"/>
          </ac:graphicFrameMkLst>
        </pc:graphicFrameChg>
      </pc:sldChg>
      <pc:sldChg chg="addSp modSp add ord">
        <pc:chgData name="Ildefonso Ferreira Martins Júnior" userId="e22400f11099373c" providerId="LiveId" clId="{20517E3E-76E2-48C3-A853-8EB56B647C8B}" dt="2017-08-20T00:04:55.045" v="1481" actId="403"/>
        <pc:sldMkLst>
          <pc:docMk/>
          <pc:sldMk cId="1853650599" sldId="491"/>
        </pc:sldMkLst>
        <pc:spChg chg="mod">
          <ac:chgData name="Ildefonso Ferreira Martins Júnior" userId="e22400f11099373c" providerId="LiveId" clId="{20517E3E-76E2-48C3-A853-8EB56B647C8B}" dt="2017-08-20T00:04:48.279" v="1479" actId="1076"/>
          <ac:spMkLst>
            <pc:docMk/>
            <pc:sldMk cId="1853650599" sldId="491"/>
            <ac:spMk id="4" creationId="{00000000-0000-0000-0000-000000000000}"/>
          </ac:spMkLst>
        </pc:spChg>
        <pc:graphicFrameChg chg="add">
          <ac:chgData name="Ildefonso Ferreira Martins Júnior" userId="e22400f11099373c" providerId="LiveId" clId="{20517E3E-76E2-48C3-A853-8EB56B647C8B}" dt="2017-08-20T00:04:55.045" v="1481" actId="403"/>
          <ac:graphicFrameMkLst>
            <pc:docMk/>
            <pc:sldMk cId="1853650599" sldId="491"/>
            <ac:graphicFrameMk id="12" creationId="{2E3456DF-0F23-40DD-9B10-1D98C5358195}"/>
          </ac:graphicFrameMkLst>
        </pc:graphicFrameChg>
      </pc:sldChg>
      <pc:sldChg chg="modSp add del ord">
        <pc:chgData name="Ildefonso Ferreira Martins Júnior" userId="e22400f11099373c" providerId="LiveId" clId="{20517E3E-76E2-48C3-A853-8EB56B647C8B}" dt="2017-08-20T10:35:45.535" v="1776" actId="2696"/>
        <pc:sldMkLst>
          <pc:docMk/>
          <pc:sldMk cId="2510212519" sldId="492"/>
        </pc:sldMkLst>
        <pc:spChg chg="mod">
          <ac:chgData name="Ildefonso Ferreira Martins Júnior" userId="e22400f11099373c" providerId="LiveId" clId="{20517E3E-76E2-48C3-A853-8EB56B647C8B}" dt="2017-08-20T00:33:57.450" v="1602" actId="20577"/>
          <ac:spMkLst>
            <pc:docMk/>
            <pc:sldMk cId="2510212519" sldId="492"/>
            <ac:spMk id="4" creationId="{00000000-0000-0000-0000-000000000000}"/>
          </ac:spMkLst>
        </pc:spChg>
      </pc:sldChg>
      <pc:sldChg chg="modSp add">
        <pc:chgData name="Ildefonso Ferreira Martins Júnior" userId="e22400f11099373c" providerId="LiveId" clId="{20517E3E-76E2-48C3-A853-8EB56B647C8B}" dt="2017-08-20T10:39:30.459" v="1779"/>
        <pc:sldMkLst>
          <pc:docMk/>
          <pc:sldMk cId="4223374625" sldId="493"/>
        </pc:sldMkLst>
        <pc:spChg chg="mod">
          <ac:chgData name="Ildefonso Ferreira Martins Júnior" userId="e22400f11099373c" providerId="LiveId" clId="{20517E3E-76E2-48C3-A853-8EB56B647C8B}" dt="2017-08-20T10:39:30.459" v="1779"/>
          <ac:spMkLst>
            <pc:docMk/>
            <pc:sldMk cId="4223374625" sldId="493"/>
            <ac:spMk id="4" creationId="{00000000-0000-0000-0000-000000000000}"/>
          </ac:spMkLst>
        </pc:spChg>
      </pc:sldChg>
      <pc:sldChg chg="addSp delSp modSp add ord">
        <pc:chgData name="Ildefonso Ferreira Martins Júnior" userId="e22400f11099373c" providerId="LiveId" clId="{20517E3E-76E2-48C3-A853-8EB56B647C8B}" dt="2017-08-20T00:05:00.571" v="1482" actId="1076"/>
        <pc:sldMkLst>
          <pc:docMk/>
          <pc:sldMk cId="3945007571" sldId="494"/>
        </pc:sldMkLst>
        <pc:spChg chg="mod">
          <ac:chgData name="Ildefonso Ferreira Martins Júnior" userId="e22400f11099373c" providerId="LiveId" clId="{20517E3E-76E2-48C3-A853-8EB56B647C8B}" dt="2017-08-20T00:05:00.571" v="1482" actId="1076"/>
          <ac:spMkLst>
            <pc:docMk/>
            <pc:sldMk cId="3945007571" sldId="494"/>
            <ac:spMk id="4" creationId="{00000000-0000-0000-0000-000000000000}"/>
          </ac:spMkLst>
        </pc:spChg>
        <pc:graphicFrameChg chg="add del mod">
          <ac:chgData name="Ildefonso Ferreira Martins Júnior" userId="e22400f11099373c" providerId="LiveId" clId="{20517E3E-76E2-48C3-A853-8EB56B647C8B}" dt="2017-08-20T00:04:52.175" v="1480" actId="1076"/>
          <ac:graphicFrameMkLst>
            <pc:docMk/>
            <pc:sldMk cId="3945007571" sldId="494"/>
            <ac:graphicFrameMk id="12" creationId="{D7D2DC10-131A-4E12-ABE8-CBA71F6CBFC8}"/>
          </ac:graphicFrameMkLst>
        </pc:graphicFrameChg>
      </pc:sldChg>
      <pc:sldChg chg="addSp modSp add ord">
        <pc:chgData name="Ildefonso Ferreira Martins Júnior" userId="e22400f11099373c" providerId="LiveId" clId="{20517E3E-76E2-48C3-A853-8EB56B647C8B}" dt="2017-08-19T23:00:53.008" v="1154" actId="403"/>
        <pc:sldMkLst>
          <pc:docMk/>
          <pc:sldMk cId="2360654280" sldId="495"/>
        </pc:sldMkLst>
        <pc:spChg chg="add mod">
          <ac:chgData name="Ildefonso Ferreira Martins Júnior" userId="e22400f11099373c" providerId="LiveId" clId="{20517E3E-76E2-48C3-A853-8EB56B647C8B}" dt="2017-08-19T23:00:53.008" v="1154" actId="403"/>
          <ac:spMkLst>
            <pc:docMk/>
            <pc:sldMk cId="2360654280" sldId="495"/>
            <ac:spMk id="2" creationId="{81B77E74-8F1D-4BA5-AD21-9BBFFE7700B4}"/>
          </ac:spMkLst>
        </pc:spChg>
        <pc:spChg chg="mod">
          <ac:chgData name="Ildefonso Ferreira Martins Júnior" userId="e22400f11099373c" providerId="LiveId" clId="{20517E3E-76E2-48C3-A853-8EB56B647C8B}" dt="2017-08-19T23:00:21.054" v="1129" actId="1076"/>
          <ac:spMkLst>
            <pc:docMk/>
            <pc:sldMk cId="2360654280" sldId="495"/>
            <ac:spMk id="4" creationId="{00000000-0000-0000-0000-000000000000}"/>
          </ac:spMkLst>
        </pc:spChg>
      </pc:sldChg>
      <pc:sldChg chg="modSp add ord">
        <pc:chgData name="Ildefonso Ferreira Martins Júnior" userId="e22400f11099373c" providerId="LiveId" clId="{20517E3E-76E2-48C3-A853-8EB56B647C8B}" dt="2017-08-19T23:17:52.860" v="1162" actId="403"/>
        <pc:sldMkLst>
          <pc:docMk/>
          <pc:sldMk cId="2398458252" sldId="496"/>
        </pc:sldMkLst>
        <pc:spChg chg="mod">
          <ac:chgData name="Ildefonso Ferreira Martins Júnior" userId="e22400f11099373c" providerId="LiveId" clId="{20517E3E-76E2-48C3-A853-8EB56B647C8B}" dt="2017-08-19T23:17:52.860" v="1162" actId="403"/>
          <ac:spMkLst>
            <pc:docMk/>
            <pc:sldMk cId="2398458252" sldId="496"/>
            <ac:spMk id="27" creationId="{00000000-0000-0000-0000-000000000000}"/>
          </ac:spMkLst>
        </pc:spChg>
      </pc:sldChg>
      <pc:sldChg chg="delSp modSp add ord">
        <pc:chgData name="Ildefonso Ferreira Martins Júnior" userId="e22400f11099373c" providerId="LiveId" clId="{20517E3E-76E2-48C3-A853-8EB56B647C8B}" dt="2017-08-19T23:22:54.640" v="1185" actId="14100"/>
        <pc:sldMkLst>
          <pc:docMk/>
          <pc:sldMk cId="4087006836" sldId="497"/>
        </pc:sldMkLst>
        <pc:spChg chg="del">
          <ac:chgData name="Ildefonso Ferreira Martins Júnior" userId="e22400f11099373c" providerId="LiveId" clId="{20517E3E-76E2-48C3-A853-8EB56B647C8B}" dt="2017-08-19T23:22:49.976" v="1184" actId="478"/>
          <ac:spMkLst>
            <pc:docMk/>
            <pc:sldMk cId="4087006836" sldId="497"/>
            <ac:spMk id="2" creationId="{81B77E74-8F1D-4BA5-AD21-9BBFFE7700B4}"/>
          </ac:spMkLst>
        </pc:spChg>
        <pc:spChg chg="mod">
          <ac:chgData name="Ildefonso Ferreira Martins Júnior" userId="e22400f11099373c" providerId="LiveId" clId="{20517E3E-76E2-48C3-A853-8EB56B647C8B}" dt="2017-08-19T23:22:54.640" v="1185" actId="14100"/>
          <ac:spMkLst>
            <pc:docMk/>
            <pc:sldMk cId="4087006836" sldId="497"/>
            <ac:spMk id="4" creationId="{00000000-0000-0000-0000-000000000000}"/>
          </ac:spMkLst>
        </pc:spChg>
      </pc:sldChg>
      <pc:sldChg chg="modSp add">
        <pc:chgData name="Ildefonso Ferreira Martins Júnior" userId="e22400f11099373c" providerId="LiveId" clId="{20517E3E-76E2-48C3-A853-8EB56B647C8B}" dt="2017-08-19T23:24:37.465" v="1191" actId="20577"/>
        <pc:sldMkLst>
          <pc:docMk/>
          <pc:sldMk cId="1458839893" sldId="498"/>
        </pc:sldMkLst>
        <pc:spChg chg="mod">
          <ac:chgData name="Ildefonso Ferreira Martins Júnior" userId="e22400f11099373c" providerId="LiveId" clId="{20517E3E-76E2-48C3-A853-8EB56B647C8B}" dt="2017-08-19T23:24:37.465" v="1191" actId="20577"/>
          <ac:spMkLst>
            <pc:docMk/>
            <pc:sldMk cId="1458839893" sldId="498"/>
            <ac:spMk id="4" creationId="{00000000-0000-0000-0000-000000000000}"/>
          </ac:spMkLst>
        </pc:spChg>
      </pc:sldChg>
      <pc:sldChg chg="modSp add">
        <pc:chgData name="Ildefonso Ferreira Martins Júnior" userId="e22400f11099373c" providerId="LiveId" clId="{20517E3E-76E2-48C3-A853-8EB56B647C8B}" dt="2017-08-19T23:25:59.788" v="1195" actId="403"/>
        <pc:sldMkLst>
          <pc:docMk/>
          <pc:sldMk cId="2674083222" sldId="499"/>
        </pc:sldMkLst>
        <pc:spChg chg="mod">
          <ac:chgData name="Ildefonso Ferreira Martins Júnior" userId="e22400f11099373c" providerId="LiveId" clId="{20517E3E-76E2-48C3-A853-8EB56B647C8B}" dt="2017-08-19T23:25:59.788" v="1195" actId="403"/>
          <ac:spMkLst>
            <pc:docMk/>
            <pc:sldMk cId="2674083222" sldId="499"/>
            <ac:spMk id="4" creationId="{00000000-0000-0000-0000-000000000000}"/>
          </ac:spMkLst>
        </pc:spChg>
      </pc:sldChg>
      <pc:sldChg chg="modSp add">
        <pc:chgData name="Ildefonso Ferreira Martins Júnior" userId="e22400f11099373c" providerId="LiveId" clId="{20517E3E-76E2-48C3-A853-8EB56B647C8B}" dt="2017-08-19T23:27:07.280" v="1202" actId="404"/>
        <pc:sldMkLst>
          <pc:docMk/>
          <pc:sldMk cId="265024803" sldId="500"/>
        </pc:sldMkLst>
        <pc:spChg chg="mod">
          <ac:chgData name="Ildefonso Ferreira Martins Júnior" userId="e22400f11099373c" providerId="LiveId" clId="{20517E3E-76E2-48C3-A853-8EB56B647C8B}" dt="2017-08-19T23:27:07.280" v="1202" actId="404"/>
          <ac:spMkLst>
            <pc:docMk/>
            <pc:sldMk cId="265024803" sldId="500"/>
            <ac:spMk id="4" creationId="{00000000-0000-0000-0000-000000000000}"/>
          </ac:spMkLst>
        </pc:spChg>
      </pc:sldChg>
      <pc:sldChg chg="modSp add del ord">
        <pc:chgData name="Ildefonso Ferreira Martins Júnior" userId="e22400f11099373c" providerId="LiveId" clId="{20517E3E-76E2-48C3-A853-8EB56B647C8B}" dt="2017-08-20T00:07:36.542" v="1498" actId="2696"/>
        <pc:sldMkLst>
          <pc:docMk/>
          <pc:sldMk cId="443956056" sldId="501"/>
        </pc:sldMkLst>
        <pc:spChg chg="mod">
          <ac:chgData name="Ildefonso Ferreira Martins Júnior" userId="e22400f11099373c" providerId="LiveId" clId="{20517E3E-76E2-48C3-A853-8EB56B647C8B}" dt="2017-08-19T23:38:47.051" v="1287" actId="20577"/>
          <ac:spMkLst>
            <pc:docMk/>
            <pc:sldMk cId="443956056" sldId="501"/>
            <ac:spMk id="4" creationId="{00000000-0000-0000-0000-000000000000}"/>
          </ac:spMkLst>
        </pc:spChg>
      </pc:sldChg>
      <pc:sldChg chg="addSp delSp modSp add ord">
        <pc:chgData name="Ildefonso Ferreira Martins Júnior" userId="e22400f11099373c" providerId="LiveId" clId="{20517E3E-76E2-48C3-A853-8EB56B647C8B}" dt="2017-08-20T00:07:04.729" v="1495" actId="403"/>
        <pc:sldMkLst>
          <pc:docMk/>
          <pc:sldMk cId="931595517" sldId="502"/>
        </pc:sldMkLst>
        <pc:spChg chg="del">
          <ac:chgData name="Ildefonso Ferreira Martins Júnior" userId="e22400f11099373c" providerId="LiveId" clId="{20517E3E-76E2-48C3-A853-8EB56B647C8B}" dt="2017-08-19T23:39:08.953" v="1289" actId="478"/>
          <ac:spMkLst>
            <pc:docMk/>
            <pc:sldMk cId="931595517" sldId="502"/>
            <ac:spMk id="4" creationId="{00000000-0000-0000-0000-000000000000}"/>
          </ac:spMkLst>
        </pc:spChg>
        <pc:spChg chg="add mod">
          <ac:chgData name="Ildefonso Ferreira Martins Júnior" userId="e22400f11099373c" providerId="LiveId" clId="{20517E3E-76E2-48C3-A853-8EB56B647C8B}" dt="2017-08-20T00:00:04.250" v="1452" actId="1076"/>
          <ac:spMkLst>
            <pc:docMk/>
            <pc:sldMk cId="931595517" sldId="502"/>
            <ac:spMk id="14" creationId="{DF90D66A-F1DA-44AC-9FC2-59D4D3DF6DF0}"/>
          </ac:spMkLst>
        </pc:spChg>
        <pc:graphicFrameChg chg="add mod">
          <ac:chgData name="Ildefonso Ferreira Martins Júnior" userId="e22400f11099373c" providerId="LiveId" clId="{20517E3E-76E2-48C3-A853-8EB56B647C8B}" dt="2017-08-20T00:04:24.801" v="1478" actId="403"/>
          <ac:graphicFrameMkLst>
            <pc:docMk/>
            <pc:sldMk cId="931595517" sldId="502"/>
            <ac:graphicFrameMk id="2" creationId="{4D82C772-1E47-4533-BB10-7FE877C93D0A}"/>
          </ac:graphicFrameMkLst>
        </pc:graphicFrameChg>
      </pc:sldChg>
      <pc:sldChg chg="add del">
        <pc:chgData name="Ildefonso Ferreira Martins Júnior" userId="e22400f11099373c" providerId="LiveId" clId="{20517E3E-76E2-48C3-A853-8EB56B647C8B}" dt="2017-08-20T01:01:23.577" v="1726" actId="2696"/>
        <pc:sldMkLst>
          <pc:docMk/>
          <pc:sldMk cId="2403098566" sldId="503"/>
        </pc:sldMkLst>
      </pc:sldChg>
      <pc:sldChg chg="modSp add ord">
        <pc:chgData name="Ildefonso Ferreira Martins Júnior" userId="e22400f11099373c" providerId="LiveId" clId="{20517E3E-76E2-48C3-A853-8EB56B647C8B}" dt="2017-08-20T11:13:48.757" v="1832" actId="20577"/>
        <pc:sldMkLst>
          <pc:docMk/>
          <pc:sldMk cId="2789547124" sldId="504"/>
        </pc:sldMkLst>
        <pc:spChg chg="mod">
          <ac:chgData name="Ildefonso Ferreira Martins Júnior" userId="e22400f11099373c" providerId="LiveId" clId="{20517E3E-76E2-48C3-A853-8EB56B647C8B}" dt="2017-08-20T11:13:48.757" v="1832" actId="20577"/>
          <ac:spMkLst>
            <pc:docMk/>
            <pc:sldMk cId="2789547124" sldId="504"/>
            <ac:spMk id="4" creationId="{00000000-0000-0000-0000-000000000000}"/>
          </ac:spMkLst>
        </pc:spChg>
      </pc:sldChg>
      <pc:sldChg chg="modSp add ord">
        <pc:chgData name="Ildefonso Ferreira Martins Júnior" userId="e22400f11099373c" providerId="LiveId" clId="{20517E3E-76E2-48C3-A853-8EB56B647C8B}" dt="2017-08-20T11:25:03.094" v="1856"/>
        <pc:sldMkLst>
          <pc:docMk/>
          <pc:sldMk cId="2556304354" sldId="505"/>
        </pc:sldMkLst>
        <pc:spChg chg="mod">
          <ac:chgData name="Ildefonso Ferreira Martins Júnior" userId="e22400f11099373c" providerId="LiveId" clId="{20517E3E-76E2-48C3-A853-8EB56B647C8B}" dt="2017-08-20T11:21:09.683" v="1846" actId="6549"/>
          <ac:spMkLst>
            <pc:docMk/>
            <pc:sldMk cId="2556304354" sldId="505"/>
            <ac:spMk id="14" creationId="{DF90D66A-F1DA-44AC-9FC2-59D4D3DF6DF0}"/>
          </ac:spMkLst>
        </pc:spChg>
        <pc:graphicFrameChg chg="mod">
          <ac:chgData name="Ildefonso Ferreira Martins Júnior" userId="e22400f11099373c" providerId="LiveId" clId="{20517E3E-76E2-48C3-A853-8EB56B647C8B}" dt="2017-08-20T11:25:03.094" v="1856"/>
          <ac:graphicFrameMkLst>
            <pc:docMk/>
            <pc:sldMk cId="2556304354" sldId="505"/>
            <ac:graphicFrameMk id="2" creationId="{4D82C772-1E47-4533-BB10-7FE877C93D0A}"/>
          </ac:graphicFrameMkLst>
        </pc:graphicFrameChg>
      </pc:sldChg>
      <pc:sldChg chg="modSp add ord">
        <pc:chgData name="Ildefonso Ferreira Martins Júnior" userId="e22400f11099373c" providerId="LiveId" clId="{20517E3E-76E2-48C3-A853-8EB56B647C8B}" dt="2017-08-20T11:10:04.774" v="1824" actId="20577"/>
        <pc:sldMkLst>
          <pc:docMk/>
          <pc:sldMk cId="640003290" sldId="506"/>
        </pc:sldMkLst>
        <pc:spChg chg="mod">
          <ac:chgData name="Ildefonso Ferreira Martins Júnior" userId="e22400f11099373c" providerId="LiveId" clId="{20517E3E-76E2-48C3-A853-8EB56B647C8B}" dt="2017-08-20T11:10:04.774" v="1824" actId="20577"/>
          <ac:spMkLst>
            <pc:docMk/>
            <pc:sldMk cId="640003290" sldId="506"/>
            <ac:spMk id="4" creationId="{00000000-0000-0000-0000-000000000000}"/>
          </ac:spMkLst>
        </pc:spChg>
      </pc:sldChg>
      <pc:sldChg chg="add del">
        <pc:chgData name="Ildefonso Ferreira Martins Júnior" userId="e22400f11099373c" providerId="LiveId" clId="{20517E3E-76E2-48C3-A853-8EB56B647C8B}" dt="2017-08-20T01:06:55.697" v="1729" actId="2696"/>
        <pc:sldMkLst>
          <pc:docMk/>
          <pc:sldMk cId="3119433093" sldId="507"/>
        </pc:sldMkLst>
      </pc:sldChg>
      <pc:sldChg chg="modSp add ord">
        <pc:chgData name="Ildefonso Ferreira Martins Júnior" userId="e22400f11099373c" providerId="LiveId" clId="{20517E3E-76E2-48C3-A853-8EB56B647C8B}" dt="2017-08-20T01:07:40.291" v="1739" actId="123"/>
        <pc:sldMkLst>
          <pc:docMk/>
          <pc:sldMk cId="3537283570" sldId="507"/>
        </pc:sldMkLst>
        <pc:spChg chg="mod">
          <ac:chgData name="Ildefonso Ferreira Martins Júnior" userId="e22400f11099373c" providerId="LiveId" clId="{20517E3E-76E2-48C3-A853-8EB56B647C8B}" dt="2017-08-20T01:07:40.291" v="1739" actId="123"/>
          <ac:spMkLst>
            <pc:docMk/>
            <pc:sldMk cId="3537283570" sldId="507"/>
            <ac:spMk id="4" creationId="{00000000-0000-0000-0000-000000000000}"/>
          </ac:spMkLst>
        </pc:spChg>
      </pc:sldChg>
      <pc:sldChg chg="modSp add">
        <pc:chgData name="Ildefonso Ferreira Martins Júnior" userId="e22400f11099373c" providerId="LiveId" clId="{20517E3E-76E2-48C3-A853-8EB56B647C8B}" dt="2017-08-20T01:08:24.705" v="1745" actId="404"/>
        <pc:sldMkLst>
          <pc:docMk/>
          <pc:sldMk cId="1596405630" sldId="508"/>
        </pc:sldMkLst>
        <pc:spChg chg="mod">
          <ac:chgData name="Ildefonso Ferreira Martins Júnior" userId="e22400f11099373c" providerId="LiveId" clId="{20517E3E-76E2-48C3-A853-8EB56B647C8B}" dt="2017-08-20T01:08:24.705" v="1745" actId="404"/>
          <ac:spMkLst>
            <pc:docMk/>
            <pc:sldMk cId="1596405630" sldId="508"/>
            <ac:spMk id="4" creationId="{00000000-0000-0000-0000-000000000000}"/>
          </ac:spMkLst>
        </pc:spChg>
      </pc:sldChg>
      <pc:sldChg chg="modSp add">
        <pc:chgData name="Ildefonso Ferreira Martins Júnior" userId="e22400f11099373c" providerId="LiveId" clId="{20517E3E-76E2-48C3-A853-8EB56B647C8B}" dt="2017-08-20T01:10:02.189" v="1752" actId="403"/>
        <pc:sldMkLst>
          <pc:docMk/>
          <pc:sldMk cId="1408436294" sldId="509"/>
        </pc:sldMkLst>
        <pc:spChg chg="mod">
          <ac:chgData name="Ildefonso Ferreira Martins Júnior" userId="e22400f11099373c" providerId="LiveId" clId="{20517E3E-76E2-48C3-A853-8EB56B647C8B}" dt="2017-08-20T01:10:02.189" v="1752" actId="403"/>
          <ac:spMkLst>
            <pc:docMk/>
            <pc:sldMk cId="1408436294" sldId="509"/>
            <ac:spMk id="4" creationId="{00000000-0000-0000-0000-000000000000}"/>
          </ac:spMkLst>
        </pc:spChg>
      </pc:sldChg>
      <pc:sldChg chg="modSp add ord">
        <pc:chgData name="Ildefonso Ferreira Martins Júnior" userId="e22400f11099373c" providerId="LiveId" clId="{20517E3E-76E2-48C3-A853-8EB56B647C8B}" dt="2017-08-20T10:11:25.276" v="1763"/>
        <pc:sldMkLst>
          <pc:docMk/>
          <pc:sldMk cId="979125008" sldId="510"/>
        </pc:sldMkLst>
        <pc:spChg chg="mod">
          <ac:chgData name="Ildefonso Ferreira Martins Júnior" userId="e22400f11099373c" providerId="LiveId" clId="{20517E3E-76E2-48C3-A853-8EB56B647C8B}" dt="2017-08-20T10:11:25.276" v="1763"/>
          <ac:spMkLst>
            <pc:docMk/>
            <pc:sldMk cId="979125008" sldId="510"/>
            <ac:spMk id="27" creationId="{00000000-0000-0000-0000-000000000000}"/>
          </ac:spMkLst>
        </pc:spChg>
      </pc:sldChg>
      <pc:sldChg chg="modSp add ord">
        <pc:chgData name="Ildefonso Ferreira Martins Júnior" userId="e22400f11099373c" providerId="LiveId" clId="{20517E3E-76E2-48C3-A853-8EB56B647C8B}" dt="2017-08-20T10:47:37.628" v="1823" actId="20577"/>
        <pc:sldMkLst>
          <pc:docMk/>
          <pc:sldMk cId="856111039" sldId="511"/>
        </pc:sldMkLst>
        <pc:spChg chg="mod">
          <ac:chgData name="Ildefonso Ferreira Martins Júnior" userId="e22400f11099373c" providerId="LiveId" clId="{20517E3E-76E2-48C3-A853-8EB56B647C8B}" dt="2017-08-20T10:47:37.628" v="1823" actId="20577"/>
          <ac:spMkLst>
            <pc:docMk/>
            <pc:sldMk cId="856111039" sldId="511"/>
            <ac:spMk id="2" creationId="{81B77E74-8F1D-4BA5-AD21-9BBFFE7700B4}"/>
          </ac:spMkLst>
        </pc:spChg>
        <pc:spChg chg="mod">
          <ac:chgData name="Ildefonso Ferreira Martins Júnior" userId="e22400f11099373c" providerId="LiveId" clId="{20517E3E-76E2-48C3-A853-8EB56B647C8B}" dt="2017-08-20T10:47:12.316" v="1815" actId="20577"/>
          <ac:spMkLst>
            <pc:docMk/>
            <pc:sldMk cId="856111039" sldId="511"/>
            <ac:spMk id="4" creationId="{00000000-0000-0000-0000-000000000000}"/>
          </ac:spMkLst>
        </pc:spChg>
      </pc:sldChg>
      <pc:sldChg chg="modSp add">
        <pc:chgData name="Ildefonso Ferreira Martins Júnior" userId="e22400f11099373c" providerId="LiveId" clId="{20517E3E-76E2-48C3-A853-8EB56B647C8B}" dt="2017-08-20T11:30:14.415" v="1970" actId="20577"/>
        <pc:sldMkLst>
          <pc:docMk/>
          <pc:sldMk cId="786401152" sldId="512"/>
        </pc:sldMkLst>
        <pc:spChg chg="mod">
          <ac:chgData name="Ildefonso Ferreira Martins Júnior" userId="e22400f11099373c" providerId="LiveId" clId="{20517E3E-76E2-48C3-A853-8EB56B647C8B}" dt="2017-08-20T11:30:14.415" v="1970" actId="20577"/>
          <ac:spMkLst>
            <pc:docMk/>
            <pc:sldMk cId="786401152" sldId="512"/>
            <ac:spMk id="14" creationId="{DF90D66A-F1DA-44AC-9FC2-59D4D3DF6DF0}"/>
          </ac:spMkLst>
        </pc:spChg>
        <pc:graphicFrameChg chg="mod">
          <ac:chgData name="Ildefonso Ferreira Martins Júnior" userId="e22400f11099373c" providerId="LiveId" clId="{20517E3E-76E2-48C3-A853-8EB56B647C8B}" dt="2017-08-20T11:25:07.591" v="1857"/>
          <ac:graphicFrameMkLst>
            <pc:docMk/>
            <pc:sldMk cId="786401152" sldId="512"/>
            <ac:graphicFrameMk id="2" creationId="{4D82C772-1E47-4533-BB10-7FE877C93D0A}"/>
          </ac:graphicFrameMkLst>
        </pc:graphicFrameChg>
      </pc:sldChg>
      <pc:sldChg chg="delSp modSp add">
        <pc:chgData name="Ildefonso Ferreira Martins Júnior" userId="e22400f11099373c" providerId="LiveId" clId="{20517E3E-76E2-48C3-A853-8EB56B647C8B}" dt="2017-08-20T11:30:08.186" v="1968"/>
        <pc:sldMkLst>
          <pc:docMk/>
          <pc:sldMk cId="727503287" sldId="513"/>
        </pc:sldMkLst>
        <pc:spChg chg="mod">
          <ac:chgData name="Ildefonso Ferreira Martins Júnior" userId="e22400f11099373c" providerId="LiveId" clId="{20517E3E-76E2-48C3-A853-8EB56B647C8B}" dt="2017-08-20T11:30:08.186" v="1968"/>
          <ac:spMkLst>
            <pc:docMk/>
            <pc:sldMk cId="727503287" sldId="513"/>
            <ac:spMk id="14" creationId="{DF90D66A-F1DA-44AC-9FC2-59D4D3DF6DF0}"/>
          </ac:spMkLst>
        </pc:spChg>
        <pc:graphicFrameChg chg="del mod">
          <ac:chgData name="Ildefonso Ferreira Martins Júnior" userId="e22400f11099373c" providerId="LiveId" clId="{20517E3E-76E2-48C3-A853-8EB56B647C8B}" dt="2017-08-20T11:28:35.809" v="1938"/>
          <ac:graphicFrameMkLst>
            <pc:docMk/>
            <pc:sldMk cId="727503287" sldId="513"/>
            <ac:graphicFrameMk id="2" creationId="{4D82C772-1E47-4533-BB10-7FE877C93D0A}"/>
          </ac:graphicFrameMkLst>
        </pc:graphicFrameChg>
      </pc:sldChg>
      <pc:sldChg chg="modSp add">
        <pc:chgData name="Ildefonso Ferreira Martins Júnior" userId="e22400f11099373c" providerId="LiveId" clId="{20517E3E-76E2-48C3-A853-8EB56B647C8B}" dt="2017-08-20T11:32:56.019" v="2003" actId="20577"/>
        <pc:sldMkLst>
          <pc:docMk/>
          <pc:sldMk cId="1986883285" sldId="514"/>
        </pc:sldMkLst>
        <pc:spChg chg="mod">
          <ac:chgData name="Ildefonso Ferreira Martins Júnior" userId="e22400f11099373c" providerId="LiveId" clId="{20517E3E-76E2-48C3-A853-8EB56B647C8B}" dt="2017-08-20T11:32:56.019" v="2003" actId="20577"/>
          <ac:spMkLst>
            <pc:docMk/>
            <pc:sldMk cId="1986883285" sldId="514"/>
            <ac:spMk id="14" creationId="{DF90D66A-F1DA-44AC-9FC2-59D4D3DF6DF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87BEA0-1E9B-4352-84D6-F654F1B14AB6}" type="doc">
      <dgm:prSet loTypeId="urn:microsoft.com/office/officeart/2005/8/layout/process1" loCatId="process" qsTypeId="urn:microsoft.com/office/officeart/2005/8/quickstyle/3d5" qsCatId="3D" csTypeId="urn:microsoft.com/office/officeart/2005/8/colors/accent1_2" csCatId="accent1" phldr="1"/>
      <dgm:spPr/>
    </dgm:pt>
    <dgm:pt modelId="{D4B1D011-794B-44E7-88BB-83E18DB481E8}">
      <dgm:prSet phldrT="[Texto]"/>
      <dgm:spPr>
        <a:solidFill>
          <a:schemeClr val="accent1"/>
        </a:solidFill>
        <a:ln>
          <a:solidFill>
            <a:srgbClr val="000000"/>
          </a:solidFill>
        </a:ln>
      </dgm:spPr>
      <dgm:t>
        <a:bodyPr/>
        <a:lstStyle/>
        <a:p>
          <a:r>
            <a:rPr lang="pt-BR" dirty="0">
              <a:solidFill>
                <a:srgbClr val="000000"/>
              </a:solidFill>
            </a:rPr>
            <a:t>Conhecimento</a:t>
          </a:r>
        </a:p>
      </dgm:t>
    </dgm:pt>
    <dgm:pt modelId="{FC5DD574-631F-47A1-B5D3-217F955CBA25}" type="parTrans" cxnId="{F952C3FA-1BD2-48A2-987A-5D7849FE006D}">
      <dgm:prSet/>
      <dgm:spPr/>
      <dgm:t>
        <a:bodyPr/>
        <a:lstStyle/>
        <a:p>
          <a:endParaRPr lang="pt-BR"/>
        </a:p>
      </dgm:t>
    </dgm:pt>
    <dgm:pt modelId="{07ADA348-547A-4F7E-8EB1-B919396F82CC}" type="sibTrans" cxnId="{F952C3FA-1BD2-48A2-987A-5D7849FE006D}">
      <dgm:prSet/>
      <dgm:spPr/>
      <dgm:t>
        <a:bodyPr/>
        <a:lstStyle/>
        <a:p>
          <a:endParaRPr lang="pt-BR"/>
        </a:p>
      </dgm:t>
    </dgm:pt>
    <dgm:pt modelId="{7D6F7BFF-5F3C-49B6-B9BA-2B46E10956A1}">
      <dgm:prSet phldrT="[Texto]"/>
      <dgm:spPr>
        <a:noFill/>
        <a:ln>
          <a:solidFill>
            <a:srgbClr val="000000"/>
          </a:solidFill>
        </a:ln>
      </dgm:spPr>
      <dgm:t>
        <a:bodyPr/>
        <a:lstStyle/>
        <a:p>
          <a:r>
            <a:rPr lang="pt-BR" dirty="0">
              <a:solidFill>
                <a:srgbClr val="000000"/>
              </a:solidFill>
            </a:rPr>
            <a:t>?</a:t>
          </a:r>
        </a:p>
      </dgm:t>
    </dgm:pt>
    <dgm:pt modelId="{163D7C7A-B1DC-46C1-869F-DCF96B1E1F90}" type="parTrans" cxnId="{A5DA973B-BA07-4D7C-AF26-41F791200916}">
      <dgm:prSet/>
      <dgm:spPr/>
      <dgm:t>
        <a:bodyPr/>
        <a:lstStyle/>
        <a:p>
          <a:endParaRPr lang="pt-BR"/>
        </a:p>
      </dgm:t>
    </dgm:pt>
    <dgm:pt modelId="{CF4EF8FE-94C7-4CF7-A96B-72D15DBF82D2}" type="sibTrans" cxnId="{A5DA973B-BA07-4D7C-AF26-41F791200916}">
      <dgm:prSet/>
      <dgm:spPr/>
      <dgm:t>
        <a:bodyPr/>
        <a:lstStyle/>
        <a:p>
          <a:endParaRPr lang="pt-BR"/>
        </a:p>
      </dgm:t>
    </dgm:pt>
    <dgm:pt modelId="{105E3B50-4EA7-4777-B43A-CEB381F277FA}">
      <dgm:prSet phldrT="[Texto]"/>
      <dgm:spPr>
        <a:noFill/>
        <a:ln>
          <a:solidFill>
            <a:srgbClr val="000000"/>
          </a:solidFill>
        </a:ln>
      </dgm:spPr>
      <dgm:t>
        <a:bodyPr/>
        <a:lstStyle/>
        <a:p>
          <a:r>
            <a:rPr lang="pt-BR" dirty="0">
              <a:solidFill>
                <a:srgbClr val="000000"/>
              </a:solidFill>
            </a:rPr>
            <a:t>?</a:t>
          </a:r>
        </a:p>
      </dgm:t>
    </dgm:pt>
    <dgm:pt modelId="{EC2F1F33-2096-48B8-89EB-59C31E2FE4F8}" type="parTrans" cxnId="{B8882195-C7B8-4B6E-82E6-34A0346D4112}">
      <dgm:prSet/>
      <dgm:spPr/>
      <dgm:t>
        <a:bodyPr/>
        <a:lstStyle/>
        <a:p>
          <a:endParaRPr lang="pt-BR"/>
        </a:p>
      </dgm:t>
    </dgm:pt>
    <dgm:pt modelId="{96C4D740-23F2-46DB-8400-066AFF046504}" type="sibTrans" cxnId="{B8882195-C7B8-4B6E-82E6-34A0346D4112}">
      <dgm:prSet/>
      <dgm:spPr/>
      <dgm:t>
        <a:bodyPr/>
        <a:lstStyle/>
        <a:p>
          <a:endParaRPr lang="pt-BR"/>
        </a:p>
      </dgm:t>
    </dgm:pt>
    <dgm:pt modelId="{67C796C0-EC5A-436B-9509-6EE8D260241F}">
      <dgm:prSet phldrT="[Texto]"/>
      <dgm:spPr>
        <a:noFill/>
        <a:ln>
          <a:solidFill>
            <a:srgbClr val="000000"/>
          </a:solidFill>
        </a:ln>
      </dgm:spPr>
      <dgm:t>
        <a:bodyPr/>
        <a:lstStyle/>
        <a:p>
          <a:r>
            <a:rPr lang="pt-BR" dirty="0">
              <a:solidFill>
                <a:srgbClr val="000000"/>
              </a:solidFill>
            </a:rPr>
            <a:t>?</a:t>
          </a:r>
        </a:p>
      </dgm:t>
    </dgm:pt>
    <dgm:pt modelId="{76D72C97-29B2-4368-8F5C-E4EEC25485C2}" type="parTrans" cxnId="{5487C23B-9EE3-4813-9049-28C026A0FC99}">
      <dgm:prSet/>
      <dgm:spPr/>
      <dgm:t>
        <a:bodyPr/>
        <a:lstStyle/>
        <a:p>
          <a:endParaRPr lang="pt-BR"/>
        </a:p>
      </dgm:t>
    </dgm:pt>
    <dgm:pt modelId="{5B2E35A0-0B82-451A-9A78-0326A99D4429}" type="sibTrans" cxnId="{5487C23B-9EE3-4813-9049-28C026A0FC99}">
      <dgm:prSet/>
      <dgm:spPr/>
      <dgm:t>
        <a:bodyPr/>
        <a:lstStyle/>
        <a:p>
          <a:endParaRPr lang="pt-BR"/>
        </a:p>
      </dgm:t>
    </dgm:pt>
    <dgm:pt modelId="{5A36E2AC-D3FD-4B24-A3F2-C2AB2C59554B}">
      <dgm:prSet phldrT="[Texto]"/>
      <dgm:spPr>
        <a:noFill/>
        <a:ln>
          <a:solidFill>
            <a:schemeClr val="tx1"/>
          </a:solidFill>
        </a:ln>
      </dgm:spPr>
      <dgm:t>
        <a:bodyPr/>
        <a:lstStyle/>
        <a:p>
          <a:r>
            <a:rPr lang="pt-BR" dirty="0">
              <a:solidFill>
                <a:srgbClr val="000000"/>
              </a:solidFill>
            </a:rPr>
            <a:t>?</a:t>
          </a:r>
        </a:p>
      </dgm:t>
    </dgm:pt>
    <dgm:pt modelId="{6D0A6928-E82D-488C-BF16-96BBD4509266}" type="parTrans" cxnId="{3F74BB1D-7B42-47E1-AC28-03EE02C32B4B}">
      <dgm:prSet/>
      <dgm:spPr/>
      <dgm:t>
        <a:bodyPr/>
        <a:lstStyle/>
        <a:p>
          <a:endParaRPr lang="pt-BR"/>
        </a:p>
      </dgm:t>
    </dgm:pt>
    <dgm:pt modelId="{AF327523-C65E-431C-9771-F34E3F28C188}" type="sibTrans" cxnId="{3F74BB1D-7B42-47E1-AC28-03EE02C32B4B}">
      <dgm:prSet/>
      <dgm:spPr/>
      <dgm:t>
        <a:bodyPr/>
        <a:lstStyle/>
        <a:p>
          <a:endParaRPr lang="pt-BR"/>
        </a:p>
      </dgm:t>
    </dgm:pt>
    <dgm:pt modelId="{D270A5D0-3972-4C83-88AB-BAF68CA26E67}">
      <dgm:prSet phldrT="[Texto]"/>
      <dgm:spPr>
        <a:solidFill>
          <a:srgbClr val="FF0000"/>
        </a:solidFill>
        <a:ln>
          <a:solidFill>
            <a:srgbClr val="000000"/>
          </a:solidFill>
        </a:ln>
      </dgm:spPr>
      <dgm:t>
        <a:bodyPr/>
        <a:lstStyle/>
        <a:p>
          <a:r>
            <a:rPr lang="pt-BR" dirty="0"/>
            <a:t>Sola Scriptura</a:t>
          </a:r>
        </a:p>
      </dgm:t>
    </dgm:pt>
    <dgm:pt modelId="{40A9DAF2-55A4-421C-8D7A-75501E1C9A36}" type="parTrans" cxnId="{78506CDA-052D-4C8F-A26D-0DB91E72E7CE}">
      <dgm:prSet/>
      <dgm:spPr/>
      <dgm:t>
        <a:bodyPr/>
        <a:lstStyle/>
        <a:p>
          <a:endParaRPr lang="pt-BR"/>
        </a:p>
      </dgm:t>
    </dgm:pt>
    <dgm:pt modelId="{1BA18688-2162-4741-82BB-8DF8A899E12E}" type="sibTrans" cxnId="{78506CDA-052D-4C8F-A26D-0DB91E72E7CE}">
      <dgm:prSet/>
      <dgm:spPr/>
      <dgm:t>
        <a:bodyPr/>
        <a:lstStyle/>
        <a:p>
          <a:endParaRPr lang="pt-BR"/>
        </a:p>
      </dgm:t>
    </dgm:pt>
    <dgm:pt modelId="{4CC9D979-F0F1-481D-A09B-7C66EDABF7D6}" type="pres">
      <dgm:prSet presAssocID="{0C87BEA0-1E9B-4352-84D6-F654F1B14AB6}" presName="Name0" presStyleCnt="0">
        <dgm:presLayoutVars>
          <dgm:dir/>
          <dgm:resizeHandles val="exact"/>
        </dgm:presLayoutVars>
      </dgm:prSet>
      <dgm:spPr/>
    </dgm:pt>
    <dgm:pt modelId="{0ADC8FB9-8226-4061-94BE-91A4E1882B90}" type="pres">
      <dgm:prSet presAssocID="{D4B1D011-794B-44E7-88BB-83E18DB481E8}" presName="node" presStyleLbl="node1" presStyleIdx="0" presStyleCnt="6">
        <dgm:presLayoutVars>
          <dgm:bulletEnabled val="1"/>
        </dgm:presLayoutVars>
      </dgm:prSet>
      <dgm:spPr/>
    </dgm:pt>
    <dgm:pt modelId="{0063A541-7ACB-4EB5-8C86-96B1D24CE585}" type="pres">
      <dgm:prSet presAssocID="{07ADA348-547A-4F7E-8EB1-B919396F82CC}" presName="sibTrans" presStyleLbl="sibTrans2D1" presStyleIdx="0" presStyleCnt="5"/>
      <dgm:spPr/>
    </dgm:pt>
    <dgm:pt modelId="{DE50972D-2323-413B-94AA-93931A3D0604}" type="pres">
      <dgm:prSet presAssocID="{07ADA348-547A-4F7E-8EB1-B919396F82CC}" presName="connectorText" presStyleLbl="sibTrans2D1" presStyleIdx="0" presStyleCnt="5"/>
      <dgm:spPr/>
    </dgm:pt>
    <dgm:pt modelId="{859FB139-FC07-4A25-B3C9-00B6DEE49268}" type="pres">
      <dgm:prSet presAssocID="{7D6F7BFF-5F3C-49B6-B9BA-2B46E10956A1}" presName="node" presStyleLbl="node1" presStyleIdx="1" presStyleCnt="6">
        <dgm:presLayoutVars>
          <dgm:bulletEnabled val="1"/>
        </dgm:presLayoutVars>
      </dgm:prSet>
      <dgm:spPr/>
    </dgm:pt>
    <dgm:pt modelId="{F1FCABD7-5BCA-488B-9283-4264C42EEE4E}" type="pres">
      <dgm:prSet presAssocID="{CF4EF8FE-94C7-4CF7-A96B-72D15DBF82D2}" presName="sibTrans" presStyleLbl="sibTrans2D1" presStyleIdx="1" presStyleCnt="5"/>
      <dgm:spPr/>
    </dgm:pt>
    <dgm:pt modelId="{FC685BC8-38C3-4F86-8DAF-6F33A3AA597C}" type="pres">
      <dgm:prSet presAssocID="{CF4EF8FE-94C7-4CF7-A96B-72D15DBF82D2}" presName="connectorText" presStyleLbl="sibTrans2D1" presStyleIdx="1" presStyleCnt="5"/>
      <dgm:spPr/>
    </dgm:pt>
    <dgm:pt modelId="{DFCD8B40-2E04-4060-80BE-9153681F8E4B}" type="pres">
      <dgm:prSet presAssocID="{105E3B50-4EA7-4777-B43A-CEB381F277FA}" presName="node" presStyleLbl="node1" presStyleIdx="2" presStyleCnt="6">
        <dgm:presLayoutVars>
          <dgm:bulletEnabled val="1"/>
        </dgm:presLayoutVars>
      </dgm:prSet>
      <dgm:spPr/>
    </dgm:pt>
    <dgm:pt modelId="{01693A57-E88D-49B3-B570-B787294CDA0A}" type="pres">
      <dgm:prSet presAssocID="{96C4D740-23F2-46DB-8400-066AFF046504}" presName="sibTrans" presStyleLbl="sibTrans2D1" presStyleIdx="2" presStyleCnt="5"/>
      <dgm:spPr/>
    </dgm:pt>
    <dgm:pt modelId="{22F599CD-7467-4200-B595-1EB9E7E9A148}" type="pres">
      <dgm:prSet presAssocID="{96C4D740-23F2-46DB-8400-066AFF046504}" presName="connectorText" presStyleLbl="sibTrans2D1" presStyleIdx="2" presStyleCnt="5"/>
      <dgm:spPr/>
    </dgm:pt>
    <dgm:pt modelId="{5A7D5CC0-7DA8-4E64-A421-8CC81B5E715B}" type="pres">
      <dgm:prSet presAssocID="{67C796C0-EC5A-436B-9509-6EE8D260241F}" presName="node" presStyleLbl="node1" presStyleIdx="3" presStyleCnt="6">
        <dgm:presLayoutVars>
          <dgm:bulletEnabled val="1"/>
        </dgm:presLayoutVars>
      </dgm:prSet>
      <dgm:spPr/>
    </dgm:pt>
    <dgm:pt modelId="{D47F8A86-E6B7-44F4-B805-54456C71F533}" type="pres">
      <dgm:prSet presAssocID="{5B2E35A0-0B82-451A-9A78-0326A99D4429}" presName="sibTrans" presStyleLbl="sibTrans2D1" presStyleIdx="3" presStyleCnt="5"/>
      <dgm:spPr/>
    </dgm:pt>
    <dgm:pt modelId="{176A0527-6A43-4073-A6A9-022FD0B18DB0}" type="pres">
      <dgm:prSet presAssocID="{5B2E35A0-0B82-451A-9A78-0326A99D4429}" presName="connectorText" presStyleLbl="sibTrans2D1" presStyleIdx="3" presStyleCnt="5"/>
      <dgm:spPr/>
    </dgm:pt>
    <dgm:pt modelId="{25846AEC-E43A-4F96-91A0-17BAACFB41F8}" type="pres">
      <dgm:prSet presAssocID="{5A36E2AC-D3FD-4B24-A3F2-C2AB2C59554B}" presName="node" presStyleLbl="node1" presStyleIdx="4" presStyleCnt="6">
        <dgm:presLayoutVars>
          <dgm:bulletEnabled val="1"/>
        </dgm:presLayoutVars>
      </dgm:prSet>
      <dgm:spPr/>
    </dgm:pt>
    <dgm:pt modelId="{CA9D017A-DCBA-4CA6-8340-B9FA1B4060AA}" type="pres">
      <dgm:prSet presAssocID="{AF327523-C65E-431C-9771-F34E3F28C188}" presName="sibTrans" presStyleLbl="sibTrans2D1" presStyleIdx="4" presStyleCnt="5"/>
      <dgm:spPr/>
    </dgm:pt>
    <dgm:pt modelId="{6305A3A3-E8DF-46E8-8CE6-2AF8A744060A}" type="pres">
      <dgm:prSet presAssocID="{AF327523-C65E-431C-9771-F34E3F28C188}" presName="connectorText" presStyleLbl="sibTrans2D1" presStyleIdx="4" presStyleCnt="5"/>
      <dgm:spPr/>
    </dgm:pt>
    <dgm:pt modelId="{493DF631-B8B2-4305-9818-88384BB9BA17}" type="pres">
      <dgm:prSet presAssocID="{D270A5D0-3972-4C83-88AB-BAF68CA26E67}" presName="node" presStyleLbl="node1" presStyleIdx="5" presStyleCnt="6">
        <dgm:presLayoutVars>
          <dgm:bulletEnabled val="1"/>
        </dgm:presLayoutVars>
      </dgm:prSet>
      <dgm:spPr/>
    </dgm:pt>
  </dgm:ptLst>
  <dgm:cxnLst>
    <dgm:cxn modelId="{08885103-1C85-43D3-9187-9BA82907BC0A}" type="presOf" srcId="{5B2E35A0-0B82-451A-9A78-0326A99D4429}" destId="{D47F8A86-E6B7-44F4-B805-54456C71F533}" srcOrd="0" destOrd="0" presId="urn:microsoft.com/office/officeart/2005/8/layout/process1"/>
    <dgm:cxn modelId="{5277DC06-4ED6-4ACD-A522-EA4F9AC61B15}" type="presOf" srcId="{AF327523-C65E-431C-9771-F34E3F28C188}" destId="{CA9D017A-DCBA-4CA6-8340-B9FA1B4060AA}" srcOrd="0" destOrd="0" presId="urn:microsoft.com/office/officeart/2005/8/layout/process1"/>
    <dgm:cxn modelId="{1538C209-4CA8-44A4-8BEF-D13972EF4941}" type="presOf" srcId="{67C796C0-EC5A-436B-9509-6EE8D260241F}" destId="{5A7D5CC0-7DA8-4E64-A421-8CC81B5E715B}" srcOrd="0" destOrd="0" presId="urn:microsoft.com/office/officeart/2005/8/layout/process1"/>
    <dgm:cxn modelId="{DEC4ED19-1F40-40AB-979B-9732235DE45D}" type="presOf" srcId="{AF327523-C65E-431C-9771-F34E3F28C188}" destId="{6305A3A3-E8DF-46E8-8CE6-2AF8A744060A}" srcOrd="1" destOrd="0" presId="urn:microsoft.com/office/officeart/2005/8/layout/process1"/>
    <dgm:cxn modelId="{3F74BB1D-7B42-47E1-AC28-03EE02C32B4B}" srcId="{0C87BEA0-1E9B-4352-84D6-F654F1B14AB6}" destId="{5A36E2AC-D3FD-4B24-A3F2-C2AB2C59554B}" srcOrd="4" destOrd="0" parTransId="{6D0A6928-E82D-488C-BF16-96BBD4509266}" sibTransId="{AF327523-C65E-431C-9771-F34E3F28C188}"/>
    <dgm:cxn modelId="{9BE93B33-E4EF-4FA5-92E9-FBC899415070}" type="presOf" srcId="{CF4EF8FE-94C7-4CF7-A96B-72D15DBF82D2}" destId="{FC685BC8-38C3-4F86-8DAF-6F33A3AA597C}" srcOrd="1" destOrd="0" presId="urn:microsoft.com/office/officeart/2005/8/layout/process1"/>
    <dgm:cxn modelId="{A5DA973B-BA07-4D7C-AF26-41F791200916}" srcId="{0C87BEA0-1E9B-4352-84D6-F654F1B14AB6}" destId="{7D6F7BFF-5F3C-49B6-B9BA-2B46E10956A1}" srcOrd="1" destOrd="0" parTransId="{163D7C7A-B1DC-46C1-869F-DCF96B1E1F90}" sibTransId="{CF4EF8FE-94C7-4CF7-A96B-72D15DBF82D2}"/>
    <dgm:cxn modelId="{5487C23B-9EE3-4813-9049-28C026A0FC99}" srcId="{0C87BEA0-1E9B-4352-84D6-F654F1B14AB6}" destId="{67C796C0-EC5A-436B-9509-6EE8D260241F}" srcOrd="3" destOrd="0" parTransId="{76D72C97-29B2-4368-8F5C-E4EEC25485C2}" sibTransId="{5B2E35A0-0B82-451A-9A78-0326A99D4429}"/>
    <dgm:cxn modelId="{5F3D7943-3520-4AD2-81D1-2C92981AA395}" type="presOf" srcId="{CF4EF8FE-94C7-4CF7-A96B-72D15DBF82D2}" destId="{F1FCABD7-5BCA-488B-9283-4264C42EEE4E}" srcOrd="0" destOrd="0" presId="urn:microsoft.com/office/officeart/2005/8/layout/process1"/>
    <dgm:cxn modelId="{6A352E64-F2BB-43CC-A42A-9CB055DECC3B}" type="presOf" srcId="{105E3B50-4EA7-4777-B43A-CEB381F277FA}" destId="{DFCD8B40-2E04-4060-80BE-9153681F8E4B}" srcOrd="0" destOrd="0" presId="urn:microsoft.com/office/officeart/2005/8/layout/process1"/>
    <dgm:cxn modelId="{F0AA517D-7CFA-41AB-BF43-FFEC2E59A859}" type="presOf" srcId="{7D6F7BFF-5F3C-49B6-B9BA-2B46E10956A1}" destId="{859FB139-FC07-4A25-B3C9-00B6DEE49268}" srcOrd="0" destOrd="0" presId="urn:microsoft.com/office/officeart/2005/8/layout/process1"/>
    <dgm:cxn modelId="{8F3A048B-A5C8-4FE4-B9AA-7C1C829349B1}" type="presOf" srcId="{5A36E2AC-D3FD-4B24-A3F2-C2AB2C59554B}" destId="{25846AEC-E43A-4F96-91A0-17BAACFB41F8}" srcOrd="0" destOrd="0" presId="urn:microsoft.com/office/officeart/2005/8/layout/process1"/>
    <dgm:cxn modelId="{B8882195-C7B8-4B6E-82E6-34A0346D4112}" srcId="{0C87BEA0-1E9B-4352-84D6-F654F1B14AB6}" destId="{105E3B50-4EA7-4777-B43A-CEB381F277FA}" srcOrd="2" destOrd="0" parTransId="{EC2F1F33-2096-48B8-89EB-59C31E2FE4F8}" sibTransId="{96C4D740-23F2-46DB-8400-066AFF046504}"/>
    <dgm:cxn modelId="{8F479DAE-A6D2-40EC-BD78-951E1DCB77C8}" type="presOf" srcId="{07ADA348-547A-4F7E-8EB1-B919396F82CC}" destId="{0063A541-7ACB-4EB5-8C86-96B1D24CE585}" srcOrd="0" destOrd="0" presId="urn:microsoft.com/office/officeart/2005/8/layout/process1"/>
    <dgm:cxn modelId="{0CEF32B2-E80F-48EB-895C-429AC68BA517}" type="presOf" srcId="{0C87BEA0-1E9B-4352-84D6-F654F1B14AB6}" destId="{4CC9D979-F0F1-481D-A09B-7C66EDABF7D6}" srcOrd="0" destOrd="0" presId="urn:microsoft.com/office/officeart/2005/8/layout/process1"/>
    <dgm:cxn modelId="{85A8C3B4-F238-48B5-A27A-9B0D33FAAAB5}" type="presOf" srcId="{96C4D740-23F2-46DB-8400-066AFF046504}" destId="{01693A57-E88D-49B3-B570-B787294CDA0A}" srcOrd="0" destOrd="0" presId="urn:microsoft.com/office/officeart/2005/8/layout/process1"/>
    <dgm:cxn modelId="{318F6CB7-61E7-49EF-B2ED-13E585F34B93}" type="presOf" srcId="{96C4D740-23F2-46DB-8400-066AFF046504}" destId="{22F599CD-7467-4200-B595-1EB9E7E9A148}" srcOrd="1" destOrd="0" presId="urn:microsoft.com/office/officeart/2005/8/layout/process1"/>
    <dgm:cxn modelId="{097ECDBA-AE83-4E1B-B4D9-183CD17757D3}" type="presOf" srcId="{5B2E35A0-0B82-451A-9A78-0326A99D4429}" destId="{176A0527-6A43-4073-A6A9-022FD0B18DB0}" srcOrd="1" destOrd="0" presId="urn:microsoft.com/office/officeart/2005/8/layout/process1"/>
    <dgm:cxn modelId="{AB2438CC-70F0-41A8-99AB-8856EA12B77A}" type="presOf" srcId="{07ADA348-547A-4F7E-8EB1-B919396F82CC}" destId="{DE50972D-2323-413B-94AA-93931A3D0604}" srcOrd="1" destOrd="0" presId="urn:microsoft.com/office/officeart/2005/8/layout/process1"/>
    <dgm:cxn modelId="{00E182D9-BAB1-46DD-95CB-0FA35C332C61}" type="presOf" srcId="{D4B1D011-794B-44E7-88BB-83E18DB481E8}" destId="{0ADC8FB9-8226-4061-94BE-91A4E1882B90}" srcOrd="0" destOrd="0" presId="urn:microsoft.com/office/officeart/2005/8/layout/process1"/>
    <dgm:cxn modelId="{78506CDA-052D-4C8F-A26D-0DB91E72E7CE}" srcId="{0C87BEA0-1E9B-4352-84D6-F654F1B14AB6}" destId="{D270A5D0-3972-4C83-88AB-BAF68CA26E67}" srcOrd="5" destOrd="0" parTransId="{40A9DAF2-55A4-421C-8D7A-75501E1C9A36}" sibTransId="{1BA18688-2162-4741-82BB-8DF8A899E12E}"/>
    <dgm:cxn modelId="{C7A6AFF3-A49B-4046-82B3-60A15A434909}" type="presOf" srcId="{D270A5D0-3972-4C83-88AB-BAF68CA26E67}" destId="{493DF631-B8B2-4305-9818-88384BB9BA17}" srcOrd="0" destOrd="0" presId="urn:microsoft.com/office/officeart/2005/8/layout/process1"/>
    <dgm:cxn modelId="{F952C3FA-1BD2-48A2-987A-5D7849FE006D}" srcId="{0C87BEA0-1E9B-4352-84D6-F654F1B14AB6}" destId="{D4B1D011-794B-44E7-88BB-83E18DB481E8}" srcOrd="0" destOrd="0" parTransId="{FC5DD574-631F-47A1-B5D3-217F955CBA25}" sibTransId="{07ADA348-547A-4F7E-8EB1-B919396F82CC}"/>
    <dgm:cxn modelId="{27B3677E-7FC2-44D4-ACC7-563994C9F222}" type="presParOf" srcId="{4CC9D979-F0F1-481D-A09B-7C66EDABF7D6}" destId="{0ADC8FB9-8226-4061-94BE-91A4E1882B90}" srcOrd="0" destOrd="0" presId="urn:microsoft.com/office/officeart/2005/8/layout/process1"/>
    <dgm:cxn modelId="{5326C9C8-643C-45E3-B654-0F4520DAEF2E}" type="presParOf" srcId="{4CC9D979-F0F1-481D-A09B-7C66EDABF7D6}" destId="{0063A541-7ACB-4EB5-8C86-96B1D24CE585}" srcOrd="1" destOrd="0" presId="urn:microsoft.com/office/officeart/2005/8/layout/process1"/>
    <dgm:cxn modelId="{20FEC256-D64D-4894-AD95-31CDE1B80169}" type="presParOf" srcId="{0063A541-7ACB-4EB5-8C86-96B1D24CE585}" destId="{DE50972D-2323-413B-94AA-93931A3D0604}" srcOrd="0" destOrd="0" presId="urn:microsoft.com/office/officeart/2005/8/layout/process1"/>
    <dgm:cxn modelId="{3AF750A0-DCAE-49C7-9A82-F4DC3781AA6D}" type="presParOf" srcId="{4CC9D979-F0F1-481D-A09B-7C66EDABF7D6}" destId="{859FB139-FC07-4A25-B3C9-00B6DEE49268}" srcOrd="2" destOrd="0" presId="urn:microsoft.com/office/officeart/2005/8/layout/process1"/>
    <dgm:cxn modelId="{9BEE4D2E-EB81-4C46-B32C-E6FAF98021C0}" type="presParOf" srcId="{4CC9D979-F0F1-481D-A09B-7C66EDABF7D6}" destId="{F1FCABD7-5BCA-488B-9283-4264C42EEE4E}" srcOrd="3" destOrd="0" presId="urn:microsoft.com/office/officeart/2005/8/layout/process1"/>
    <dgm:cxn modelId="{283F8F25-0BB0-4529-8334-0C14EB3B7CD9}" type="presParOf" srcId="{F1FCABD7-5BCA-488B-9283-4264C42EEE4E}" destId="{FC685BC8-38C3-4F86-8DAF-6F33A3AA597C}" srcOrd="0" destOrd="0" presId="urn:microsoft.com/office/officeart/2005/8/layout/process1"/>
    <dgm:cxn modelId="{3F16C3B0-9EC5-49CA-8052-027E6B8E7A3E}" type="presParOf" srcId="{4CC9D979-F0F1-481D-A09B-7C66EDABF7D6}" destId="{DFCD8B40-2E04-4060-80BE-9153681F8E4B}" srcOrd="4" destOrd="0" presId="urn:microsoft.com/office/officeart/2005/8/layout/process1"/>
    <dgm:cxn modelId="{EE2CE416-0814-469D-9596-70499FBB9273}" type="presParOf" srcId="{4CC9D979-F0F1-481D-A09B-7C66EDABF7D6}" destId="{01693A57-E88D-49B3-B570-B787294CDA0A}" srcOrd="5" destOrd="0" presId="urn:microsoft.com/office/officeart/2005/8/layout/process1"/>
    <dgm:cxn modelId="{E3172600-2DB0-4DFB-A4D5-98CD8A79E6D1}" type="presParOf" srcId="{01693A57-E88D-49B3-B570-B787294CDA0A}" destId="{22F599CD-7467-4200-B595-1EB9E7E9A148}" srcOrd="0" destOrd="0" presId="urn:microsoft.com/office/officeart/2005/8/layout/process1"/>
    <dgm:cxn modelId="{3002DB8F-41BD-4248-AB28-EC9FDD42550C}" type="presParOf" srcId="{4CC9D979-F0F1-481D-A09B-7C66EDABF7D6}" destId="{5A7D5CC0-7DA8-4E64-A421-8CC81B5E715B}" srcOrd="6" destOrd="0" presId="urn:microsoft.com/office/officeart/2005/8/layout/process1"/>
    <dgm:cxn modelId="{42F182EA-59E6-4777-BE66-6866AF24FF51}" type="presParOf" srcId="{4CC9D979-F0F1-481D-A09B-7C66EDABF7D6}" destId="{D47F8A86-E6B7-44F4-B805-54456C71F533}" srcOrd="7" destOrd="0" presId="urn:microsoft.com/office/officeart/2005/8/layout/process1"/>
    <dgm:cxn modelId="{C4A83FCE-60B7-4ACB-A7DE-57DA5DE2BDF1}" type="presParOf" srcId="{D47F8A86-E6B7-44F4-B805-54456C71F533}" destId="{176A0527-6A43-4073-A6A9-022FD0B18DB0}" srcOrd="0" destOrd="0" presId="urn:microsoft.com/office/officeart/2005/8/layout/process1"/>
    <dgm:cxn modelId="{B79874AA-831E-43E5-878F-29E9DB62DDCB}" type="presParOf" srcId="{4CC9D979-F0F1-481D-A09B-7C66EDABF7D6}" destId="{25846AEC-E43A-4F96-91A0-17BAACFB41F8}" srcOrd="8" destOrd="0" presId="urn:microsoft.com/office/officeart/2005/8/layout/process1"/>
    <dgm:cxn modelId="{A0CB1D44-2A82-47ED-94A5-909504336230}" type="presParOf" srcId="{4CC9D979-F0F1-481D-A09B-7C66EDABF7D6}" destId="{CA9D017A-DCBA-4CA6-8340-B9FA1B4060AA}" srcOrd="9" destOrd="0" presId="urn:microsoft.com/office/officeart/2005/8/layout/process1"/>
    <dgm:cxn modelId="{6E682CBD-9E0B-49FD-B10A-430B0DC6FA44}" type="presParOf" srcId="{CA9D017A-DCBA-4CA6-8340-B9FA1B4060AA}" destId="{6305A3A3-E8DF-46E8-8CE6-2AF8A744060A}" srcOrd="0" destOrd="0" presId="urn:microsoft.com/office/officeart/2005/8/layout/process1"/>
    <dgm:cxn modelId="{EE554B2C-0384-4742-B4AF-40228CB49AF1}" type="presParOf" srcId="{4CC9D979-F0F1-481D-A09B-7C66EDABF7D6}" destId="{493DF631-B8B2-4305-9818-88384BB9BA17}" srcOrd="10"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87BEA0-1E9B-4352-84D6-F654F1B14AB6}" type="doc">
      <dgm:prSet loTypeId="urn:microsoft.com/office/officeart/2005/8/layout/process1" loCatId="process" qsTypeId="urn:microsoft.com/office/officeart/2005/8/quickstyle/3d5" qsCatId="3D" csTypeId="urn:microsoft.com/office/officeart/2005/8/colors/accent1_2" csCatId="accent1" phldr="1"/>
      <dgm:spPr/>
    </dgm:pt>
    <dgm:pt modelId="{D4B1D011-794B-44E7-88BB-83E18DB481E8}">
      <dgm:prSet phldrT="[Texto]"/>
      <dgm:spPr>
        <a:solidFill>
          <a:schemeClr val="accent1">
            <a:lumMod val="40000"/>
            <a:lumOff val="60000"/>
          </a:schemeClr>
        </a:solidFill>
        <a:ln>
          <a:solidFill>
            <a:srgbClr val="000000"/>
          </a:solidFill>
        </a:ln>
      </dgm:spPr>
      <dgm:t>
        <a:bodyPr/>
        <a:lstStyle/>
        <a:p>
          <a:r>
            <a:rPr lang="pt-BR" dirty="0">
              <a:solidFill>
                <a:srgbClr val="000000"/>
              </a:solidFill>
            </a:rPr>
            <a:t>Conhecimento</a:t>
          </a:r>
        </a:p>
      </dgm:t>
    </dgm:pt>
    <dgm:pt modelId="{FC5DD574-631F-47A1-B5D3-217F955CBA25}" type="parTrans" cxnId="{F952C3FA-1BD2-48A2-987A-5D7849FE006D}">
      <dgm:prSet/>
      <dgm:spPr/>
      <dgm:t>
        <a:bodyPr/>
        <a:lstStyle/>
        <a:p>
          <a:endParaRPr lang="pt-BR"/>
        </a:p>
      </dgm:t>
    </dgm:pt>
    <dgm:pt modelId="{07ADA348-547A-4F7E-8EB1-B919396F82CC}" type="sibTrans" cxnId="{F952C3FA-1BD2-48A2-987A-5D7849FE006D}">
      <dgm:prSet/>
      <dgm:spPr/>
      <dgm:t>
        <a:bodyPr/>
        <a:lstStyle/>
        <a:p>
          <a:endParaRPr lang="pt-BR"/>
        </a:p>
      </dgm:t>
    </dgm:pt>
    <dgm:pt modelId="{7D6F7BFF-5F3C-49B6-B9BA-2B46E10956A1}">
      <dgm:prSet phldrT="[Texto]"/>
      <dgm:spPr>
        <a:solidFill>
          <a:schemeClr val="accent1"/>
        </a:solidFill>
        <a:ln>
          <a:solidFill>
            <a:srgbClr val="000000"/>
          </a:solidFill>
        </a:ln>
      </dgm:spPr>
      <dgm:t>
        <a:bodyPr/>
        <a:lstStyle/>
        <a:p>
          <a:r>
            <a:rPr lang="pt-BR" dirty="0">
              <a:solidFill>
                <a:srgbClr val="000000"/>
              </a:solidFill>
            </a:rPr>
            <a:t>Cognoscibilidade de Deus</a:t>
          </a:r>
        </a:p>
      </dgm:t>
    </dgm:pt>
    <dgm:pt modelId="{163D7C7A-B1DC-46C1-869F-DCF96B1E1F90}" type="parTrans" cxnId="{A5DA973B-BA07-4D7C-AF26-41F791200916}">
      <dgm:prSet/>
      <dgm:spPr/>
      <dgm:t>
        <a:bodyPr/>
        <a:lstStyle/>
        <a:p>
          <a:endParaRPr lang="pt-BR"/>
        </a:p>
      </dgm:t>
    </dgm:pt>
    <dgm:pt modelId="{CF4EF8FE-94C7-4CF7-A96B-72D15DBF82D2}" type="sibTrans" cxnId="{A5DA973B-BA07-4D7C-AF26-41F791200916}">
      <dgm:prSet/>
      <dgm:spPr/>
      <dgm:t>
        <a:bodyPr/>
        <a:lstStyle/>
        <a:p>
          <a:endParaRPr lang="pt-BR"/>
        </a:p>
      </dgm:t>
    </dgm:pt>
    <dgm:pt modelId="{105E3B50-4EA7-4777-B43A-CEB381F277FA}">
      <dgm:prSet phldrT="[Texto]"/>
      <dgm:spPr>
        <a:noFill/>
        <a:ln>
          <a:solidFill>
            <a:srgbClr val="000000"/>
          </a:solidFill>
        </a:ln>
      </dgm:spPr>
      <dgm:t>
        <a:bodyPr/>
        <a:lstStyle/>
        <a:p>
          <a:r>
            <a:rPr lang="pt-BR" dirty="0">
              <a:solidFill>
                <a:srgbClr val="000000"/>
              </a:solidFill>
            </a:rPr>
            <a:t>?</a:t>
          </a:r>
        </a:p>
      </dgm:t>
    </dgm:pt>
    <dgm:pt modelId="{EC2F1F33-2096-48B8-89EB-59C31E2FE4F8}" type="parTrans" cxnId="{B8882195-C7B8-4B6E-82E6-34A0346D4112}">
      <dgm:prSet/>
      <dgm:spPr/>
      <dgm:t>
        <a:bodyPr/>
        <a:lstStyle/>
        <a:p>
          <a:endParaRPr lang="pt-BR"/>
        </a:p>
      </dgm:t>
    </dgm:pt>
    <dgm:pt modelId="{96C4D740-23F2-46DB-8400-066AFF046504}" type="sibTrans" cxnId="{B8882195-C7B8-4B6E-82E6-34A0346D4112}">
      <dgm:prSet/>
      <dgm:spPr/>
      <dgm:t>
        <a:bodyPr/>
        <a:lstStyle/>
        <a:p>
          <a:endParaRPr lang="pt-BR"/>
        </a:p>
      </dgm:t>
    </dgm:pt>
    <dgm:pt modelId="{67C796C0-EC5A-436B-9509-6EE8D260241F}">
      <dgm:prSet phldrT="[Texto]"/>
      <dgm:spPr>
        <a:noFill/>
        <a:ln>
          <a:solidFill>
            <a:srgbClr val="000000"/>
          </a:solidFill>
        </a:ln>
      </dgm:spPr>
      <dgm:t>
        <a:bodyPr/>
        <a:lstStyle/>
        <a:p>
          <a:r>
            <a:rPr lang="pt-BR" dirty="0">
              <a:solidFill>
                <a:srgbClr val="000000"/>
              </a:solidFill>
            </a:rPr>
            <a:t>?</a:t>
          </a:r>
        </a:p>
      </dgm:t>
    </dgm:pt>
    <dgm:pt modelId="{76D72C97-29B2-4368-8F5C-E4EEC25485C2}" type="parTrans" cxnId="{5487C23B-9EE3-4813-9049-28C026A0FC99}">
      <dgm:prSet/>
      <dgm:spPr/>
      <dgm:t>
        <a:bodyPr/>
        <a:lstStyle/>
        <a:p>
          <a:endParaRPr lang="pt-BR"/>
        </a:p>
      </dgm:t>
    </dgm:pt>
    <dgm:pt modelId="{5B2E35A0-0B82-451A-9A78-0326A99D4429}" type="sibTrans" cxnId="{5487C23B-9EE3-4813-9049-28C026A0FC99}">
      <dgm:prSet/>
      <dgm:spPr/>
      <dgm:t>
        <a:bodyPr/>
        <a:lstStyle/>
        <a:p>
          <a:endParaRPr lang="pt-BR"/>
        </a:p>
      </dgm:t>
    </dgm:pt>
    <dgm:pt modelId="{5A36E2AC-D3FD-4B24-A3F2-C2AB2C59554B}">
      <dgm:prSet phldrT="[Texto]"/>
      <dgm:spPr>
        <a:noFill/>
        <a:ln>
          <a:solidFill>
            <a:schemeClr val="tx1"/>
          </a:solidFill>
        </a:ln>
      </dgm:spPr>
      <dgm:t>
        <a:bodyPr/>
        <a:lstStyle/>
        <a:p>
          <a:r>
            <a:rPr lang="pt-BR" dirty="0">
              <a:solidFill>
                <a:srgbClr val="000000"/>
              </a:solidFill>
            </a:rPr>
            <a:t>?</a:t>
          </a:r>
        </a:p>
      </dgm:t>
    </dgm:pt>
    <dgm:pt modelId="{6D0A6928-E82D-488C-BF16-96BBD4509266}" type="parTrans" cxnId="{3F74BB1D-7B42-47E1-AC28-03EE02C32B4B}">
      <dgm:prSet/>
      <dgm:spPr/>
      <dgm:t>
        <a:bodyPr/>
        <a:lstStyle/>
        <a:p>
          <a:endParaRPr lang="pt-BR"/>
        </a:p>
      </dgm:t>
    </dgm:pt>
    <dgm:pt modelId="{AF327523-C65E-431C-9771-F34E3F28C188}" type="sibTrans" cxnId="{3F74BB1D-7B42-47E1-AC28-03EE02C32B4B}">
      <dgm:prSet/>
      <dgm:spPr/>
      <dgm:t>
        <a:bodyPr/>
        <a:lstStyle/>
        <a:p>
          <a:endParaRPr lang="pt-BR"/>
        </a:p>
      </dgm:t>
    </dgm:pt>
    <dgm:pt modelId="{D270A5D0-3972-4C83-88AB-BAF68CA26E67}">
      <dgm:prSet phldrT="[Texto]"/>
      <dgm:spPr>
        <a:solidFill>
          <a:srgbClr val="FF0000"/>
        </a:solidFill>
        <a:ln>
          <a:solidFill>
            <a:srgbClr val="000000"/>
          </a:solidFill>
        </a:ln>
      </dgm:spPr>
      <dgm:t>
        <a:bodyPr/>
        <a:lstStyle/>
        <a:p>
          <a:r>
            <a:rPr lang="pt-BR" dirty="0"/>
            <a:t>Sola Scriptura</a:t>
          </a:r>
        </a:p>
      </dgm:t>
    </dgm:pt>
    <dgm:pt modelId="{40A9DAF2-55A4-421C-8D7A-75501E1C9A36}" type="parTrans" cxnId="{78506CDA-052D-4C8F-A26D-0DB91E72E7CE}">
      <dgm:prSet/>
      <dgm:spPr/>
      <dgm:t>
        <a:bodyPr/>
        <a:lstStyle/>
        <a:p>
          <a:endParaRPr lang="pt-BR"/>
        </a:p>
      </dgm:t>
    </dgm:pt>
    <dgm:pt modelId="{1BA18688-2162-4741-82BB-8DF8A899E12E}" type="sibTrans" cxnId="{78506CDA-052D-4C8F-A26D-0DB91E72E7CE}">
      <dgm:prSet/>
      <dgm:spPr/>
      <dgm:t>
        <a:bodyPr/>
        <a:lstStyle/>
        <a:p>
          <a:endParaRPr lang="pt-BR"/>
        </a:p>
      </dgm:t>
    </dgm:pt>
    <dgm:pt modelId="{4CC9D979-F0F1-481D-A09B-7C66EDABF7D6}" type="pres">
      <dgm:prSet presAssocID="{0C87BEA0-1E9B-4352-84D6-F654F1B14AB6}" presName="Name0" presStyleCnt="0">
        <dgm:presLayoutVars>
          <dgm:dir/>
          <dgm:resizeHandles val="exact"/>
        </dgm:presLayoutVars>
      </dgm:prSet>
      <dgm:spPr/>
    </dgm:pt>
    <dgm:pt modelId="{0ADC8FB9-8226-4061-94BE-91A4E1882B90}" type="pres">
      <dgm:prSet presAssocID="{D4B1D011-794B-44E7-88BB-83E18DB481E8}" presName="node" presStyleLbl="node1" presStyleIdx="0" presStyleCnt="6">
        <dgm:presLayoutVars>
          <dgm:bulletEnabled val="1"/>
        </dgm:presLayoutVars>
      </dgm:prSet>
      <dgm:spPr/>
    </dgm:pt>
    <dgm:pt modelId="{0063A541-7ACB-4EB5-8C86-96B1D24CE585}" type="pres">
      <dgm:prSet presAssocID="{07ADA348-547A-4F7E-8EB1-B919396F82CC}" presName="sibTrans" presStyleLbl="sibTrans2D1" presStyleIdx="0" presStyleCnt="5"/>
      <dgm:spPr/>
    </dgm:pt>
    <dgm:pt modelId="{DE50972D-2323-413B-94AA-93931A3D0604}" type="pres">
      <dgm:prSet presAssocID="{07ADA348-547A-4F7E-8EB1-B919396F82CC}" presName="connectorText" presStyleLbl="sibTrans2D1" presStyleIdx="0" presStyleCnt="5"/>
      <dgm:spPr/>
    </dgm:pt>
    <dgm:pt modelId="{859FB139-FC07-4A25-B3C9-00B6DEE49268}" type="pres">
      <dgm:prSet presAssocID="{7D6F7BFF-5F3C-49B6-B9BA-2B46E10956A1}" presName="node" presStyleLbl="node1" presStyleIdx="1" presStyleCnt="6">
        <dgm:presLayoutVars>
          <dgm:bulletEnabled val="1"/>
        </dgm:presLayoutVars>
      </dgm:prSet>
      <dgm:spPr/>
    </dgm:pt>
    <dgm:pt modelId="{F1FCABD7-5BCA-488B-9283-4264C42EEE4E}" type="pres">
      <dgm:prSet presAssocID="{CF4EF8FE-94C7-4CF7-A96B-72D15DBF82D2}" presName="sibTrans" presStyleLbl="sibTrans2D1" presStyleIdx="1" presStyleCnt="5"/>
      <dgm:spPr/>
    </dgm:pt>
    <dgm:pt modelId="{FC685BC8-38C3-4F86-8DAF-6F33A3AA597C}" type="pres">
      <dgm:prSet presAssocID="{CF4EF8FE-94C7-4CF7-A96B-72D15DBF82D2}" presName="connectorText" presStyleLbl="sibTrans2D1" presStyleIdx="1" presStyleCnt="5"/>
      <dgm:spPr/>
    </dgm:pt>
    <dgm:pt modelId="{DFCD8B40-2E04-4060-80BE-9153681F8E4B}" type="pres">
      <dgm:prSet presAssocID="{105E3B50-4EA7-4777-B43A-CEB381F277FA}" presName="node" presStyleLbl="node1" presStyleIdx="2" presStyleCnt="6">
        <dgm:presLayoutVars>
          <dgm:bulletEnabled val="1"/>
        </dgm:presLayoutVars>
      </dgm:prSet>
      <dgm:spPr/>
    </dgm:pt>
    <dgm:pt modelId="{01693A57-E88D-49B3-B570-B787294CDA0A}" type="pres">
      <dgm:prSet presAssocID="{96C4D740-23F2-46DB-8400-066AFF046504}" presName="sibTrans" presStyleLbl="sibTrans2D1" presStyleIdx="2" presStyleCnt="5"/>
      <dgm:spPr/>
    </dgm:pt>
    <dgm:pt modelId="{22F599CD-7467-4200-B595-1EB9E7E9A148}" type="pres">
      <dgm:prSet presAssocID="{96C4D740-23F2-46DB-8400-066AFF046504}" presName="connectorText" presStyleLbl="sibTrans2D1" presStyleIdx="2" presStyleCnt="5"/>
      <dgm:spPr/>
    </dgm:pt>
    <dgm:pt modelId="{5A7D5CC0-7DA8-4E64-A421-8CC81B5E715B}" type="pres">
      <dgm:prSet presAssocID="{67C796C0-EC5A-436B-9509-6EE8D260241F}" presName="node" presStyleLbl="node1" presStyleIdx="3" presStyleCnt="6">
        <dgm:presLayoutVars>
          <dgm:bulletEnabled val="1"/>
        </dgm:presLayoutVars>
      </dgm:prSet>
      <dgm:spPr/>
    </dgm:pt>
    <dgm:pt modelId="{D47F8A86-E6B7-44F4-B805-54456C71F533}" type="pres">
      <dgm:prSet presAssocID="{5B2E35A0-0B82-451A-9A78-0326A99D4429}" presName="sibTrans" presStyleLbl="sibTrans2D1" presStyleIdx="3" presStyleCnt="5"/>
      <dgm:spPr/>
    </dgm:pt>
    <dgm:pt modelId="{176A0527-6A43-4073-A6A9-022FD0B18DB0}" type="pres">
      <dgm:prSet presAssocID="{5B2E35A0-0B82-451A-9A78-0326A99D4429}" presName="connectorText" presStyleLbl="sibTrans2D1" presStyleIdx="3" presStyleCnt="5"/>
      <dgm:spPr/>
    </dgm:pt>
    <dgm:pt modelId="{25846AEC-E43A-4F96-91A0-17BAACFB41F8}" type="pres">
      <dgm:prSet presAssocID="{5A36E2AC-D3FD-4B24-A3F2-C2AB2C59554B}" presName="node" presStyleLbl="node1" presStyleIdx="4" presStyleCnt="6">
        <dgm:presLayoutVars>
          <dgm:bulletEnabled val="1"/>
        </dgm:presLayoutVars>
      </dgm:prSet>
      <dgm:spPr/>
    </dgm:pt>
    <dgm:pt modelId="{CA9D017A-DCBA-4CA6-8340-B9FA1B4060AA}" type="pres">
      <dgm:prSet presAssocID="{AF327523-C65E-431C-9771-F34E3F28C188}" presName="sibTrans" presStyleLbl="sibTrans2D1" presStyleIdx="4" presStyleCnt="5"/>
      <dgm:spPr/>
    </dgm:pt>
    <dgm:pt modelId="{6305A3A3-E8DF-46E8-8CE6-2AF8A744060A}" type="pres">
      <dgm:prSet presAssocID="{AF327523-C65E-431C-9771-F34E3F28C188}" presName="connectorText" presStyleLbl="sibTrans2D1" presStyleIdx="4" presStyleCnt="5"/>
      <dgm:spPr/>
    </dgm:pt>
    <dgm:pt modelId="{493DF631-B8B2-4305-9818-88384BB9BA17}" type="pres">
      <dgm:prSet presAssocID="{D270A5D0-3972-4C83-88AB-BAF68CA26E67}" presName="node" presStyleLbl="node1" presStyleIdx="5" presStyleCnt="6">
        <dgm:presLayoutVars>
          <dgm:bulletEnabled val="1"/>
        </dgm:presLayoutVars>
      </dgm:prSet>
      <dgm:spPr/>
    </dgm:pt>
  </dgm:ptLst>
  <dgm:cxnLst>
    <dgm:cxn modelId="{08885103-1C85-43D3-9187-9BA82907BC0A}" type="presOf" srcId="{5B2E35A0-0B82-451A-9A78-0326A99D4429}" destId="{D47F8A86-E6B7-44F4-B805-54456C71F533}" srcOrd="0" destOrd="0" presId="urn:microsoft.com/office/officeart/2005/8/layout/process1"/>
    <dgm:cxn modelId="{5277DC06-4ED6-4ACD-A522-EA4F9AC61B15}" type="presOf" srcId="{AF327523-C65E-431C-9771-F34E3F28C188}" destId="{CA9D017A-DCBA-4CA6-8340-B9FA1B4060AA}" srcOrd="0" destOrd="0" presId="urn:microsoft.com/office/officeart/2005/8/layout/process1"/>
    <dgm:cxn modelId="{1538C209-4CA8-44A4-8BEF-D13972EF4941}" type="presOf" srcId="{67C796C0-EC5A-436B-9509-6EE8D260241F}" destId="{5A7D5CC0-7DA8-4E64-A421-8CC81B5E715B}" srcOrd="0" destOrd="0" presId="urn:microsoft.com/office/officeart/2005/8/layout/process1"/>
    <dgm:cxn modelId="{DEC4ED19-1F40-40AB-979B-9732235DE45D}" type="presOf" srcId="{AF327523-C65E-431C-9771-F34E3F28C188}" destId="{6305A3A3-E8DF-46E8-8CE6-2AF8A744060A}" srcOrd="1" destOrd="0" presId="urn:microsoft.com/office/officeart/2005/8/layout/process1"/>
    <dgm:cxn modelId="{3F74BB1D-7B42-47E1-AC28-03EE02C32B4B}" srcId="{0C87BEA0-1E9B-4352-84D6-F654F1B14AB6}" destId="{5A36E2AC-D3FD-4B24-A3F2-C2AB2C59554B}" srcOrd="4" destOrd="0" parTransId="{6D0A6928-E82D-488C-BF16-96BBD4509266}" sibTransId="{AF327523-C65E-431C-9771-F34E3F28C188}"/>
    <dgm:cxn modelId="{9BE93B33-E4EF-4FA5-92E9-FBC899415070}" type="presOf" srcId="{CF4EF8FE-94C7-4CF7-A96B-72D15DBF82D2}" destId="{FC685BC8-38C3-4F86-8DAF-6F33A3AA597C}" srcOrd="1" destOrd="0" presId="urn:microsoft.com/office/officeart/2005/8/layout/process1"/>
    <dgm:cxn modelId="{A5DA973B-BA07-4D7C-AF26-41F791200916}" srcId="{0C87BEA0-1E9B-4352-84D6-F654F1B14AB6}" destId="{7D6F7BFF-5F3C-49B6-B9BA-2B46E10956A1}" srcOrd="1" destOrd="0" parTransId="{163D7C7A-B1DC-46C1-869F-DCF96B1E1F90}" sibTransId="{CF4EF8FE-94C7-4CF7-A96B-72D15DBF82D2}"/>
    <dgm:cxn modelId="{5487C23B-9EE3-4813-9049-28C026A0FC99}" srcId="{0C87BEA0-1E9B-4352-84D6-F654F1B14AB6}" destId="{67C796C0-EC5A-436B-9509-6EE8D260241F}" srcOrd="3" destOrd="0" parTransId="{76D72C97-29B2-4368-8F5C-E4EEC25485C2}" sibTransId="{5B2E35A0-0B82-451A-9A78-0326A99D4429}"/>
    <dgm:cxn modelId="{5F3D7943-3520-4AD2-81D1-2C92981AA395}" type="presOf" srcId="{CF4EF8FE-94C7-4CF7-A96B-72D15DBF82D2}" destId="{F1FCABD7-5BCA-488B-9283-4264C42EEE4E}" srcOrd="0" destOrd="0" presId="urn:microsoft.com/office/officeart/2005/8/layout/process1"/>
    <dgm:cxn modelId="{6A352E64-F2BB-43CC-A42A-9CB055DECC3B}" type="presOf" srcId="{105E3B50-4EA7-4777-B43A-CEB381F277FA}" destId="{DFCD8B40-2E04-4060-80BE-9153681F8E4B}" srcOrd="0" destOrd="0" presId="urn:microsoft.com/office/officeart/2005/8/layout/process1"/>
    <dgm:cxn modelId="{F0AA517D-7CFA-41AB-BF43-FFEC2E59A859}" type="presOf" srcId="{7D6F7BFF-5F3C-49B6-B9BA-2B46E10956A1}" destId="{859FB139-FC07-4A25-B3C9-00B6DEE49268}" srcOrd="0" destOrd="0" presId="urn:microsoft.com/office/officeart/2005/8/layout/process1"/>
    <dgm:cxn modelId="{8F3A048B-A5C8-4FE4-B9AA-7C1C829349B1}" type="presOf" srcId="{5A36E2AC-D3FD-4B24-A3F2-C2AB2C59554B}" destId="{25846AEC-E43A-4F96-91A0-17BAACFB41F8}" srcOrd="0" destOrd="0" presId="urn:microsoft.com/office/officeart/2005/8/layout/process1"/>
    <dgm:cxn modelId="{B8882195-C7B8-4B6E-82E6-34A0346D4112}" srcId="{0C87BEA0-1E9B-4352-84D6-F654F1B14AB6}" destId="{105E3B50-4EA7-4777-B43A-CEB381F277FA}" srcOrd="2" destOrd="0" parTransId="{EC2F1F33-2096-48B8-89EB-59C31E2FE4F8}" sibTransId="{96C4D740-23F2-46DB-8400-066AFF046504}"/>
    <dgm:cxn modelId="{8F479DAE-A6D2-40EC-BD78-951E1DCB77C8}" type="presOf" srcId="{07ADA348-547A-4F7E-8EB1-B919396F82CC}" destId="{0063A541-7ACB-4EB5-8C86-96B1D24CE585}" srcOrd="0" destOrd="0" presId="urn:microsoft.com/office/officeart/2005/8/layout/process1"/>
    <dgm:cxn modelId="{0CEF32B2-E80F-48EB-895C-429AC68BA517}" type="presOf" srcId="{0C87BEA0-1E9B-4352-84D6-F654F1B14AB6}" destId="{4CC9D979-F0F1-481D-A09B-7C66EDABF7D6}" srcOrd="0" destOrd="0" presId="urn:microsoft.com/office/officeart/2005/8/layout/process1"/>
    <dgm:cxn modelId="{85A8C3B4-F238-48B5-A27A-9B0D33FAAAB5}" type="presOf" srcId="{96C4D740-23F2-46DB-8400-066AFF046504}" destId="{01693A57-E88D-49B3-B570-B787294CDA0A}" srcOrd="0" destOrd="0" presId="urn:microsoft.com/office/officeart/2005/8/layout/process1"/>
    <dgm:cxn modelId="{318F6CB7-61E7-49EF-B2ED-13E585F34B93}" type="presOf" srcId="{96C4D740-23F2-46DB-8400-066AFF046504}" destId="{22F599CD-7467-4200-B595-1EB9E7E9A148}" srcOrd="1" destOrd="0" presId="urn:microsoft.com/office/officeart/2005/8/layout/process1"/>
    <dgm:cxn modelId="{097ECDBA-AE83-4E1B-B4D9-183CD17757D3}" type="presOf" srcId="{5B2E35A0-0B82-451A-9A78-0326A99D4429}" destId="{176A0527-6A43-4073-A6A9-022FD0B18DB0}" srcOrd="1" destOrd="0" presId="urn:microsoft.com/office/officeart/2005/8/layout/process1"/>
    <dgm:cxn modelId="{AB2438CC-70F0-41A8-99AB-8856EA12B77A}" type="presOf" srcId="{07ADA348-547A-4F7E-8EB1-B919396F82CC}" destId="{DE50972D-2323-413B-94AA-93931A3D0604}" srcOrd="1" destOrd="0" presId="urn:microsoft.com/office/officeart/2005/8/layout/process1"/>
    <dgm:cxn modelId="{00E182D9-BAB1-46DD-95CB-0FA35C332C61}" type="presOf" srcId="{D4B1D011-794B-44E7-88BB-83E18DB481E8}" destId="{0ADC8FB9-8226-4061-94BE-91A4E1882B90}" srcOrd="0" destOrd="0" presId="urn:microsoft.com/office/officeart/2005/8/layout/process1"/>
    <dgm:cxn modelId="{78506CDA-052D-4C8F-A26D-0DB91E72E7CE}" srcId="{0C87BEA0-1E9B-4352-84D6-F654F1B14AB6}" destId="{D270A5D0-3972-4C83-88AB-BAF68CA26E67}" srcOrd="5" destOrd="0" parTransId="{40A9DAF2-55A4-421C-8D7A-75501E1C9A36}" sibTransId="{1BA18688-2162-4741-82BB-8DF8A899E12E}"/>
    <dgm:cxn modelId="{C7A6AFF3-A49B-4046-82B3-60A15A434909}" type="presOf" srcId="{D270A5D0-3972-4C83-88AB-BAF68CA26E67}" destId="{493DF631-B8B2-4305-9818-88384BB9BA17}" srcOrd="0" destOrd="0" presId="urn:microsoft.com/office/officeart/2005/8/layout/process1"/>
    <dgm:cxn modelId="{F952C3FA-1BD2-48A2-987A-5D7849FE006D}" srcId="{0C87BEA0-1E9B-4352-84D6-F654F1B14AB6}" destId="{D4B1D011-794B-44E7-88BB-83E18DB481E8}" srcOrd="0" destOrd="0" parTransId="{FC5DD574-631F-47A1-B5D3-217F955CBA25}" sibTransId="{07ADA348-547A-4F7E-8EB1-B919396F82CC}"/>
    <dgm:cxn modelId="{27B3677E-7FC2-44D4-ACC7-563994C9F222}" type="presParOf" srcId="{4CC9D979-F0F1-481D-A09B-7C66EDABF7D6}" destId="{0ADC8FB9-8226-4061-94BE-91A4E1882B90}" srcOrd="0" destOrd="0" presId="urn:microsoft.com/office/officeart/2005/8/layout/process1"/>
    <dgm:cxn modelId="{5326C9C8-643C-45E3-B654-0F4520DAEF2E}" type="presParOf" srcId="{4CC9D979-F0F1-481D-A09B-7C66EDABF7D6}" destId="{0063A541-7ACB-4EB5-8C86-96B1D24CE585}" srcOrd="1" destOrd="0" presId="urn:microsoft.com/office/officeart/2005/8/layout/process1"/>
    <dgm:cxn modelId="{20FEC256-D64D-4894-AD95-31CDE1B80169}" type="presParOf" srcId="{0063A541-7ACB-4EB5-8C86-96B1D24CE585}" destId="{DE50972D-2323-413B-94AA-93931A3D0604}" srcOrd="0" destOrd="0" presId="urn:microsoft.com/office/officeart/2005/8/layout/process1"/>
    <dgm:cxn modelId="{3AF750A0-DCAE-49C7-9A82-F4DC3781AA6D}" type="presParOf" srcId="{4CC9D979-F0F1-481D-A09B-7C66EDABF7D6}" destId="{859FB139-FC07-4A25-B3C9-00B6DEE49268}" srcOrd="2" destOrd="0" presId="urn:microsoft.com/office/officeart/2005/8/layout/process1"/>
    <dgm:cxn modelId="{9BEE4D2E-EB81-4C46-B32C-E6FAF98021C0}" type="presParOf" srcId="{4CC9D979-F0F1-481D-A09B-7C66EDABF7D6}" destId="{F1FCABD7-5BCA-488B-9283-4264C42EEE4E}" srcOrd="3" destOrd="0" presId="urn:microsoft.com/office/officeart/2005/8/layout/process1"/>
    <dgm:cxn modelId="{283F8F25-0BB0-4529-8334-0C14EB3B7CD9}" type="presParOf" srcId="{F1FCABD7-5BCA-488B-9283-4264C42EEE4E}" destId="{FC685BC8-38C3-4F86-8DAF-6F33A3AA597C}" srcOrd="0" destOrd="0" presId="urn:microsoft.com/office/officeart/2005/8/layout/process1"/>
    <dgm:cxn modelId="{3F16C3B0-9EC5-49CA-8052-027E6B8E7A3E}" type="presParOf" srcId="{4CC9D979-F0F1-481D-A09B-7C66EDABF7D6}" destId="{DFCD8B40-2E04-4060-80BE-9153681F8E4B}" srcOrd="4" destOrd="0" presId="urn:microsoft.com/office/officeart/2005/8/layout/process1"/>
    <dgm:cxn modelId="{EE2CE416-0814-469D-9596-70499FBB9273}" type="presParOf" srcId="{4CC9D979-F0F1-481D-A09B-7C66EDABF7D6}" destId="{01693A57-E88D-49B3-B570-B787294CDA0A}" srcOrd="5" destOrd="0" presId="urn:microsoft.com/office/officeart/2005/8/layout/process1"/>
    <dgm:cxn modelId="{E3172600-2DB0-4DFB-A4D5-98CD8A79E6D1}" type="presParOf" srcId="{01693A57-E88D-49B3-B570-B787294CDA0A}" destId="{22F599CD-7467-4200-B595-1EB9E7E9A148}" srcOrd="0" destOrd="0" presId="urn:microsoft.com/office/officeart/2005/8/layout/process1"/>
    <dgm:cxn modelId="{3002DB8F-41BD-4248-AB28-EC9FDD42550C}" type="presParOf" srcId="{4CC9D979-F0F1-481D-A09B-7C66EDABF7D6}" destId="{5A7D5CC0-7DA8-4E64-A421-8CC81B5E715B}" srcOrd="6" destOrd="0" presId="urn:microsoft.com/office/officeart/2005/8/layout/process1"/>
    <dgm:cxn modelId="{42F182EA-59E6-4777-BE66-6866AF24FF51}" type="presParOf" srcId="{4CC9D979-F0F1-481D-A09B-7C66EDABF7D6}" destId="{D47F8A86-E6B7-44F4-B805-54456C71F533}" srcOrd="7" destOrd="0" presId="urn:microsoft.com/office/officeart/2005/8/layout/process1"/>
    <dgm:cxn modelId="{C4A83FCE-60B7-4ACB-A7DE-57DA5DE2BDF1}" type="presParOf" srcId="{D47F8A86-E6B7-44F4-B805-54456C71F533}" destId="{176A0527-6A43-4073-A6A9-022FD0B18DB0}" srcOrd="0" destOrd="0" presId="urn:microsoft.com/office/officeart/2005/8/layout/process1"/>
    <dgm:cxn modelId="{B79874AA-831E-43E5-878F-29E9DB62DDCB}" type="presParOf" srcId="{4CC9D979-F0F1-481D-A09B-7C66EDABF7D6}" destId="{25846AEC-E43A-4F96-91A0-17BAACFB41F8}" srcOrd="8" destOrd="0" presId="urn:microsoft.com/office/officeart/2005/8/layout/process1"/>
    <dgm:cxn modelId="{A0CB1D44-2A82-47ED-94A5-909504336230}" type="presParOf" srcId="{4CC9D979-F0F1-481D-A09B-7C66EDABF7D6}" destId="{CA9D017A-DCBA-4CA6-8340-B9FA1B4060AA}" srcOrd="9" destOrd="0" presId="urn:microsoft.com/office/officeart/2005/8/layout/process1"/>
    <dgm:cxn modelId="{6E682CBD-9E0B-49FD-B10A-430B0DC6FA44}" type="presParOf" srcId="{CA9D017A-DCBA-4CA6-8340-B9FA1B4060AA}" destId="{6305A3A3-E8DF-46E8-8CE6-2AF8A744060A}" srcOrd="0" destOrd="0" presId="urn:microsoft.com/office/officeart/2005/8/layout/process1"/>
    <dgm:cxn modelId="{EE554B2C-0384-4742-B4AF-40228CB49AF1}" type="presParOf" srcId="{4CC9D979-F0F1-481D-A09B-7C66EDABF7D6}" destId="{493DF631-B8B2-4305-9818-88384BB9BA17}" srcOrd="10"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87BEA0-1E9B-4352-84D6-F654F1B14AB6}" type="doc">
      <dgm:prSet loTypeId="urn:microsoft.com/office/officeart/2005/8/layout/process1" loCatId="process" qsTypeId="urn:microsoft.com/office/officeart/2005/8/quickstyle/3d5" qsCatId="3D" csTypeId="urn:microsoft.com/office/officeart/2005/8/colors/accent1_2" csCatId="accent1" phldr="1"/>
      <dgm:spPr/>
    </dgm:pt>
    <dgm:pt modelId="{D4B1D011-794B-44E7-88BB-83E18DB481E8}">
      <dgm:prSet phldrT="[Texto]"/>
      <dgm:spPr>
        <a:solidFill>
          <a:schemeClr val="accent1">
            <a:lumMod val="40000"/>
            <a:lumOff val="60000"/>
          </a:schemeClr>
        </a:solidFill>
        <a:ln>
          <a:solidFill>
            <a:srgbClr val="000000"/>
          </a:solidFill>
        </a:ln>
      </dgm:spPr>
      <dgm:t>
        <a:bodyPr/>
        <a:lstStyle/>
        <a:p>
          <a:r>
            <a:rPr lang="pt-BR" dirty="0">
              <a:solidFill>
                <a:srgbClr val="000000"/>
              </a:solidFill>
            </a:rPr>
            <a:t>Conhecimento</a:t>
          </a:r>
        </a:p>
      </dgm:t>
    </dgm:pt>
    <dgm:pt modelId="{FC5DD574-631F-47A1-B5D3-217F955CBA25}" type="parTrans" cxnId="{F952C3FA-1BD2-48A2-987A-5D7849FE006D}">
      <dgm:prSet/>
      <dgm:spPr/>
      <dgm:t>
        <a:bodyPr/>
        <a:lstStyle/>
        <a:p>
          <a:endParaRPr lang="pt-BR"/>
        </a:p>
      </dgm:t>
    </dgm:pt>
    <dgm:pt modelId="{07ADA348-547A-4F7E-8EB1-B919396F82CC}" type="sibTrans" cxnId="{F952C3FA-1BD2-48A2-987A-5D7849FE006D}">
      <dgm:prSet/>
      <dgm:spPr/>
      <dgm:t>
        <a:bodyPr/>
        <a:lstStyle/>
        <a:p>
          <a:endParaRPr lang="pt-BR"/>
        </a:p>
      </dgm:t>
    </dgm:pt>
    <dgm:pt modelId="{7D6F7BFF-5F3C-49B6-B9BA-2B46E10956A1}">
      <dgm:prSet phldrT="[Texto]"/>
      <dgm:spPr>
        <a:solidFill>
          <a:schemeClr val="accent1">
            <a:lumMod val="40000"/>
            <a:lumOff val="60000"/>
          </a:schemeClr>
        </a:solidFill>
        <a:ln>
          <a:solidFill>
            <a:srgbClr val="000000"/>
          </a:solidFill>
        </a:ln>
      </dgm:spPr>
      <dgm:t>
        <a:bodyPr/>
        <a:lstStyle/>
        <a:p>
          <a:r>
            <a:rPr lang="pt-BR" dirty="0">
              <a:solidFill>
                <a:srgbClr val="000000"/>
              </a:solidFill>
            </a:rPr>
            <a:t>Cognoscibilidade de Deus</a:t>
          </a:r>
        </a:p>
      </dgm:t>
    </dgm:pt>
    <dgm:pt modelId="{163D7C7A-B1DC-46C1-869F-DCF96B1E1F90}" type="parTrans" cxnId="{A5DA973B-BA07-4D7C-AF26-41F791200916}">
      <dgm:prSet/>
      <dgm:spPr/>
      <dgm:t>
        <a:bodyPr/>
        <a:lstStyle/>
        <a:p>
          <a:endParaRPr lang="pt-BR"/>
        </a:p>
      </dgm:t>
    </dgm:pt>
    <dgm:pt modelId="{CF4EF8FE-94C7-4CF7-A96B-72D15DBF82D2}" type="sibTrans" cxnId="{A5DA973B-BA07-4D7C-AF26-41F791200916}">
      <dgm:prSet/>
      <dgm:spPr/>
      <dgm:t>
        <a:bodyPr/>
        <a:lstStyle/>
        <a:p>
          <a:endParaRPr lang="pt-BR"/>
        </a:p>
      </dgm:t>
    </dgm:pt>
    <dgm:pt modelId="{105E3B50-4EA7-4777-B43A-CEB381F277FA}">
      <dgm:prSet phldrT="[Texto]"/>
      <dgm:spPr>
        <a:solidFill>
          <a:schemeClr val="accent1"/>
        </a:solidFill>
        <a:ln>
          <a:solidFill>
            <a:srgbClr val="000000"/>
          </a:solidFill>
        </a:ln>
      </dgm:spPr>
      <dgm:t>
        <a:bodyPr/>
        <a:lstStyle/>
        <a:p>
          <a:r>
            <a:rPr lang="pt-BR" dirty="0">
              <a:solidFill>
                <a:schemeClr val="bg1"/>
              </a:solidFill>
            </a:rPr>
            <a:t>Revelação</a:t>
          </a:r>
        </a:p>
      </dgm:t>
    </dgm:pt>
    <dgm:pt modelId="{EC2F1F33-2096-48B8-89EB-59C31E2FE4F8}" type="parTrans" cxnId="{B8882195-C7B8-4B6E-82E6-34A0346D4112}">
      <dgm:prSet/>
      <dgm:spPr/>
      <dgm:t>
        <a:bodyPr/>
        <a:lstStyle/>
        <a:p>
          <a:endParaRPr lang="pt-BR"/>
        </a:p>
      </dgm:t>
    </dgm:pt>
    <dgm:pt modelId="{96C4D740-23F2-46DB-8400-066AFF046504}" type="sibTrans" cxnId="{B8882195-C7B8-4B6E-82E6-34A0346D4112}">
      <dgm:prSet/>
      <dgm:spPr/>
      <dgm:t>
        <a:bodyPr/>
        <a:lstStyle/>
        <a:p>
          <a:endParaRPr lang="pt-BR"/>
        </a:p>
      </dgm:t>
    </dgm:pt>
    <dgm:pt modelId="{67C796C0-EC5A-436B-9509-6EE8D260241F}">
      <dgm:prSet phldrT="[Texto]"/>
      <dgm:spPr>
        <a:noFill/>
        <a:ln>
          <a:solidFill>
            <a:srgbClr val="000000"/>
          </a:solidFill>
        </a:ln>
      </dgm:spPr>
      <dgm:t>
        <a:bodyPr/>
        <a:lstStyle/>
        <a:p>
          <a:r>
            <a:rPr lang="pt-BR" dirty="0">
              <a:solidFill>
                <a:srgbClr val="000000"/>
              </a:solidFill>
            </a:rPr>
            <a:t>?</a:t>
          </a:r>
        </a:p>
      </dgm:t>
    </dgm:pt>
    <dgm:pt modelId="{76D72C97-29B2-4368-8F5C-E4EEC25485C2}" type="parTrans" cxnId="{5487C23B-9EE3-4813-9049-28C026A0FC99}">
      <dgm:prSet/>
      <dgm:spPr/>
      <dgm:t>
        <a:bodyPr/>
        <a:lstStyle/>
        <a:p>
          <a:endParaRPr lang="pt-BR"/>
        </a:p>
      </dgm:t>
    </dgm:pt>
    <dgm:pt modelId="{5B2E35A0-0B82-451A-9A78-0326A99D4429}" type="sibTrans" cxnId="{5487C23B-9EE3-4813-9049-28C026A0FC99}">
      <dgm:prSet/>
      <dgm:spPr/>
      <dgm:t>
        <a:bodyPr/>
        <a:lstStyle/>
        <a:p>
          <a:endParaRPr lang="pt-BR"/>
        </a:p>
      </dgm:t>
    </dgm:pt>
    <dgm:pt modelId="{5A36E2AC-D3FD-4B24-A3F2-C2AB2C59554B}">
      <dgm:prSet phldrT="[Texto]"/>
      <dgm:spPr>
        <a:noFill/>
        <a:ln>
          <a:solidFill>
            <a:schemeClr val="tx1"/>
          </a:solidFill>
        </a:ln>
      </dgm:spPr>
      <dgm:t>
        <a:bodyPr/>
        <a:lstStyle/>
        <a:p>
          <a:r>
            <a:rPr lang="pt-BR" dirty="0">
              <a:solidFill>
                <a:srgbClr val="000000"/>
              </a:solidFill>
            </a:rPr>
            <a:t>?</a:t>
          </a:r>
        </a:p>
      </dgm:t>
    </dgm:pt>
    <dgm:pt modelId="{6D0A6928-E82D-488C-BF16-96BBD4509266}" type="parTrans" cxnId="{3F74BB1D-7B42-47E1-AC28-03EE02C32B4B}">
      <dgm:prSet/>
      <dgm:spPr/>
      <dgm:t>
        <a:bodyPr/>
        <a:lstStyle/>
        <a:p>
          <a:endParaRPr lang="pt-BR"/>
        </a:p>
      </dgm:t>
    </dgm:pt>
    <dgm:pt modelId="{AF327523-C65E-431C-9771-F34E3F28C188}" type="sibTrans" cxnId="{3F74BB1D-7B42-47E1-AC28-03EE02C32B4B}">
      <dgm:prSet/>
      <dgm:spPr/>
      <dgm:t>
        <a:bodyPr/>
        <a:lstStyle/>
        <a:p>
          <a:endParaRPr lang="pt-BR"/>
        </a:p>
      </dgm:t>
    </dgm:pt>
    <dgm:pt modelId="{D270A5D0-3972-4C83-88AB-BAF68CA26E67}">
      <dgm:prSet phldrT="[Texto]"/>
      <dgm:spPr>
        <a:solidFill>
          <a:srgbClr val="FF0000"/>
        </a:solidFill>
        <a:ln>
          <a:solidFill>
            <a:srgbClr val="000000"/>
          </a:solidFill>
        </a:ln>
      </dgm:spPr>
      <dgm:t>
        <a:bodyPr/>
        <a:lstStyle/>
        <a:p>
          <a:r>
            <a:rPr lang="pt-BR" dirty="0"/>
            <a:t>Sola Scriptura</a:t>
          </a:r>
        </a:p>
      </dgm:t>
    </dgm:pt>
    <dgm:pt modelId="{40A9DAF2-55A4-421C-8D7A-75501E1C9A36}" type="parTrans" cxnId="{78506CDA-052D-4C8F-A26D-0DB91E72E7CE}">
      <dgm:prSet/>
      <dgm:spPr/>
      <dgm:t>
        <a:bodyPr/>
        <a:lstStyle/>
        <a:p>
          <a:endParaRPr lang="pt-BR"/>
        </a:p>
      </dgm:t>
    </dgm:pt>
    <dgm:pt modelId="{1BA18688-2162-4741-82BB-8DF8A899E12E}" type="sibTrans" cxnId="{78506CDA-052D-4C8F-A26D-0DB91E72E7CE}">
      <dgm:prSet/>
      <dgm:spPr/>
      <dgm:t>
        <a:bodyPr/>
        <a:lstStyle/>
        <a:p>
          <a:endParaRPr lang="pt-BR"/>
        </a:p>
      </dgm:t>
    </dgm:pt>
    <dgm:pt modelId="{4CC9D979-F0F1-481D-A09B-7C66EDABF7D6}" type="pres">
      <dgm:prSet presAssocID="{0C87BEA0-1E9B-4352-84D6-F654F1B14AB6}" presName="Name0" presStyleCnt="0">
        <dgm:presLayoutVars>
          <dgm:dir/>
          <dgm:resizeHandles val="exact"/>
        </dgm:presLayoutVars>
      </dgm:prSet>
      <dgm:spPr/>
    </dgm:pt>
    <dgm:pt modelId="{0ADC8FB9-8226-4061-94BE-91A4E1882B90}" type="pres">
      <dgm:prSet presAssocID="{D4B1D011-794B-44E7-88BB-83E18DB481E8}" presName="node" presStyleLbl="node1" presStyleIdx="0" presStyleCnt="6">
        <dgm:presLayoutVars>
          <dgm:bulletEnabled val="1"/>
        </dgm:presLayoutVars>
      </dgm:prSet>
      <dgm:spPr/>
    </dgm:pt>
    <dgm:pt modelId="{0063A541-7ACB-4EB5-8C86-96B1D24CE585}" type="pres">
      <dgm:prSet presAssocID="{07ADA348-547A-4F7E-8EB1-B919396F82CC}" presName="sibTrans" presStyleLbl="sibTrans2D1" presStyleIdx="0" presStyleCnt="5"/>
      <dgm:spPr/>
    </dgm:pt>
    <dgm:pt modelId="{DE50972D-2323-413B-94AA-93931A3D0604}" type="pres">
      <dgm:prSet presAssocID="{07ADA348-547A-4F7E-8EB1-B919396F82CC}" presName="connectorText" presStyleLbl="sibTrans2D1" presStyleIdx="0" presStyleCnt="5"/>
      <dgm:spPr/>
    </dgm:pt>
    <dgm:pt modelId="{859FB139-FC07-4A25-B3C9-00B6DEE49268}" type="pres">
      <dgm:prSet presAssocID="{7D6F7BFF-5F3C-49B6-B9BA-2B46E10956A1}" presName="node" presStyleLbl="node1" presStyleIdx="1" presStyleCnt="6">
        <dgm:presLayoutVars>
          <dgm:bulletEnabled val="1"/>
        </dgm:presLayoutVars>
      </dgm:prSet>
      <dgm:spPr/>
    </dgm:pt>
    <dgm:pt modelId="{F1FCABD7-5BCA-488B-9283-4264C42EEE4E}" type="pres">
      <dgm:prSet presAssocID="{CF4EF8FE-94C7-4CF7-A96B-72D15DBF82D2}" presName="sibTrans" presStyleLbl="sibTrans2D1" presStyleIdx="1" presStyleCnt="5"/>
      <dgm:spPr/>
    </dgm:pt>
    <dgm:pt modelId="{FC685BC8-38C3-4F86-8DAF-6F33A3AA597C}" type="pres">
      <dgm:prSet presAssocID="{CF4EF8FE-94C7-4CF7-A96B-72D15DBF82D2}" presName="connectorText" presStyleLbl="sibTrans2D1" presStyleIdx="1" presStyleCnt="5"/>
      <dgm:spPr/>
    </dgm:pt>
    <dgm:pt modelId="{DFCD8B40-2E04-4060-80BE-9153681F8E4B}" type="pres">
      <dgm:prSet presAssocID="{105E3B50-4EA7-4777-B43A-CEB381F277FA}" presName="node" presStyleLbl="node1" presStyleIdx="2" presStyleCnt="6">
        <dgm:presLayoutVars>
          <dgm:bulletEnabled val="1"/>
        </dgm:presLayoutVars>
      </dgm:prSet>
      <dgm:spPr/>
    </dgm:pt>
    <dgm:pt modelId="{01693A57-E88D-49B3-B570-B787294CDA0A}" type="pres">
      <dgm:prSet presAssocID="{96C4D740-23F2-46DB-8400-066AFF046504}" presName="sibTrans" presStyleLbl="sibTrans2D1" presStyleIdx="2" presStyleCnt="5"/>
      <dgm:spPr/>
    </dgm:pt>
    <dgm:pt modelId="{22F599CD-7467-4200-B595-1EB9E7E9A148}" type="pres">
      <dgm:prSet presAssocID="{96C4D740-23F2-46DB-8400-066AFF046504}" presName="connectorText" presStyleLbl="sibTrans2D1" presStyleIdx="2" presStyleCnt="5"/>
      <dgm:spPr/>
    </dgm:pt>
    <dgm:pt modelId="{5A7D5CC0-7DA8-4E64-A421-8CC81B5E715B}" type="pres">
      <dgm:prSet presAssocID="{67C796C0-EC5A-436B-9509-6EE8D260241F}" presName="node" presStyleLbl="node1" presStyleIdx="3" presStyleCnt="6">
        <dgm:presLayoutVars>
          <dgm:bulletEnabled val="1"/>
        </dgm:presLayoutVars>
      </dgm:prSet>
      <dgm:spPr/>
    </dgm:pt>
    <dgm:pt modelId="{D47F8A86-E6B7-44F4-B805-54456C71F533}" type="pres">
      <dgm:prSet presAssocID="{5B2E35A0-0B82-451A-9A78-0326A99D4429}" presName="sibTrans" presStyleLbl="sibTrans2D1" presStyleIdx="3" presStyleCnt="5"/>
      <dgm:spPr/>
    </dgm:pt>
    <dgm:pt modelId="{176A0527-6A43-4073-A6A9-022FD0B18DB0}" type="pres">
      <dgm:prSet presAssocID="{5B2E35A0-0B82-451A-9A78-0326A99D4429}" presName="connectorText" presStyleLbl="sibTrans2D1" presStyleIdx="3" presStyleCnt="5"/>
      <dgm:spPr/>
    </dgm:pt>
    <dgm:pt modelId="{25846AEC-E43A-4F96-91A0-17BAACFB41F8}" type="pres">
      <dgm:prSet presAssocID="{5A36E2AC-D3FD-4B24-A3F2-C2AB2C59554B}" presName="node" presStyleLbl="node1" presStyleIdx="4" presStyleCnt="6">
        <dgm:presLayoutVars>
          <dgm:bulletEnabled val="1"/>
        </dgm:presLayoutVars>
      </dgm:prSet>
      <dgm:spPr/>
    </dgm:pt>
    <dgm:pt modelId="{CA9D017A-DCBA-4CA6-8340-B9FA1B4060AA}" type="pres">
      <dgm:prSet presAssocID="{AF327523-C65E-431C-9771-F34E3F28C188}" presName="sibTrans" presStyleLbl="sibTrans2D1" presStyleIdx="4" presStyleCnt="5"/>
      <dgm:spPr/>
    </dgm:pt>
    <dgm:pt modelId="{6305A3A3-E8DF-46E8-8CE6-2AF8A744060A}" type="pres">
      <dgm:prSet presAssocID="{AF327523-C65E-431C-9771-F34E3F28C188}" presName="connectorText" presStyleLbl="sibTrans2D1" presStyleIdx="4" presStyleCnt="5"/>
      <dgm:spPr/>
    </dgm:pt>
    <dgm:pt modelId="{493DF631-B8B2-4305-9818-88384BB9BA17}" type="pres">
      <dgm:prSet presAssocID="{D270A5D0-3972-4C83-88AB-BAF68CA26E67}" presName="node" presStyleLbl="node1" presStyleIdx="5" presStyleCnt="6">
        <dgm:presLayoutVars>
          <dgm:bulletEnabled val="1"/>
        </dgm:presLayoutVars>
      </dgm:prSet>
      <dgm:spPr/>
    </dgm:pt>
  </dgm:ptLst>
  <dgm:cxnLst>
    <dgm:cxn modelId="{08885103-1C85-43D3-9187-9BA82907BC0A}" type="presOf" srcId="{5B2E35A0-0B82-451A-9A78-0326A99D4429}" destId="{D47F8A86-E6B7-44F4-B805-54456C71F533}" srcOrd="0" destOrd="0" presId="urn:microsoft.com/office/officeart/2005/8/layout/process1"/>
    <dgm:cxn modelId="{5277DC06-4ED6-4ACD-A522-EA4F9AC61B15}" type="presOf" srcId="{AF327523-C65E-431C-9771-F34E3F28C188}" destId="{CA9D017A-DCBA-4CA6-8340-B9FA1B4060AA}" srcOrd="0" destOrd="0" presId="urn:microsoft.com/office/officeart/2005/8/layout/process1"/>
    <dgm:cxn modelId="{1538C209-4CA8-44A4-8BEF-D13972EF4941}" type="presOf" srcId="{67C796C0-EC5A-436B-9509-6EE8D260241F}" destId="{5A7D5CC0-7DA8-4E64-A421-8CC81B5E715B}" srcOrd="0" destOrd="0" presId="urn:microsoft.com/office/officeart/2005/8/layout/process1"/>
    <dgm:cxn modelId="{DEC4ED19-1F40-40AB-979B-9732235DE45D}" type="presOf" srcId="{AF327523-C65E-431C-9771-F34E3F28C188}" destId="{6305A3A3-E8DF-46E8-8CE6-2AF8A744060A}" srcOrd="1" destOrd="0" presId="urn:microsoft.com/office/officeart/2005/8/layout/process1"/>
    <dgm:cxn modelId="{3F74BB1D-7B42-47E1-AC28-03EE02C32B4B}" srcId="{0C87BEA0-1E9B-4352-84D6-F654F1B14AB6}" destId="{5A36E2AC-D3FD-4B24-A3F2-C2AB2C59554B}" srcOrd="4" destOrd="0" parTransId="{6D0A6928-E82D-488C-BF16-96BBD4509266}" sibTransId="{AF327523-C65E-431C-9771-F34E3F28C188}"/>
    <dgm:cxn modelId="{9BE93B33-E4EF-4FA5-92E9-FBC899415070}" type="presOf" srcId="{CF4EF8FE-94C7-4CF7-A96B-72D15DBF82D2}" destId="{FC685BC8-38C3-4F86-8DAF-6F33A3AA597C}" srcOrd="1" destOrd="0" presId="urn:microsoft.com/office/officeart/2005/8/layout/process1"/>
    <dgm:cxn modelId="{A5DA973B-BA07-4D7C-AF26-41F791200916}" srcId="{0C87BEA0-1E9B-4352-84D6-F654F1B14AB6}" destId="{7D6F7BFF-5F3C-49B6-B9BA-2B46E10956A1}" srcOrd="1" destOrd="0" parTransId="{163D7C7A-B1DC-46C1-869F-DCF96B1E1F90}" sibTransId="{CF4EF8FE-94C7-4CF7-A96B-72D15DBF82D2}"/>
    <dgm:cxn modelId="{5487C23B-9EE3-4813-9049-28C026A0FC99}" srcId="{0C87BEA0-1E9B-4352-84D6-F654F1B14AB6}" destId="{67C796C0-EC5A-436B-9509-6EE8D260241F}" srcOrd="3" destOrd="0" parTransId="{76D72C97-29B2-4368-8F5C-E4EEC25485C2}" sibTransId="{5B2E35A0-0B82-451A-9A78-0326A99D4429}"/>
    <dgm:cxn modelId="{5F3D7943-3520-4AD2-81D1-2C92981AA395}" type="presOf" srcId="{CF4EF8FE-94C7-4CF7-A96B-72D15DBF82D2}" destId="{F1FCABD7-5BCA-488B-9283-4264C42EEE4E}" srcOrd="0" destOrd="0" presId="urn:microsoft.com/office/officeart/2005/8/layout/process1"/>
    <dgm:cxn modelId="{6A352E64-F2BB-43CC-A42A-9CB055DECC3B}" type="presOf" srcId="{105E3B50-4EA7-4777-B43A-CEB381F277FA}" destId="{DFCD8B40-2E04-4060-80BE-9153681F8E4B}" srcOrd="0" destOrd="0" presId="urn:microsoft.com/office/officeart/2005/8/layout/process1"/>
    <dgm:cxn modelId="{F0AA517D-7CFA-41AB-BF43-FFEC2E59A859}" type="presOf" srcId="{7D6F7BFF-5F3C-49B6-B9BA-2B46E10956A1}" destId="{859FB139-FC07-4A25-B3C9-00B6DEE49268}" srcOrd="0" destOrd="0" presId="urn:microsoft.com/office/officeart/2005/8/layout/process1"/>
    <dgm:cxn modelId="{8F3A048B-A5C8-4FE4-B9AA-7C1C829349B1}" type="presOf" srcId="{5A36E2AC-D3FD-4B24-A3F2-C2AB2C59554B}" destId="{25846AEC-E43A-4F96-91A0-17BAACFB41F8}" srcOrd="0" destOrd="0" presId="urn:microsoft.com/office/officeart/2005/8/layout/process1"/>
    <dgm:cxn modelId="{B8882195-C7B8-4B6E-82E6-34A0346D4112}" srcId="{0C87BEA0-1E9B-4352-84D6-F654F1B14AB6}" destId="{105E3B50-4EA7-4777-B43A-CEB381F277FA}" srcOrd="2" destOrd="0" parTransId="{EC2F1F33-2096-48B8-89EB-59C31E2FE4F8}" sibTransId="{96C4D740-23F2-46DB-8400-066AFF046504}"/>
    <dgm:cxn modelId="{8F479DAE-A6D2-40EC-BD78-951E1DCB77C8}" type="presOf" srcId="{07ADA348-547A-4F7E-8EB1-B919396F82CC}" destId="{0063A541-7ACB-4EB5-8C86-96B1D24CE585}" srcOrd="0" destOrd="0" presId="urn:microsoft.com/office/officeart/2005/8/layout/process1"/>
    <dgm:cxn modelId="{0CEF32B2-E80F-48EB-895C-429AC68BA517}" type="presOf" srcId="{0C87BEA0-1E9B-4352-84D6-F654F1B14AB6}" destId="{4CC9D979-F0F1-481D-A09B-7C66EDABF7D6}" srcOrd="0" destOrd="0" presId="urn:microsoft.com/office/officeart/2005/8/layout/process1"/>
    <dgm:cxn modelId="{85A8C3B4-F238-48B5-A27A-9B0D33FAAAB5}" type="presOf" srcId="{96C4D740-23F2-46DB-8400-066AFF046504}" destId="{01693A57-E88D-49B3-B570-B787294CDA0A}" srcOrd="0" destOrd="0" presId="urn:microsoft.com/office/officeart/2005/8/layout/process1"/>
    <dgm:cxn modelId="{318F6CB7-61E7-49EF-B2ED-13E585F34B93}" type="presOf" srcId="{96C4D740-23F2-46DB-8400-066AFF046504}" destId="{22F599CD-7467-4200-B595-1EB9E7E9A148}" srcOrd="1" destOrd="0" presId="urn:microsoft.com/office/officeart/2005/8/layout/process1"/>
    <dgm:cxn modelId="{097ECDBA-AE83-4E1B-B4D9-183CD17757D3}" type="presOf" srcId="{5B2E35A0-0B82-451A-9A78-0326A99D4429}" destId="{176A0527-6A43-4073-A6A9-022FD0B18DB0}" srcOrd="1" destOrd="0" presId="urn:microsoft.com/office/officeart/2005/8/layout/process1"/>
    <dgm:cxn modelId="{AB2438CC-70F0-41A8-99AB-8856EA12B77A}" type="presOf" srcId="{07ADA348-547A-4F7E-8EB1-B919396F82CC}" destId="{DE50972D-2323-413B-94AA-93931A3D0604}" srcOrd="1" destOrd="0" presId="urn:microsoft.com/office/officeart/2005/8/layout/process1"/>
    <dgm:cxn modelId="{00E182D9-BAB1-46DD-95CB-0FA35C332C61}" type="presOf" srcId="{D4B1D011-794B-44E7-88BB-83E18DB481E8}" destId="{0ADC8FB9-8226-4061-94BE-91A4E1882B90}" srcOrd="0" destOrd="0" presId="urn:microsoft.com/office/officeart/2005/8/layout/process1"/>
    <dgm:cxn modelId="{78506CDA-052D-4C8F-A26D-0DB91E72E7CE}" srcId="{0C87BEA0-1E9B-4352-84D6-F654F1B14AB6}" destId="{D270A5D0-3972-4C83-88AB-BAF68CA26E67}" srcOrd="5" destOrd="0" parTransId="{40A9DAF2-55A4-421C-8D7A-75501E1C9A36}" sibTransId="{1BA18688-2162-4741-82BB-8DF8A899E12E}"/>
    <dgm:cxn modelId="{C7A6AFF3-A49B-4046-82B3-60A15A434909}" type="presOf" srcId="{D270A5D0-3972-4C83-88AB-BAF68CA26E67}" destId="{493DF631-B8B2-4305-9818-88384BB9BA17}" srcOrd="0" destOrd="0" presId="urn:microsoft.com/office/officeart/2005/8/layout/process1"/>
    <dgm:cxn modelId="{F952C3FA-1BD2-48A2-987A-5D7849FE006D}" srcId="{0C87BEA0-1E9B-4352-84D6-F654F1B14AB6}" destId="{D4B1D011-794B-44E7-88BB-83E18DB481E8}" srcOrd="0" destOrd="0" parTransId="{FC5DD574-631F-47A1-B5D3-217F955CBA25}" sibTransId="{07ADA348-547A-4F7E-8EB1-B919396F82CC}"/>
    <dgm:cxn modelId="{27B3677E-7FC2-44D4-ACC7-563994C9F222}" type="presParOf" srcId="{4CC9D979-F0F1-481D-A09B-7C66EDABF7D6}" destId="{0ADC8FB9-8226-4061-94BE-91A4E1882B90}" srcOrd="0" destOrd="0" presId="urn:microsoft.com/office/officeart/2005/8/layout/process1"/>
    <dgm:cxn modelId="{5326C9C8-643C-45E3-B654-0F4520DAEF2E}" type="presParOf" srcId="{4CC9D979-F0F1-481D-A09B-7C66EDABF7D6}" destId="{0063A541-7ACB-4EB5-8C86-96B1D24CE585}" srcOrd="1" destOrd="0" presId="urn:microsoft.com/office/officeart/2005/8/layout/process1"/>
    <dgm:cxn modelId="{20FEC256-D64D-4894-AD95-31CDE1B80169}" type="presParOf" srcId="{0063A541-7ACB-4EB5-8C86-96B1D24CE585}" destId="{DE50972D-2323-413B-94AA-93931A3D0604}" srcOrd="0" destOrd="0" presId="urn:microsoft.com/office/officeart/2005/8/layout/process1"/>
    <dgm:cxn modelId="{3AF750A0-DCAE-49C7-9A82-F4DC3781AA6D}" type="presParOf" srcId="{4CC9D979-F0F1-481D-A09B-7C66EDABF7D6}" destId="{859FB139-FC07-4A25-B3C9-00B6DEE49268}" srcOrd="2" destOrd="0" presId="urn:microsoft.com/office/officeart/2005/8/layout/process1"/>
    <dgm:cxn modelId="{9BEE4D2E-EB81-4C46-B32C-E6FAF98021C0}" type="presParOf" srcId="{4CC9D979-F0F1-481D-A09B-7C66EDABF7D6}" destId="{F1FCABD7-5BCA-488B-9283-4264C42EEE4E}" srcOrd="3" destOrd="0" presId="urn:microsoft.com/office/officeart/2005/8/layout/process1"/>
    <dgm:cxn modelId="{283F8F25-0BB0-4529-8334-0C14EB3B7CD9}" type="presParOf" srcId="{F1FCABD7-5BCA-488B-9283-4264C42EEE4E}" destId="{FC685BC8-38C3-4F86-8DAF-6F33A3AA597C}" srcOrd="0" destOrd="0" presId="urn:microsoft.com/office/officeart/2005/8/layout/process1"/>
    <dgm:cxn modelId="{3F16C3B0-9EC5-49CA-8052-027E6B8E7A3E}" type="presParOf" srcId="{4CC9D979-F0F1-481D-A09B-7C66EDABF7D6}" destId="{DFCD8B40-2E04-4060-80BE-9153681F8E4B}" srcOrd="4" destOrd="0" presId="urn:microsoft.com/office/officeart/2005/8/layout/process1"/>
    <dgm:cxn modelId="{EE2CE416-0814-469D-9596-70499FBB9273}" type="presParOf" srcId="{4CC9D979-F0F1-481D-A09B-7C66EDABF7D6}" destId="{01693A57-E88D-49B3-B570-B787294CDA0A}" srcOrd="5" destOrd="0" presId="urn:microsoft.com/office/officeart/2005/8/layout/process1"/>
    <dgm:cxn modelId="{E3172600-2DB0-4DFB-A4D5-98CD8A79E6D1}" type="presParOf" srcId="{01693A57-E88D-49B3-B570-B787294CDA0A}" destId="{22F599CD-7467-4200-B595-1EB9E7E9A148}" srcOrd="0" destOrd="0" presId="urn:microsoft.com/office/officeart/2005/8/layout/process1"/>
    <dgm:cxn modelId="{3002DB8F-41BD-4248-AB28-EC9FDD42550C}" type="presParOf" srcId="{4CC9D979-F0F1-481D-A09B-7C66EDABF7D6}" destId="{5A7D5CC0-7DA8-4E64-A421-8CC81B5E715B}" srcOrd="6" destOrd="0" presId="urn:microsoft.com/office/officeart/2005/8/layout/process1"/>
    <dgm:cxn modelId="{42F182EA-59E6-4777-BE66-6866AF24FF51}" type="presParOf" srcId="{4CC9D979-F0F1-481D-A09B-7C66EDABF7D6}" destId="{D47F8A86-E6B7-44F4-B805-54456C71F533}" srcOrd="7" destOrd="0" presId="urn:microsoft.com/office/officeart/2005/8/layout/process1"/>
    <dgm:cxn modelId="{C4A83FCE-60B7-4ACB-A7DE-57DA5DE2BDF1}" type="presParOf" srcId="{D47F8A86-E6B7-44F4-B805-54456C71F533}" destId="{176A0527-6A43-4073-A6A9-022FD0B18DB0}" srcOrd="0" destOrd="0" presId="urn:microsoft.com/office/officeart/2005/8/layout/process1"/>
    <dgm:cxn modelId="{B79874AA-831E-43E5-878F-29E9DB62DDCB}" type="presParOf" srcId="{4CC9D979-F0F1-481D-A09B-7C66EDABF7D6}" destId="{25846AEC-E43A-4F96-91A0-17BAACFB41F8}" srcOrd="8" destOrd="0" presId="urn:microsoft.com/office/officeart/2005/8/layout/process1"/>
    <dgm:cxn modelId="{A0CB1D44-2A82-47ED-94A5-909504336230}" type="presParOf" srcId="{4CC9D979-F0F1-481D-A09B-7C66EDABF7D6}" destId="{CA9D017A-DCBA-4CA6-8340-B9FA1B4060AA}" srcOrd="9" destOrd="0" presId="urn:microsoft.com/office/officeart/2005/8/layout/process1"/>
    <dgm:cxn modelId="{6E682CBD-9E0B-49FD-B10A-430B0DC6FA44}" type="presParOf" srcId="{CA9D017A-DCBA-4CA6-8340-B9FA1B4060AA}" destId="{6305A3A3-E8DF-46E8-8CE6-2AF8A744060A}" srcOrd="0" destOrd="0" presId="urn:microsoft.com/office/officeart/2005/8/layout/process1"/>
    <dgm:cxn modelId="{EE554B2C-0384-4742-B4AF-40228CB49AF1}" type="presParOf" srcId="{4CC9D979-F0F1-481D-A09B-7C66EDABF7D6}" destId="{493DF631-B8B2-4305-9818-88384BB9BA17}" srcOrd="10"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C87BEA0-1E9B-4352-84D6-F654F1B14AB6}" type="doc">
      <dgm:prSet loTypeId="urn:microsoft.com/office/officeart/2005/8/layout/process1" loCatId="process" qsTypeId="urn:microsoft.com/office/officeart/2005/8/quickstyle/3d5" qsCatId="3D" csTypeId="urn:microsoft.com/office/officeart/2005/8/colors/accent1_2" csCatId="accent1" phldr="1"/>
      <dgm:spPr/>
    </dgm:pt>
    <dgm:pt modelId="{D4B1D011-794B-44E7-88BB-83E18DB481E8}">
      <dgm:prSet phldrT="[Texto]"/>
      <dgm:spPr>
        <a:solidFill>
          <a:schemeClr val="accent1">
            <a:lumMod val="40000"/>
            <a:lumOff val="60000"/>
          </a:schemeClr>
        </a:solidFill>
        <a:ln>
          <a:solidFill>
            <a:srgbClr val="000000"/>
          </a:solidFill>
        </a:ln>
      </dgm:spPr>
      <dgm:t>
        <a:bodyPr/>
        <a:lstStyle/>
        <a:p>
          <a:r>
            <a:rPr lang="pt-BR" dirty="0">
              <a:solidFill>
                <a:srgbClr val="000000"/>
              </a:solidFill>
            </a:rPr>
            <a:t>Conhecimento</a:t>
          </a:r>
        </a:p>
      </dgm:t>
    </dgm:pt>
    <dgm:pt modelId="{FC5DD574-631F-47A1-B5D3-217F955CBA25}" type="parTrans" cxnId="{F952C3FA-1BD2-48A2-987A-5D7849FE006D}">
      <dgm:prSet/>
      <dgm:spPr/>
      <dgm:t>
        <a:bodyPr/>
        <a:lstStyle/>
        <a:p>
          <a:endParaRPr lang="pt-BR"/>
        </a:p>
      </dgm:t>
    </dgm:pt>
    <dgm:pt modelId="{07ADA348-547A-4F7E-8EB1-B919396F82CC}" type="sibTrans" cxnId="{F952C3FA-1BD2-48A2-987A-5D7849FE006D}">
      <dgm:prSet/>
      <dgm:spPr/>
      <dgm:t>
        <a:bodyPr/>
        <a:lstStyle/>
        <a:p>
          <a:endParaRPr lang="pt-BR"/>
        </a:p>
      </dgm:t>
    </dgm:pt>
    <dgm:pt modelId="{7D6F7BFF-5F3C-49B6-B9BA-2B46E10956A1}">
      <dgm:prSet phldrT="[Texto]"/>
      <dgm:spPr>
        <a:solidFill>
          <a:schemeClr val="accent1">
            <a:lumMod val="40000"/>
            <a:lumOff val="60000"/>
          </a:schemeClr>
        </a:solidFill>
        <a:ln>
          <a:solidFill>
            <a:srgbClr val="000000"/>
          </a:solidFill>
        </a:ln>
      </dgm:spPr>
      <dgm:t>
        <a:bodyPr/>
        <a:lstStyle/>
        <a:p>
          <a:r>
            <a:rPr lang="pt-BR" dirty="0">
              <a:solidFill>
                <a:srgbClr val="000000"/>
              </a:solidFill>
            </a:rPr>
            <a:t>Cognoscibilidade de Deus</a:t>
          </a:r>
        </a:p>
      </dgm:t>
    </dgm:pt>
    <dgm:pt modelId="{163D7C7A-B1DC-46C1-869F-DCF96B1E1F90}" type="parTrans" cxnId="{A5DA973B-BA07-4D7C-AF26-41F791200916}">
      <dgm:prSet/>
      <dgm:spPr/>
      <dgm:t>
        <a:bodyPr/>
        <a:lstStyle/>
        <a:p>
          <a:endParaRPr lang="pt-BR"/>
        </a:p>
      </dgm:t>
    </dgm:pt>
    <dgm:pt modelId="{CF4EF8FE-94C7-4CF7-A96B-72D15DBF82D2}" type="sibTrans" cxnId="{A5DA973B-BA07-4D7C-AF26-41F791200916}">
      <dgm:prSet/>
      <dgm:spPr/>
      <dgm:t>
        <a:bodyPr/>
        <a:lstStyle/>
        <a:p>
          <a:endParaRPr lang="pt-BR"/>
        </a:p>
      </dgm:t>
    </dgm:pt>
    <dgm:pt modelId="{105E3B50-4EA7-4777-B43A-CEB381F277FA}">
      <dgm:prSet phldrT="[Texto]"/>
      <dgm:spPr>
        <a:solidFill>
          <a:schemeClr val="accent1">
            <a:lumMod val="40000"/>
            <a:lumOff val="60000"/>
          </a:schemeClr>
        </a:solidFill>
        <a:ln>
          <a:solidFill>
            <a:srgbClr val="000000"/>
          </a:solidFill>
        </a:ln>
      </dgm:spPr>
      <dgm:t>
        <a:bodyPr/>
        <a:lstStyle/>
        <a:p>
          <a:r>
            <a:rPr lang="pt-BR" dirty="0">
              <a:solidFill>
                <a:srgbClr val="000000"/>
              </a:solidFill>
            </a:rPr>
            <a:t>Revelação</a:t>
          </a:r>
        </a:p>
      </dgm:t>
    </dgm:pt>
    <dgm:pt modelId="{EC2F1F33-2096-48B8-89EB-59C31E2FE4F8}" type="parTrans" cxnId="{B8882195-C7B8-4B6E-82E6-34A0346D4112}">
      <dgm:prSet/>
      <dgm:spPr/>
      <dgm:t>
        <a:bodyPr/>
        <a:lstStyle/>
        <a:p>
          <a:endParaRPr lang="pt-BR"/>
        </a:p>
      </dgm:t>
    </dgm:pt>
    <dgm:pt modelId="{96C4D740-23F2-46DB-8400-066AFF046504}" type="sibTrans" cxnId="{B8882195-C7B8-4B6E-82E6-34A0346D4112}">
      <dgm:prSet/>
      <dgm:spPr/>
      <dgm:t>
        <a:bodyPr/>
        <a:lstStyle/>
        <a:p>
          <a:endParaRPr lang="pt-BR"/>
        </a:p>
      </dgm:t>
    </dgm:pt>
    <dgm:pt modelId="{67C796C0-EC5A-436B-9509-6EE8D260241F}">
      <dgm:prSet phldrT="[Texto]"/>
      <dgm:spPr>
        <a:solidFill>
          <a:schemeClr val="accent1"/>
        </a:solidFill>
        <a:ln>
          <a:solidFill>
            <a:srgbClr val="000000"/>
          </a:solidFill>
        </a:ln>
      </dgm:spPr>
      <dgm:t>
        <a:bodyPr/>
        <a:lstStyle/>
        <a:p>
          <a:r>
            <a:rPr lang="pt-BR" dirty="0"/>
            <a:t>Inspiração</a:t>
          </a:r>
        </a:p>
      </dgm:t>
    </dgm:pt>
    <dgm:pt modelId="{76D72C97-29B2-4368-8F5C-E4EEC25485C2}" type="parTrans" cxnId="{5487C23B-9EE3-4813-9049-28C026A0FC99}">
      <dgm:prSet/>
      <dgm:spPr/>
      <dgm:t>
        <a:bodyPr/>
        <a:lstStyle/>
        <a:p>
          <a:endParaRPr lang="pt-BR"/>
        </a:p>
      </dgm:t>
    </dgm:pt>
    <dgm:pt modelId="{5B2E35A0-0B82-451A-9A78-0326A99D4429}" type="sibTrans" cxnId="{5487C23B-9EE3-4813-9049-28C026A0FC99}">
      <dgm:prSet/>
      <dgm:spPr/>
      <dgm:t>
        <a:bodyPr/>
        <a:lstStyle/>
        <a:p>
          <a:endParaRPr lang="pt-BR"/>
        </a:p>
      </dgm:t>
    </dgm:pt>
    <dgm:pt modelId="{5A36E2AC-D3FD-4B24-A3F2-C2AB2C59554B}">
      <dgm:prSet phldrT="[Texto]"/>
      <dgm:spPr>
        <a:noFill/>
        <a:ln>
          <a:solidFill>
            <a:schemeClr val="tx1"/>
          </a:solidFill>
        </a:ln>
      </dgm:spPr>
      <dgm:t>
        <a:bodyPr/>
        <a:lstStyle/>
        <a:p>
          <a:r>
            <a:rPr lang="pt-BR" dirty="0">
              <a:solidFill>
                <a:srgbClr val="000000"/>
              </a:solidFill>
            </a:rPr>
            <a:t>?</a:t>
          </a:r>
        </a:p>
      </dgm:t>
    </dgm:pt>
    <dgm:pt modelId="{6D0A6928-E82D-488C-BF16-96BBD4509266}" type="parTrans" cxnId="{3F74BB1D-7B42-47E1-AC28-03EE02C32B4B}">
      <dgm:prSet/>
      <dgm:spPr/>
      <dgm:t>
        <a:bodyPr/>
        <a:lstStyle/>
        <a:p>
          <a:endParaRPr lang="pt-BR"/>
        </a:p>
      </dgm:t>
    </dgm:pt>
    <dgm:pt modelId="{AF327523-C65E-431C-9771-F34E3F28C188}" type="sibTrans" cxnId="{3F74BB1D-7B42-47E1-AC28-03EE02C32B4B}">
      <dgm:prSet/>
      <dgm:spPr/>
      <dgm:t>
        <a:bodyPr/>
        <a:lstStyle/>
        <a:p>
          <a:endParaRPr lang="pt-BR"/>
        </a:p>
      </dgm:t>
    </dgm:pt>
    <dgm:pt modelId="{D270A5D0-3972-4C83-88AB-BAF68CA26E67}">
      <dgm:prSet phldrT="[Texto]"/>
      <dgm:spPr>
        <a:solidFill>
          <a:srgbClr val="FF0000"/>
        </a:solidFill>
        <a:ln>
          <a:solidFill>
            <a:srgbClr val="000000"/>
          </a:solidFill>
        </a:ln>
      </dgm:spPr>
      <dgm:t>
        <a:bodyPr/>
        <a:lstStyle/>
        <a:p>
          <a:r>
            <a:rPr lang="pt-BR" dirty="0"/>
            <a:t>Sola Scriptura</a:t>
          </a:r>
        </a:p>
      </dgm:t>
    </dgm:pt>
    <dgm:pt modelId="{40A9DAF2-55A4-421C-8D7A-75501E1C9A36}" type="parTrans" cxnId="{78506CDA-052D-4C8F-A26D-0DB91E72E7CE}">
      <dgm:prSet/>
      <dgm:spPr/>
      <dgm:t>
        <a:bodyPr/>
        <a:lstStyle/>
        <a:p>
          <a:endParaRPr lang="pt-BR"/>
        </a:p>
      </dgm:t>
    </dgm:pt>
    <dgm:pt modelId="{1BA18688-2162-4741-82BB-8DF8A899E12E}" type="sibTrans" cxnId="{78506CDA-052D-4C8F-A26D-0DB91E72E7CE}">
      <dgm:prSet/>
      <dgm:spPr/>
      <dgm:t>
        <a:bodyPr/>
        <a:lstStyle/>
        <a:p>
          <a:endParaRPr lang="pt-BR"/>
        </a:p>
      </dgm:t>
    </dgm:pt>
    <dgm:pt modelId="{4CC9D979-F0F1-481D-A09B-7C66EDABF7D6}" type="pres">
      <dgm:prSet presAssocID="{0C87BEA0-1E9B-4352-84D6-F654F1B14AB6}" presName="Name0" presStyleCnt="0">
        <dgm:presLayoutVars>
          <dgm:dir/>
          <dgm:resizeHandles val="exact"/>
        </dgm:presLayoutVars>
      </dgm:prSet>
      <dgm:spPr/>
    </dgm:pt>
    <dgm:pt modelId="{0ADC8FB9-8226-4061-94BE-91A4E1882B90}" type="pres">
      <dgm:prSet presAssocID="{D4B1D011-794B-44E7-88BB-83E18DB481E8}" presName="node" presStyleLbl="node1" presStyleIdx="0" presStyleCnt="6">
        <dgm:presLayoutVars>
          <dgm:bulletEnabled val="1"/>
        </dgm:presLayoutVars>
      </dgm:prSet>
      <dgm:spPr/>
    </dgm:pt>
    <dgm:pt modelId="{0063A541-7ACB-4EB5-8C86-96B1D24CE585}" type="pres">
      <dgm:prSet presAssocID="{07ADA348-547A-4F7E-8EB1-B919396F82CC}" presName="sibTrans" presStyleLbl="sibTrans2D1" presStyleIdx="0" presStyleCnt="5"/>
      <dgm:spPr/>
    </dgm:pt>
    <dgm:pt modelId="{DE50972D-2323-413B-94AA-93931A3D0604}" type="pres">
      <dgm:prSet presAssocID="{07ADA348-547A-4F7E-8EB1-B919396F82CC}" presName="connectorText" presStyleLbl="sibTrans2D1" presStyleIdx="0" presStyleCnt="5"/>
      <dgm:spPr/>
    </dgm:pt>
    <dgm:pt modelId="{859FB139-FC07-4A25-B3C9-00B6DEE49268}" type="pres">
      <dgm:prSet presAssocID="{7D6F7BFF-5F3C-49B6-B9BA-2B46E10956A1}" presName="node" presStyleLbl="node1" presStyleIdx="1" presStyleCnt="6">
        <dgm:presLayoutVars>
          <dgm:bulletEnabled val="1"/>
        </dgm:presLayoutVars>
      </dgm:prSet>
      <dgm:spPr/>
    </dgm:pt>
    <dgm:pt modelId="{F1FCABD7-5BCA-488B-9283-4264C42EEE4E}" type="pres">
      <dgm:prSet presAssocID="{CF4EF8FE-94C7-4CF7-A96B-72D15DBF82D2}" presName="sibTrans" presStyleLbl="sibTrans2D1" presStyleIdx="1" presStyleCnt="5"/>
      <dgm:spPr/>
    </dgm:pt>
    <dgm:pt modelId="{FC685BC8-38C3-4F86-8DAF-6F33A3AA597C}" type="pres">
      <dgm:prSet presAssocID="{CF4EF8FE-94C7-4CF7-A96B-72D15DBF82D2}" presName="connectorText" presStyleLbl="sibTrans2D1" presStyleIdx="1" presStyleCnt="5"/>
      <dgm:spPr/>
    </dgm:pt>
    <dgm:pt modelId="{DFCD8B40-2E04-4060-80BE-9153681F8E4B}" type="pres">
      <dgm:prSet presAssocID="{105E3B50-4EA7-4777-B43A-CEB381F277FA}" presName="node" presStyleLbl="node1" presStyleIdx="2" presStyleCnt="6">
        <dgm:presLayoutVars>
          <dgm:bulletEnabled val="1"/>
        </dgm:presLayoutVars>
      </dgm:prSet>
      <dgm:spPr/>
    </dgm:pt>
    <dgm:pt modelId="{01693A57-E88D-49B3-B570-B787294CDA0A}" type="pres">
      <dgm:prSet presAssocID="{96C4D740-23F2-46DB-8400-066AFF046504}" presName="sibTrans" presStyleLbl="sibTrans2D1" presStyleIdx="2" presStyleCnt="5"/>
      <dgm:spPr/>
    </dgm:pt>
    <dgm:pt modelId="{22F599CD-7467-4200-B595-1EB9E7E9A148}" type="pres">
      <dgm:prSet presAssocID="{96C4D740-23F2-46DB-8400-066AFF046504}" presName="connectorText" presStyleLbl="sibTrans2D1" presStyleIdx="2" presStyleCnt="5"/>
      <dgm:spPr/>
    </dgm:pt>
    <dgm:pt modelId="{5A7D5CC0-7DA8-4E64-A421-8CC81B5E715B}" type="pres">
      <dgm:prSet presAssocID="{67C796C0-EC5A-436B-9509-6EE8D260241F}" presName="node" presStyleLbl="node1" presStyleIdx="3" presStyleCnt="6">
        <dgm:presLayoutVars>
          <dgm:bulletEnabled val="1"/>
        </dgm:presLayoutVars>
      </dgm:prSet>
      <dgm:spPr/>
    </dgm:pt>
    <dgm:pt modelId="{D47F8A86-E6B7-44F4-B805-54456C71F533}" type="pres">
      <dgm:prSet presAssocID="{5B2E35A0-0B82-451A-9A78-0326A99D4429}" presName="sibTrans" presStyleLbl="sibTrans2D1" presStyleIdx="3" presStyleCnt="5"/>
      <dgm:spPr/>
    </dgm:pt>
    <dgm:pt modelId="{176A0527-6A43-4073-A6A9-022FD0B18DB0}" type="pres">
      <dgm:prSet presAssocID="{5B2E35A0-0B82-451A-9A78-0326A99D4429}" presName="connectorText" presStyleLbl="sibTrans2D1" presStyleIdx="3" presStyleCnt="5"/>
      <dgm:spPr/>
    </dgm:pt>
    <dgm:pt modelId="{25846AEC-E43A-4F96-91A0-17BAACFB41F8}" type="pres">
      <dgm:prSet presAssocID="{5A36E2AC-D3FD-4B24-A3F2-C2AB2C59554B}" presName="node" presStyleLbl="node1" presStyleIdx="4" presStyleCnt="6">
        <dgm:presLayoutVars>
          <dgm:bulletEnabled val="1"/>
        </dgm:presLayoutVars>
      </dgm:prSet>
      <dgm:spPr/>
    </dgm:pt>
    <dgm:pt modelId="{CA9D017A-DCBA-4CA6-8340-B9FA1B4060AA}" type="pres">
      <dgm:prSet presAssocID="{AF327523-C65E-431C-9771-F34E3F28C188}" presName="sibTrans" presStyleLbl="sibTrans2D1" presStyleIdx="4" presStyleCnt="5"/>
      <dgm:spPr/>
    </dgm:pt>
    <dgm:pt modelId="{6305A3A3-E8DF-46E8-8CE6-2AF8A744060A}" type="pres">
      <dgm:prSet presAssocID="{AF327523-C65E-431C-9771-F34E3F28C188}" presName="connectorText" presStyleLbl="sibTrans2D1" presStyleIdx="4" presStyleCnt="5"/>
      <dgm:spPr/>
    </dgm:pt>
    <dgm:pt modelId="{493DF631-B8B2-4305-9818-88384BB9BA17}" type="pres">
      <dgm:prSet presAssocID="{D270A5D0-3972-4C83-88AB-BAF68CA26E67}" presName="node" presStyleLbl="node1" presStyleIdx="5" presStyleCnt="6">
        <dgm:presLayoutVars>
          <dgm:bulletEnabled val="1"/>
        </dgm:presLayoutVars>
      </dgm:prSet>
      <dgm:spPr/>
    </dgm:pt>
  </dgm:ptLst>
  <dgm:cxnLst>
    <dgm:cxn modelId="{08885103-1C85-43D3-9187-9BA82907BC0A}" type="presOf" srcId="{5B2E35A0-0B82-451A-9A78-0326A99D4429}" destId="{D47F8A86-E6B7-44F4-B805-54456C71F533}" srcOrd="0" destOrd="0" presId="urn:microsoft.com/office/officeart/2005/8/layout/process1"/>
    <dgm:cxn modelId="{5277DC06-4ED6-4ACD-A522-EA4F9AC61B15}" type="presOf" srcId="{AF327523-C65E-431C-9771-F34E3F28C188}" destId="{CA9D017A-DCBA-4CA6-8340-B9FA1B4060AA}" srcOrd="0" destOrd="0" presId="urn:microsoft.com/office/officeart/2005/8/layout/process1"/>
    <dgm:cxn modelId="{1538C209-4CA8-44A4-8BEF-D13972EF4941}" type="presOf" srcId="{67C796C0-EC5A-436B-9509-6EE8D260241F}" destId="{5A7D5CC0-7DA8-4E64-A421-8CC81B5E715B}" srcOrd="0" destOrd="0" presId="urn:microsoft.com/office/officeart/2005/8/layout/process1"/>
    <dgm:cxn modelId="{DEC4ED19-1F40-40AB-979B-9732235DE45D}" type="presOf" srcId="{AF327523-C65E-431C-9771-F34E3F28C188}" destId="{6305A3A3-E8DF-46E8-8CE6-2AF8A744060A}" srcOrd="1" destOrd="0" presId="urn:microsoft.com/office/officeart/2005/8/layout/process1"/>
    <dgm:cxn modelId="{3F74BB1D-7B42-47E1-AC28-03EE02C32B4B}" srcId="{0C87BEA0-1E9B-4352-84D6-F654F1B14AB6}" destId="{5A36E2AC-D3FD-4B24-A3F2-C2AB2C59554B}" srcOrd="4" destOrd="0" parTransId="{6D0A6928-E82D-488C-BF16-96BBD4509266}" sibTransId="{AF327523-C65E-431C-9771-F34E3F28C188}"/>
    <dgm:cxn modelId="{9BE93B33-E4EF-4FA5-92E9-FBC899415070}" type="presOf" srcId="{CF4EF8FE-94C7-4CF7-A96B-72D15DBF82D2}" destId="{FC685BC8-38C3-4F86-8DAF-6F33A3AA597C}" srcOrd="1" destOrd="0" presId="urn:microsoft.com/office/officeart/2005/8/layout/process1"/>
    <dgm:cxn modelId="{A5DA973B-BA07-4D7C-AF26-41F791200916}" srcId="{0C87BEA0-1E9B-4352-84D6-F654F1B14AB6}" destId="{7D6F7BFF-5F3C-49B6-B9BA-2B46E10956A1}" srcOrd="1" destOrd="0" parTransId="{163D7C7A-B1DC-46C1-869F-DCF96B1E1F90}" sibTransId="{CF4EF8FE-94C7-4CF7-A96B-72D15DBF82D2}"/>
    <dgm:cxn modelId="{5487C23B-9EE3-4813-9049-28C026A0FC99}" srcId="{0C87BEA0-1E9B-4352-84D6-F654F1B14AB6}" destId="{67C796C0-EC5A-436B-9509-6EE8D260241F}" srcOrd="3" destOrd="0" parTransId="{76D72C97-29B2-4368-8F5C-E4EEC25485C2}" sibTransId="{5B2E35A0-0B82-451A-9A78-0326A99D4429}"/>
    <dgm:cxn modelId="{5F3D7943-3520-4AD2-81D1-2C92981AA395}" type="presOf" srcId="{CF4EF8FE-94C7-4CF7-A96B-72D15DBF82D2}" destId="{F1FCABD7-5BCA-488B-9283-4264C42EEE4E}" srcOrd="0" destOrd="0" presId="urn:microsoft.com/office/officeart/2005/8/layout/process1"/>
    <dgm:cxn modelId="{6A352E64-F2BB-43CC-A42A-9CB055DECC3B}" type="presOf" srcId="{105E3B50-4EA7-4777-B43A-CEB381F277FA}" destId="{DFCD8B40-2E04-4060-80BE-9153681F8E4B}" srcOrd="0" destOrd="0" presId="urn:microsoft.com/office/officeart/2005/8/layout/process1"/>
    <dgm:cxn modelId="{F0AA517D-7CFA-41AB-BF43-FFEC2E59A859}" type="presOf" srcId="{7D6F7BFF-5F3C-49B6-B9BA-2B46E10956A1}" destId="{859FB139-FC07-4A25-B3C9-00B6DEE49268}" srcOrd="0" destOrd="0" presId="urn:microsoft.com/office/officeart/2005/8/layout/process1"/>
    <dgm:cxn modelId="{8F3A048B-A5C8-4FE4-B9AA-7C1C829349B1}" type="presOf" srcId="{5A36E2AC-D3FD-4B24-A3F2-C2AB2C59554B}" destId="{25846AEC-E43A-4F96-91A0-17BAACFB41F8}" srcOrd="0" destOrd="0" presId="urn:microsoft.com/office/officeart/2005/8/layout/process1"/>
    <dgm:cxn modelId="{B8882195-C7B8-4B6E-82E6-34A0346D4112}" srcId="{0C87BEA0-1E9B-4352-84D6-F654F1B14AB6}" destId="{105E3B50-4EA7-4777-B43A-CEB381F277FA}" srcOrd="2" destOrd="0" parTransId="{EC2F1F33-2096-48B8-89EB-59C31E2FE4F8}" sibTransId="{96C4D740-23F2-46DB-8400-066AFF046504}"/>
    <dgm:cxn modelId="{8F479DAE-A6D2-40EC-BD78-951E1DCB77C8}" type="presOf" srcId="{07ADA348-547A-4F7E-8EB1-B919396F82CC}" destId="{0063A541-7ACB-4EB5-8C86-96B1D24CE585}" srcOrd="0" destOrd="0" presId="urn:microsoft.com/office/officeart/2005/8/layout/process1"/>
    <dgm:cxn modelId="{0CEF32B2-E80F-48EB-895C-429AC68BA517}" type="presOf" srcId="{0C87BEA0-1E9B-4352-84D6-F654F1B14AB6}" destId="{4CC9D979-F0F1-481D-A09B-7C66EDABF7D6}" srcOrd="0" destOrd="0" presId="urn:microsoft.com/office/officeart/2005/8/layout/process1"/>
    <dgm:cxn modelId="{85A8C3B4-F238-48B5-A27A-9B0D33FAAAB5}" type="presOf" srcId="{96C4D740-23F2-46DB-8400-066AFF046504}" destId="{01693A57-E88D-49B3-B570-B787294CDA0A}" srcOrd="0" destOrd="0" presId="urn:microsoft.com/office/officeart/2005/8/layout/process1"/>
    <dgm:cxn modelId="{318F6CB7-61E7-49EF-B2ED-13E585F34B93}" type="presOf" srcId="{96C4D740-23F2-46DB-8400-066AFF046504}" destId="{22F599CD-7467-4200-B595-1EB9E7E9A148}" srcOrd="1" destOrd="0" presId="urn:microsoft.com/office/officeart/2005/8/layout/process1"/>
    <dgm:cxn modelId="{097ECDBA-AE83-4E1B-B4D9-183CD17757D3}" type="presOf" srcId="{5B2E35A0-0B82-451A-9A78-0326A99D4429}" destId="{176A0527-6A43-4073-A6A9-022FD0B18DB0}" srcOrd="1" destOrd="0" presId="urn:microsoft.com/office/officeart/2005/8/layout/process1"/>
    <dgm:cxn modelId="{AB2438CC-70F0-41A8-99AB-8856EA12B77A}" type="presOf" srcId="{07ADA348-547A-4F7E-8EB1-B919396F82CC}" destId="{DE50972D-2323-413B-94AA-93931A3D0604}" srcOrd="1" destOrd="0" presId="urn:microsoft.com/office/officeart/2005/8/layout/process1"/>
    <dgm:cxn modelId="{00E182D9-BAB1-46DD-95CB-0FA35C332C61}" type="presOf" srcId="{D4B1D011-794B-44E7-88BB-83E18DB481E8}" destId="{0ADC8FB9-8226-4061-94BE-91A4E1882B90}" srcOrd="0" destOrd="0" presId="urn:microsoft.com/office/officeart/2005/8/layout/process1"/>
    <dgm:cxn modelId="{78506CDA-052D-4C8F-A26D-0DB91E72E7CE}" srcId="{0C87BEA0-1E9B-4352-84D6-F654F1B14AB6}" destId="{D270A5D0-3972-4C83-88AB-BAF68CA26E67}" srcOrd="5" destOrd="0" parTransId="{40A9DAF2-55A4-421C-8D7A-75501E1C9A36}" sibTransId="{1BA18688-2162-4741-82BB-8DF8A899E12E}"/>
    <dgm:cxn modelId="{C7A6AFF3-A49B-4046-82B3-60A15A434909}" type="presOf" srcId="{D270A5D0-3972-4C83-88AB-BAF68CA26E67}" destId="{493DF631-B8B2-4305-9818-88384BB9BA17}" srcOrd="0" destOrd="0" presId="urn:microsoft.com/office/officeart/2005/8/layout/process1"/>
    <dgm:cxn modelId="{F952C3FA-1BD2-48A2-987A-5D7849FE006D}" srcId="{0C87BEA0-1E9B-4352-84D6-F654F1B14AB6}" destId="{D4B1D011-794B-44E7-88BB-83E18DB481E8}" srcOrd="0" destOrd="0" parTransId="{FC5DD574-631F-47A1-B5D3-217F955CBA25}" sibTransId="{07ADA348-547A-4F7E-8EB1-B919396F82CC}"/>
    <dgm:cxn modelId="{27B3677E-7FC2-44D4-ACC7-563994C9F222}" type="presParOf" srcId="{4CC9D979-F0F1-481D-A09B-7C66EDABF7D6}" destId="{0ADC8FB9-8226-4061-94BE-91A4E1882B90}" srcOrd="0" destOrd="0" presId="urn:microsoft.com/office/officeart/2005/8/layout/process1"/>
    <dgm:cxn modelId="{5326C9C8-643C-45E3-B654-0F4520DAEF2E}" type="presParOf" srcId="{4CC9D979-F0F1-481D-A09B-7C66EDABF7D6}" destId="{0063A541-7ACB-4EB5-8C86-96B1D24CE585}" srcOrd="1" destOrd="0" presId="urn:microsoft.com/office/officeart/2005/8/layout/process1"/>
    <dgm:cxn modelId="{20FEC256-D64D-4894-AD95-31CDE1B80169}" type="presParOf" srcId="{0063A541-7ACB-4EB5-8C86-96B1D24CE585}" destId="{DE50972D-2323-413B-94AA-93931A3D0604}" srcOrd="0" destOrd="0" presId="urn:microsoft.com/office/officeart/2005/8/layout/process1"/>
    <dgm:cxn modelId="{3AF750A0-DCAE-49C7-9A82-F4DC3781AA6D}" type="presParOf" srcId="{4CC9D979-F0F1-481D-A09B-7C66EDABF7D6}" destId="{859FB139-FC07-4A25-B3C9-00B6DEE49268}" srcOrd="2" destOrd="0" presId="urn:microsoft.com/office/officeart/2005/8/layout/process1"/>
    <dgm:cxn modelId="{9BEE4D2E-EB81-4C46-B32C-E6FAF98021C0}" type="presParOf" srcId="{4CC9D979-F0F1-481D-A09B-7C66EDABF7D6}" destId="{F1FCABD7-5BCA-488B-9283-4264C42EEE4E}" srcOrd="3" destOrd="0" presId="urn:microsoft.com/office/officeart/2005/8/layout/process1"/>
    <dgm:cxn modelId="{283F8F25-0BB0-4529-8334-0C14EB3B7CD9}" type="presParOf" srcId="{F1FCABD7-5BCA-488B-9283-4264C42EEE4E}" destId="{FC685BC8-38C3-4F86-8DAF-6F33A3AA597C}" srcOrd="0" destOrd="0" presId="urn:microsoft.com/office/officeart/2005/8/layout/process1"/>
    <dgm:cxn modelId="{3F16C3B0-9EC5-49CA-8052-027E6B8E7A3E}" type="presParOf" srcId="{4CC9D979-F0F1-481D-A09B-7C66EDABF7D6}" destId="{DFCD8B40-2E04-4060-80BE-9153681F8E4B}" srcOrd="4" destOrd="0" presId="urn:microsoft.com/office/officeart/2005/8/layout/process1"/>
    <dgm:cxn modelId="{EE2CE416-0814-469D-9596-70499FBB9273}" type="presParOf" srcId="{4CC9D979-F0F1-481D-A09B-7C66EDABF7D6}" destId="{01693A57-E88D-49B3-B570-B787294CDA0A}" srcOrd="5" destOrd="0" presId="urn:microsoft.com/office/officeart/2005/8/layout/process1"/>
    <dgm:cxn modelId="{E3172600-2DB0-4DFB-A4D5-98CD8A79E6D1}" type="presParOf" srcId="{01693A57-E88D-49B3-B570-B787294CDA0A}" destId="{22F599CD-7467-4200-B595-1EB9E7E9A148}" srcOrd="0" destOrd="0" presId="urn:microsoft.com/office/officeart/2005/8/layout/process1"/>
    <dgm:cxn modelId="{3002DB8F-41BD-4248-AB28-EC9FDD42550C}" type="presParOf" srcId="{4CC9D979-F0F1-481D-A09B-7C66EDABF7D6}" destId="{5A7D5CC0-7DA8-4E64-A421-8CC81B5E715B}" srcOrd="6" destOrd="0" presId="urn:microsoft.com/office/officeart/2005/8/layout/process1"/>
    <dgm:cxn modelId="{42F182EA-59E6-4777-BE66-6866AF24FF51}" type="presParOf" srcId="{4CC9D979-F0F1-481D-A09B-7C66EDABF7D6}" destId="{D47F8A86-E6B7-44F4-B805-54456C71F533}" srcOrd="7" destOrd="0" presId="urn:microsoft.com/office/officeart/2005/8/layout/process1"/>
    <dgm:cxn modelId="{C4A83FCE-60B7-4ACB-A7DE-57DA5DE2BDF1}" type="presParOf" srcId="{D47F8A86-E6B7-44F4-B805-54456C71F533}" destId="{176A0527-6A43-4073-A6A9-022FD0B18DB0}" srcOrd="0" destOrd="0" presId="urn:microsoft.com/office/officeart/2005/8/layout/process1"/>
    <dgm:cxn modelId="{B79874AA-831E-43E5-878F-29E9DB62DDCB}" type="presParOf" srcId="{4CC9D979-F0F1-481D-A09B-7C66EDABF7D6}" destId="{25846AEC-E43A-4F96-91A0-17BAACFB41F8}" srcOrd="8" destOrd="0" presId="urn:microsoft.com/office/officeart/2005/8/layout/process1"/>
    <dgm:cxn modelId="{A0CB1D44-2A82-47ED-94A5-909504336230}" type="presParOf" srcId="{4CC9D979-F0F1-481D-A09B-7C66EDABF7D6}" destId="{CA9D017A-DCBA-4CA6-8340-B9FA1B4060AA}" srcOrd="9" destOrd="0" presId="urn:microsoft.com/office/officeart/2005/8/layout/process1"/>
    <dgm:cxn modelId="{6E682CBD-9E0B-49FD-B10A-430B0DC6FA44}" type="presParOf" srcId="{CA9D017A-DCBA-4CA6-8340-B9FA1B4060AA}" destId="{6305A3A3-E8DF-46E8-8CE6-2AF8A744060A}" srcOrd="0" destOrd="0" presId="urn:microsoft.com/office/officeart/2005/8/layout/process1"/>
    <dgm:cxn modelId="{EE554B2C-0384-4742-B4AF-40228CB49AF1}" type="presParOf" srcId="{4CC9D979-F0F1-481D-A09B-7C66EDABF7D6}" destId="{493DF631-B8B2-4305-9818-88384BB9BA17}" srcOrd="10"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C87BEA0-1E9B-4352-84D6-F654F1B14AB6}" type="doc">
      <dgm:prSet loTypeId="urn:microsoft.com/office/officeart/2005/8/layout/process1" loCatId="process" qsTypeId="urn:microsoft.com/office/officeart/2005/8/quickstyle/3d5" qsCatId="3D" csTypeId="urn:microsoft.com/office/officeart/2005/8/colors/accent1_2" csCatId="accent1" phldr="1"/>
      <dgm:spPr/>
    </dgm:pt>
    <dgm:pt modelId="{D4B1D011-794B-44E7-88BB-83E18DB481E8}">
      <dgm:prSet phldrT="[Texto]"/>
      <dgm:spPr>
        <a:solidFill>
          <a:schemeClr val="accent1">
            <a:lumMod val="40000"/>
            <a:lumOff val="60000"/>
          </a:schemeClr>
        </a:solidFill>
        <a:ln>
          <a:solidFill>
            <a:srgbClr val="000000"/>
          </a:solidFill>
        </a:ln>
      </dgm:spPr>
      <dgm:t>
        <a:bodyPr/>
        <a:lstStyle/>
        <a:p>
          <a:r>
            <a:rPr lang="pt-BR" b="1" dirty="0">
              <a:solidFill>
                <a:srgbClr val="000000"/>
              </a:solidFill>
            </a:rPr>
            <a:t>Conhecimento</a:t>
          </a:r>
        </a:p>
      </dgm:t>
    </dgm:pt>
    <dgm:pt modelId="{FC5DD574-631F-47A1-B5D3-217F955CBA25}" type="parTrans" cxnId="{F952C3FA-1BD2-48A2-987A-5D7849FE006D}">
      <dgm:prSet/>
      <dgm:spPr/>
      <dgm:t>
        <a:bodyPr/>
        <a:lstStyle/>
        <a:p>
          <a:endParaRPr lang="pt-BR"/>
        </a:p>
      </dgm:t>
    </dgm:pt>
    <dgm:pt modelId="{07ADA348-547A-4F7E-8EB1-B919396F82CC}" type="sibTrans" cxnId="{F952C3FA-1BD2-48A2-987A-5D7849FE006D}">
      <dgm:prSet/>
      <dgm:spPr/>
      <dgm:t>
        <a:bodyPr/>
        <a:lstStyle/>
        <a:p>
          <a:endParaRPr lang="pt-BR"/>
        </a:p>
      </dgm:t>
    </dgm:pt>
    <dgm:pt modelId="{7D6F7BFF-5F3C-49B6-B9BA-2B46E10956A1}">
      <dgm:prSet phldrT="[Texto]"/>
      <dgm:spPr>
        <a:solidFill>
          <a:schemeClr val="accent1">
            <a:lumMod val="40000"/>
            <a:lumOff val="60000"/>
          </a:schemeClr>
        </a:solidFill>
        <a:ln>
          <a:solidFill>
            <a:srgbClr val="000000"/>
          </a:solidFill>
        </a:ln>
      </dgm:spPr>
      <dgm:t>
        <a:bodyPr/>
        <a:lstStyle/>
        <a:p>
          <a:r>
            <a:rPr lang="pt-BR" b="1" dirty="0">
              <a:solidFill>
                <a:srgbClr val="000000"/>
              </a:solidFill>
            </a:rPr>
            <a:t>Cognoscibilidade de Deus</a:t>
          </a:r>
        </a:p>
      </dgm:t>
    </dgm:pt>
    <dgm:pt modelId="{163D7C7A-B1DC-46C1-869F-DCF96B1E1F90}" type="parTrans" cxnId="{A5DA973B-BA07-4D7C-AF26-41F791200916}">
      <dgm:prSet/>
      <dgm:spPr/>
      <dgm:t>
        <a:bodyPr/>
        <a:lstStyle/>
        <a:p>
          <a:endParaRPr lang="pt-BR"/>
        </a:p>
      </dgm:t>
    </dgm:pt>
    <dgm:pt modelId="{CF4EF8FE-94C7-4CF7-A96B-72D15DBF82D2}" type="sibTrans" cxnId="{A5DA973B-BA07-4D7C-AF26-41F791200916}">
      <dgm:prSet/>
      <dgm:spPr/>
      <dgm:t>
        <a:bodyPr/>
        <a:lstStyle/>
        <a:p>
          <a:endParaRPr lang="pt-BR"/>
        </a:p>
      </dgm:t>
    </dgm:pt>
    <dgm:pt modelId="{105E3B50-4EA7-4777-B43A-CEB381F277FA}">
      <dgm:prSet phldrT="[Texto]"/>
      <dgm:spPr>
        <a:solidFill>
          <a:schemeClr val="accent1">
            <a:lumMod val="40000"/>
            <a:lumOff val="60000"/>
          </a:schemeClr>
        </a:solidFill>
        <a:ln>
          <a:solidFill>
            <a:srgbClr val="000000"/>
          </a:solidFill>
        </a:ln>
      </dgm:spPr>
      <dgm:t>
        <a:bodyPr/>
        <a:lstStyle/>
        <a:p>
          <a:r>
            <a:rPr lang="pt-BR" b="1" dirty="0">
              <a:solidFill>
                <a:srgbClr val="000000"/>
              </a:solidFill>
            </a:rPr>
            <a:t>Revelação</a:t>
          </a:r>
        </a:p>
      </dgm:t>
    </dgm:pt>
    <dgm:pt modelId="{EC2F1F33-2096-48B8-89EB-59C31E2FE4F8}" type="parTrans" cxnId="{B8882195-C7B8-4B6E-82E6-34A0346D4112}">
      <dgm:prSet/>
      <dgm:spPr/>
      <dgm:t>
        <a:bodyPr/>
        <a:lstStyle/>
        <a:p>
          <a:endParaRPr lang="pt-BR"/>
        </a:p>
      </dgm:t>
    </dgm:pt>
    <dgm:pt modelId="{96C4D740-23F2-46DB-8400-066AFF046504}" type="sibTrans" cxnId="{B8882195-C7B8-4B6E-82E6-34A0346D4112}">
      <dgm:prSet/>
      <dgm:spPr/>
      <dgm:t>
        <a:bodyPr/>
        <a:lstStyle/>
        <a:p>
          <a:endParaRPr lang="pt-BR"/>
        </a:p>
      </dgm:t>
    </dgm:pt>
    <dgm:pt modelId="{67C796C0-EC5A-436B-9509-6EE8D260241F}">
      <dgm:prSet phldrT="[Texto]"/>
      <dgm:spPr>
        <a:solidFill>
          <a:schemeClr val="accent1">
            <a:lumMod val="40000"/>
            <a:lumOff val="60000"/>
          </a:schemeClr>
        </a:solidFill>
        <a:ln>
          <a:solidFill>
            <a:srgbClr val="000000"/>
          </a:solidFill>
        </a:ln>
      </dgm:spPr>
      <dgm:t>
        <a:bodyPr/>
        <a:lstStyle/>
        <a:p>
          <a:r>
            <a:rPr lang="pt-BR" b="1" dirty="0">
              <a:solidFill>
                <a:schemeClr val="tx1"/>
              </a:solidFill>
            </a:rPr>
            <a:t>Inspiração</a:t>
          </a:r>
        </a:p>
      </dgm:t>
    </dgm:pt>
    <dgm:pt modelId="{76D72C97-29B2-4368-8F5C-E4EEC25485C2}" type="parTrans" cxnId="{5487C23B-9EE3-4813-9049-28C026A0FC99}">
      <dgm:prSet/>
      <dgm:spPr/>
      <dgm:t>
        <a:bodyPr/>
        <a:lstStyle/>
        <a:p>
          <a:endParaRPr lang="pt-BR"/>
        </a:p>
      </dgm:t>
    </dgm:pt>
    <dgm:pt modelId="{5B2E35A0-0B82-451A-9A78-0326A99D4429}" type="sibTrans" cxnId="{5487C23B-9EE3-4813-9049-28C026A0FC99}">
      <dgm:prSet/>
      <dgm:spPr/>
      <dgm:t>
        <a:bodyPr/>
        <a:lstStyle/>
        <a:p>
          <a:endParaRPr lang="pt-BR"/>
        </a:p>
      </dgm:t>
    </dgm:pt>
    <dgm:pt modelId="{5A36E2AC-D3FD-4B24-A3F2-C2AB2C59554B}">
      <dgm:prSet phldrT="[Texto]"/>
      <dgm:spPr>
        <a:solidFill>
          <a:schemeClr val="accent1"/>
        </a:solidFill>
        <a:ln>
          <a:solidFill>
            <a:schemeClr val="tx1"/>
          </a:solidFill>
        </a:ln>
      </dgm:spPr>
      <dgm:t>
        <a:bodyPr/>
        <a:lstStyle/>
        <a:p>
          <a:r>
            <a:rPr lang="pt-BR" b="1" dirty="0">
              <a:solidFill>
                <a:schemeClr val="bg1"/>
              </a:solidFill>
            </a:rPr>
            <a:t>Autoridade / Suficiência / Clareza</a:t>
          </a:r>
        </a:p>
      </dgm:t>
    </dgm:pt>
    <dgm:pt modelId="{6D0A6928-E82D-488C-BF16-96BBD4509266}" type="parTrans" cxnId="{3F74BB1D-7B42-47E1-AC28-03EE02C32B4B}">
      <dgm:prSet/>
      <dgm:spPr/>
      <dgm:t>
        <a:bodyPr/>
        <a:lstStyle/>
        <a:p>
          <a:endParaRPr lang="pt-BR"/>
        </a:p>
      </dgm:t>
    </dgm:pt>
    <dgm:pt modelId="{AF327523-C65E-431C-9771-F34E3F28C188}" type="sibTrans" cxnId="{3F74BB1D-7B42-47E1-AC28-03EE02C32B4B}">
      <dgm:prSet/>
      <dgm:spPr/>
      <dgm:t>
        <a:bodyPr/>
        <a:lstStyle/>
        <a:p>
          <a:endParaRPr lang="pt-BR"/>
        </a:p>
      </dgm:t>
    </dgm:pt>
    <dgm:pt modelId="{D270A5D0-3972-4C83-88AB-BAF68CA26E67}">
      <dgm:prSet phldrT="[Texto]"/>
      <dgm:spPr>
        <a:solidFill>
          <a:srgbClr val="FF0000"/>
        </a:solidFill>
        <a:ln>
          <a:solidFill>
            <a:srgbClr val="000000"/>
          </a:solidFill>
        </a:ln>
      </dgm:spPr>
      <dgm:t>
        <a:bodyPr/>
        <a:lstStyle/>
        <a:p>
          <a:r>
            <a:rPr lang="pt-BR" b="1" dirty="0"/>
            <a:t>Sola Scriptura</a:t>
          </a:r>
        </a:p>
      </dgm:t>
    </dgm:pt>
    <dgm:pt modelId="{40A9DAF2-55A4-421C-8D7A-75501E1C9A36}" type="parTrans" cxnId="{78506CDA-052D-4C8F-A26D-0DB91E72E7CE}">
      <dgm:prSet/>
      <dgm:spPr/>
      <dgm:t>
        <a:bodyPr/>
        <a:lstStyle/>
        <a:p>
          <a:endParaRPr lang="pt-BR"/>
        </a:p>
      </dgm:t>
    </dgm:pt>
    <dgm:pt modelId="{1BA18688-2162-4741-82BB-8DF8A899E12E}" type="sibTrans" cxnId="{78506CDA-052D-4C8F-A26D-0DB91E72E7CE}">
      <dgm:prSet/>
      <dgm:spPr/>
      <dgm:t>
        <a:bodyPr/>
        <a:lstStyle/>
        <a:p>
          <a:endParaRPr lang="pt-BR"/>
        </a:p>
      </dgm:t>
    </dgm:pt>
    <dgm:pt modelId="{4CC9D979-F0F1-481D-A09B-7C66EDABF7D6}" type="pres">
      <dgm:prSet presAssocID="{0C87BEA0-1E9B-4352-84D6-F654F1B14AB6}" presName="Name0" presStyleCnt="0">
        <dgm:presLayoutVars>
          <dgm:dir/>
          <dgm:resizeHandles val="exact"/>
        </dgm:presLayoutVars>
      </dgm:prSet>
      <dgm:spPr/>
    </dgm:pt>
    <dgm:pt modelId="{0ADC8FB9-8226-4061-94BE-91A4E1882B90}" type="pres">
      <dgm:prSet presAssocID="{D4B1D011-794B-44E7-88BB-83E18DB481E8}" presName="node" presStyleLbl="node1" presStyleIdx="0" presStyleCnt="6">
        <dgm:presLayoutVars>
          <dgm:bulletEnabled val="1"/>
        </dgm:presLayoutVars>
      </dgm:prSet>
      <dgm:spPr/>
    </dgm:pt>
    <dgm:pt modelId="{0063A541-7ACB-4EB5-8C86-96B1D24CE585}" type="pres">
      <dgm:prSet presAssocID="{07ADA348-547A-4F7E-8EB1-B919396F82CC}" presName="sibTrans" presStyleLbl="sibTrans2D1" presStyleIdx="0" presStyleCnt="5"/>
      <dgm:spPr/>
    </dgm:pt>
    <dgm:pt modelId="{DE50972D-2323-413B-94AA-93931A3D0604}" type="pres">
      <dgm:prSet presAssocID="{07ADA348-547A-4F7E-8EB1-B919396F82CC}" presName="connectorText" presStyleLbl="sibTrans2D1" presStyleIdx="0" presStyleCnt="5"/>
      <dgm:spPr/>
    </dgm:pt>
    <dgm:pt modelId="{859FB139-FC07-4A25-B3C9-00B6DEE49268}" type="pres">
      <dgm:prSet presAssocID="{7D6F7BFF-5F3C-49B6-B9BA-2B46E10956A1}" presName="node" presStyleLbl="node1" presStyleIdx="1" presStyleCnt="6">
        <dgm:presLayoutVars>
          <dgm:bulletEnabled val="1"/>
        </dgm:presLayoutVars>
      </dgm:prSet>
      <dgm:spPr/>
    </dgm:pt>
    <dgm:pt modelId="{F1FCABD7-5BCA-488B-9283-4264C42EEE4E}" type="pres">
      <dgm:prSet presAssocID="{CF4EF8FE-94C7-4CF7-A96B-72D15DBF82D2}" presName="sibTrans" presStyleLbl="sibTrans2D1" presStyleIdx="1" presStyleCnt="5"/>
      <dgm:spPr/>
    </dgm:pt>
    <dgm:pt modelId="{FC685BC8-38C3-4F86-8DAF-6F33A3AA597C}" type="pres">
      <dgm:prSet presAssocID="{CF4EF8FE-94C7-4CF7-A96B-72D15DBF82D2}" presName="connectorText" presStyleLbl="sibTrans2D1" presStyleIdx="1" presStyleCnt="5"/>
      <dgm:spPr/>
    </dgm:pt>
    <dgm:pt modelId="{DFCD8B40-2E04-4060-80BE-9153681F8E4B}" type="pres">
      <dgm:prSet presAssocID="{105E3B50-4EA7-4777-B43A-CEB381F277FA}" presName="node" presStyleLbl="node1" presStyleIdx="2" presStyleCnt="6">
        <dgm:presLayoutVars>
          <dgm:bulletEnabled val="1"/>
        </dgm:presLayoutVars>
      </dgm:prSet>
      <dgm:spPr/>
    </dgm:pt>
    <dgm:pt modelId="{01693A57-E88D-49B3-B570-B787294CDA0A}" type="pres">
      <dgm:prSet presAssocID="{96C4D740-23F2-46DB-8400-066AFF046504}" presName="sibTrans" presStyleLbl="sibTrans2D1" presStyleIdx="2" presStyleCnt="5"/>
      <dgm:spPr/>
    </dgm:pt>
    <dgm:pt modelId="{22F599CD-7467-4200-B595-1EB9E7E9A148}" type="pres">
      <dgm:prSet presAssocID="{96C4D740-23F2-46DB-8400-066AFF046504}" presName="connectorText" presStyleLbl="sibTrans2D1" presStyleIdx="2" presStyleCnt="5"/>
      <dgm:spPr/>
    </dgm:pt>
    <dgm:pt modelId="{5A7D5CC0-7DA8-4E64-A421-8CC81B5E715B}" type="pres">
      <dgm:prSet presAssocID="{67C796C0-EC5A-436B-9509-6EE8D260241F}" presName="node" presStyleLbl="node1" presStyleIdx="3" presStyleCnt="6">
        <dgm:presLayoutVars>
          <dgm:bulletEnabled val="1"/>
        </dgm:presLayoutVars>
      </dgm:prSet>
      <dgm:spPr/>
    </dgm:pt>
    <dgm:pt modelId="{D47F8A86-E6B7-44F4-B805-54456C71F533}" type="pres">
      <dgm:prSet presAssocID="{5B2E35A0-0B82-451A-9A78-0326A99D4429}" presName="sibTrans" presStyleLbl="sibTrans2D1" presStyleIdx="3" presStyleCnt="5"/>
      <dgm:spPr/>
    </dgm:pt>
    <dgm:pt modelId="{176A0527-6A43-4073-A6A9-022FD0B18DB0}" type="pres">
      <dgm:prSet presAssocID="{5B2E35A0-0B82-451A-9A78-0326A99D4429}" presName="connectorText" presStyleLbl="sibTrans2D1" presStyleIdx="3" presStyleCnt="5"/>
      <dgm:spPr/>
    </dgm:pt>
    <dgm:pt modelId="{25846AEC-E43A-4F96-91A0-17BAACFB41F8}" type="pres">
      <dgm:prSet presAssocID="{5A36E2AC-D3FD-4B24-A3F2-C2AB2C59554B}" presName="node" presStyleLbl="node1" presStyleIdx="4" presStyleCnt="6">
        <dgm:presLayoutVars>
          <dgm:bulletEnabled val="1"/>
        </dgm:presLayoutVars>
      </dgm:prSet>
      <dgm:spPr/>
    </dgm:pt>
    <dgm:pt modelId="{CA9D017A-DCBA-4CA6-8340-B9FA1B4060AA}" type="pres">
      <dgm:prSet presAssocID="{AF327523-C65E-431C-9771-F34E3F28C188}" presName="sibTrans" presStyleLbl="sibTrans2D1" presStyleIdx="4" presStyleCnt="5"/>
      <dgm:spPr/>
    </dgm:pt>
    <dgm:pt modelId="{6305A3A3-E8DF-46E8-8CE6-2AF8A744060A}" type="pres">
      <dgm:prSet presAssocID="{AF327523-C65E-431C-9771-F34E3F28C188}" presName="connectorText" presStyleLbl="sibTrans2D1" presStyleIdx="4" presStyleCnt="5"/>
      <dgm:spPr/>
    </dgm:pt>
    <dgm:pt modelId="{493DF631-B8B2-4305-9818-88384BB9BA17}" type="pres">
      <dgm:prSet presAssocID="{D270A5D0-3972-4C83-88AB-BAF68CA26E67}" presName="node" presStyleLbl="node1" presStyleIdx="5" presStyleCnt="6">
        <dgm:presLayoutVars>
          <dgm:bulletEnabled val="1"/>
        </dgm:presLayoutVars>
      </dgm:prSet>
      <dgm:spPr/>
    </dgm:pt>
  </dgm:ptLst>
  <dgm:cxnLst>
    <dgm:cxn modelId="{08885103-1C85-43D3-9187-9BA82907BC0A}" type="presOf" srcId="{5B2E35A0-0B82-451A-9A78-0326A99D4429}" destId="{D47F8A86-E6B7-44F4-B805-54456C71F533}" srcOrd="0" destOrd="0" presId="urn:microsoft.com/office/officeart/2005/8/layout/process1"/>
    <dgm:cxn modelId="{5277DC06-4ED6-4ACD-A522-EA4F9AC61B15}" type="presOf" srcId="{AF327523-C65E-431C-9771-F34E3F28C188}" destId="{CA9D017A-DCBA-4CA6-8340-B9FA1B4060AA}" srcOrd="0" destOrd="0" presId="urn:microsoft.com/office/officeart/2005/8/layout/process1"/>
    <dgm:cxn modelId="{1538C209-4CA8-44A4-8BEF-D13972EF4941}" type="presOf" srcId="{67C796C0-EC5A-436B-9509-6EE8D260241F}" destId="{5A7D5CC0-7DA8-4E64-A421-8CC81B5E715B}" srcOrd="0" destOrd="0" presId="urn:microsoft.com/office/officeart/2005/8/layout/process1"/>
    <dgm:cxn modelId="{DEC4ED19-1F40-40AB-979B-9732235DE45D}" type="presOf" srcId="{AF327523-C65E-431C-9771-F34E3F28C188}" destId="{6305A3A3-E8DF-46E8-8CE6-2AF8A744060A}" srcOrd="1" destOrd="0" presId="urn:microsoft.com/office/officeart/2005/8/layout/process1"/>
    <dgm:cxn modelId="{3F74BB1D-7B42-47E1-AC28-03EE02C32B4B}" srcId="{0C87BEA0-1E9B-4352-84D6-F654F1B14AB6}" destId="{5A36E2AC-D3FD-4B24-A3F2-C2AB2C59554B}" srcOrd="4" destOrd="0" parTransId="{6D0A6928-E82D-488C-BF16-96BBD4509266}" sibTransId="{AF327523-C65E-431C-9771-F34E3F28C188}"/>
    <dgm:cxn modelId="{9BE93B33-E4EF-4FA5-92E9-FBC899415070}" type="presOf" srcId="{CF4EF8FE-94C7-4CF7-A96B-72D15DBF82D2}" destId="{FC685BC8-38C3-4F86-8DAF-6F33A3AA597C}" srcOrd="1" destOrd="0" presId="urn:microsoft.com/office/officeart/2005/8/layout/process1"/>
    <dgm:cxn modelId="{A5DA973B-BA07-4D7C-AF26-41F791200916}" srcId="{0C87BEA0-1E9B-4352-84D6-F654F1B14AB6}" destId="{7D6F7BFF-5F3C-49B6-B9BA-2B46E10956A1}" srcOrd="1" destOrd="0" parTransId="{163D7C7A-B1DC-46C1-869F-DCF96B1E1F90}" sibTransId="{CF4EF8FE-94C7-4CF7-A96B-72D15DBF82D2}"/>
    <dgm:cxn modelId="{5487C23B-9EE3-4813-9049-28C026A0FC99}" srcId="{0C87BEA0-1E9B-4352-84D6-F654F1B14AB6}" destId="{67C796C0-EC5A-436B-9509-6EE8D260241F}" srcOrd="3" destOrd="0" parTransId="{76D72C97-29B2-4368-8F5C-E4EEC25485C2}" sibTransId="{5B2E35A0-0B82-451A-9A78-0326A99D4429}"/>
    <dgm:cxn modelId="{5F3D7943-3520-4AD2-81D1-2C92981AA395}" type="presOf" srcId="{CF4EF8FE-94C7-4CF7-A96B-72D15DBF82D2}" destId="{F1FCABD7-5BCA-488B-9283-4264C42EEE4E}" srcOrd="0" destOrd="0" presId="urn:microsoft.com/office/officeart/2005/8/layout/process1"/>
    <dgm:cxn modelId="{6A352E64-F2BB-43CC-A42A-9CB055DECC3B}" type="presOf" srcId="{105E3B50-4EA7-4777-B43A-CEB381F277FA}" destId="{DFCD8B40-2E04-4060-80BE-9153681F8E4B}" srcOrd="0" destOrd="0" presId="urn:microsoft.com/office/officeart/2005/8/layout/process1"/>
    <dgm:cxn modelId="{F0AA517D-7CFA-41AB-BF43-FFEC2E59A859}" type="presOf" srcId="{7D6F7BFF-5F3C-49B6-B9BA-2B46E10956A1}" destId="{859FB139-FC07-4A25-B3C9-00B6DEE49268}" srcOrd="0" destOrd="0" presId="urn:microsoft.com/office/officeart/2005/8/layout/process1"/>
    <dgm:cxn modelId="{8F3A048B-A5C8-4FE4-B9AA-7C1C829349B1}" type="presOf" srcId="{5A36E2AC-D3FD-4B24-A3F2-C2AB2C59554B}" destId="{25846AEC-E43A-4F96-91A0-17BAACFB41F8}" srcOrd="0" destOrd="0" presId="urn:microsoft.com/office/officeart/2005/8/layout/process1"/>
    <dgm:cxn modelId="{B8882195-C7B8-4B6E-82E6-34A0346D4112}" srcId="{0C87BEA0-1E9B-4352-84D6-F654F1B14AB6}" destId="{105E3B50-4EA7-4777-B43A-CEB381F277FA}" srcOrd="2" destOrd="0" parTransId="{EC2F1F33-2096-48B8-89EB-59C31E2FE4F8}" sibTransId="{96C4D740-23F2-46DB-8400-066AFF046504}"/>
    <dgm:cxn modelId="{8F479DAE-A6D2-40EC-BD78-951E1DCB77C8}" type="presOf" srcId="{07ADA348-547A-4F7E-8EB1-B919396F82CC}" destId="{0063A541-7ACB-4EB5-8C86-96B1D24CE585}" srcOrd="0" destOrd="0" presId="urn:microsoft.com/office/officeart/2005/8/layout/process1"/>
    <dgm:cxn modelId="{0CEF32B2-E80F-48EB-895C-429AC68BA517}" type="presOf" srcId="{0C87BEA0-1E9B-4352-84D6-F654F1B14AB6}" destId="{4CC9D979-F0F1-481D-A09B-7C66EDABF7D6}" srcOrd="0" destOrd="0" presId="urn:microsoft.com/office/officeart/2005/8/layout/process1"/>
    <dgm:cxn modelId="{85A8C3B4-F238-48B5-A27A-9B0D33FAAAB5}" type="presOf" srcId="{96C4D740-23F2-46DB-8400-066AFF046504}" destId="{01693A57-E88D-49B3-B570-B787294CDA0A}" srcOrd="0" destOrd="0" presId="urn:microsoft.com/office/officeart/2005/8/layout/process1"/>
    <dgm:cxn modelId="{318F6CB7-61E7-49EF-B2ED-13E585F34B93}" type="presOf" srcId="{96C4D740-23F2-46DB-8400-066AFF046504}" destId="{22F599CD-7467-4200-B595-1EB9E7E9A148}" srcOrd="1" destOrd="0" presId="urn:microsoft.com/office/officeart/2005/8/layout/process1"/>
    <dgm:cxn modelId="{097ECDBA-AE83-4E1B-B4D9-183CD17757D3}" type="presOf" srcId="{5B2E35A0-0B82-451A-9A78-0326A99D4429}" destId="{176A0527-6A43-4073-A6A9-022FD0B18DB0}" srcOrd="1" destOrd="0" presId="urn:microsoft.com/office/officeart/2005/8/layout/process1"/>
    <dgm:cxn modelId="{AB2438CC-70F0-41A8-99AB-8856EA12B77A}" type="presOf" srcId="{07ADA348-547A-4F7E-8EB1-B919396F82CC}" destId="{DE50972D-2323-413B-94AA-93931A3D0604}" srcOrd="1" destOrd="0" presId="urn:microsoft.com/office/officeart/2005/8/layout/process1"/>
    <dgm:cxn modelId="{00E182D9-BAB1-46DD-95CB-0FA35C332C61}" type="presOf" srcId="{D4B1D011-794B-44E7-88BB-83E18DB481E8}" destId="{0ADC8FB9-8226-4061-94BE-91A4E1882B90}" srcOrd="0" destOrd="0" presId="urn:microsoft.com/office/officeart/2005/8/layout/process1"/>
    <dgm:cxn modelId="{78506CDA-052D-4C8F-A26D-0DB91E72E7CE}" srcId="{0C87BEA0-1E9B-4352-84D6-F654F1B14AB6}" destId="{D270A5D0-3972-4C83-88AB-BAF68CA26E67}" srcOrd="5" destOrd="0" parTransId="{40A9DAF2-55A4-421C-8D7A-75501E1C9A36}" sibTransId="{1BA18688-2162-4741-82BB-8DF8A899E12E}"/>
    <dgm:cxn modelId="{C7A6AFF3-A49B-4046-82B3-60A15A434909}" type="presOf" srcId="{D270A5D0-3972-4C83-88AB-BAF68CA26E67}" destId="{493DF631-B8B2-4305-9818-88384BB9BA17}" srcOrd="0" destOrd="0" presId="urn:microsoft.com/office/officeart/2005/8/layout/process1"/>
    <dgm:cxn modelId="{F952C3FA-1BD2-48A2-987A-5D7849FE006D}" srcId="{0C87BEA0-1E9B-4352-84D6-F654F1B14AB6}" destId="{D4B1D011-794B-44E7-88BB-83E18DB481E8}" srcOrd="0" destOrd="0" parTransId="{FC5DD574-631F-47A1-B5D3-217F955CBA25}" sibTransId="{07ADA348-547A-4F7E-8EB1-B919396F82CC}"/>
    <dgm:cxn modelId="{27B3677E-7FC2-44D4-ACC7-563994C9F222}" type="presParOf" srcId="{4CC9D979-F0F1-481D-A09B-7C66EDABF7D6}" destId="{0ADC8FB9-8226-4061-94BE-91A4E1882B90}" srcOrd="0" destOrd="0" presId="urn:microsoft.com/office/officeart/2005/8/layout/process1"/>
    <dgm:cxn modelId="{5326C9C8-643C-45E3-B654-0F4520DAEF2E}" type="presParOf" srcId="{4CC9D979-F0F1-481D-A09B-7C66EDABF7D6}" destId="{0063A541-7ACB-4EB5-8C86-96B1D24CE585}" srcOrd="1" destOrd="0" presId="urn:microsoft.com/office/officeart/2005/8/layout/process1"/>
    <dgm:cxn modelId="{20FEC256-D64D-4894-AD95-31CDE1B80169}" type="presParOf" srcId="{0063A541-7ACB-4EB5-8C86-96B1D24CE585}" destId="{DE50972D-2323-413B-94AA-93931A3D0604}" srcOrd="0" destOrd="0" presId="urn:microsoft.com/office/officeart/2005/8/layout/process1"/>
    <dgm:cxn modelId="{3AF750A0-DCAE-49C7-9A82-F4DC3781AA6D}" type="presParOf" srcId="{4CC9D979-F0F1-481D-A09B-7C66EDABF7D6}" destId="{859FB139-FC07-4A25-B3C9-00B6DEE49268}" srcOrd="2" destOrd="0" presId="urn:microsoft.com/office/officeart/2005/8/layout/process1"/>
    <dgm:cxn modelId="{9BEE4D2E-EB81-4C46-B32C-E6FAF98021C0}" type="presParOf" srcId="{4CC9D979-F0F1-481D-A09B-7C66EDABF7D6}" destId="{F1FCABD7-5BCA-488B-9283-4264C42EEE4E}" srcOrd="3" destOrd="0" presId="urn:microsoft.com/office/officeart/2005/8/layout/process1"/>
    <dgm:cxn modelId="{283F8F25-0BB0-4529-8334-0C14EB3B7CD9}" type="presParOf" srcId="{F1FCABD7-5BCA-488B-9283-4264C42EEE4E}" destId="{FC685BC8-38C3-4F86-8DAF-6F33A3AA597C}" srcOrd="0" destOrd="0" presId="urn:microsoft.com/office/officeart/2005/8/layout/process1"/>
    <dgm:cxn modelId="{3F16C3B0-9EC5-49CA-8052-027E6B8E7A3E}" type="presParOf" srcId="{4CC9D979-F0F1-481D-A09B-7C66EDABF7D6}" destId="{DFCD8B40-2E04-4060-80BE-9153681F8E4B}" srcOrd="4" destOrd="0" presId="urn:microsoft.com/office/officeart/2005/8/layout/process1"/>
    <dgm:cxn modelId="{EE2CE416-0814-469D-9596-70499FBB9273}" type="presParOf" srcId="{4CC9D979-F0F1-481D-A09B-7C66EDABF7D6}" destId="{01693A57-E88D-49B3-B570-B787294CDA0A}" srcOrd="5" destOrd="0" presId="urn:microsoft.com/office/officeart/2005/8/layout/process1"/>
    <dgm:cxn modelId="{E3172600-2DB0-4DFB-A4D5-98CD8A79E6D1}" type="presParOf" srcId="{01693A57-E88D-49B3-B570-B787294CDA0A}" destId="{22F599CD-7467-4200-B595-1EB9E7E9A148}" srcOrd="0" destOrd="0" presId="urn:microsoft.com/office/officeart/2005/8/layout/process1"/>
    <dgm:cxn modelId="{3002DB8F-41BD-4248-AB28-EC9FDD42550C}" type="presParOf" srcId="{4CC9D979-F0F1-481D-A09B-7C66EDABF7D6}" destId="{5A7D5CC0-7DA8-4E64-A421-8CC81B5E715B}" srcOrd="6" destOrd="0" presId="urn:microsoft.com/office/officeart/2005/8/layout/process1"/>
    <dgm:cxn modelId="{42F182EA-59E6-4777-BE66-6866AF24FF51}" type="presParOf" srcId="{4CC9D979-F0F1-481D-A09B-7C66EDABF7D6}" destId="{D47F8A86-E6B7-44F4-B805-54456C71F533}" srcOrd="7" destOrd="0" presId="urn:microsoft.com/office/officeart/2005/8/layout/process1"/>
    <dgm:cxn modelId="{C4A83FCE-60B7-4ACB-A7DE-57DA5DE2BDF1}" type="presParOf" srcId="{D47F8A86-E6B7-44F4-B805-54456C71F533}" destId="{176A0527-6A43-4073-A6A9-022FD0B18DB0}" srcOrd="0" destOrd="0" presId="urn:microsoft.com/office/officeart/2005/8/layout/process1"/>
    <dgm:cxn modelId="{B79874AA-831E-43E5-878F-29E9DB62DDCB}" type="presParOf" srcId="{4CC9D979-F0F1-481D-A09B-7C66EDABF7D6}" destId="{25846AEC-E43A-4F96-91A0-17BAACFB41F8}" srcOrd="8" destOrd="0" presId="urn:microsoft.com/office/officeart/2005/8/layout/process1"/>
    <dgm:cxn modelId="{A0CB1D44-2A82-47ED-94A5-909504336230}" type="presParOf" srcId="{4CC9D979-F0F1-481D-A09B-7C66EDABF7D6}" destId="{CA9D017A-DCBA-4CA6-8340-B9FA1B4060AA}" srcOrd="9" destOrd="0" presId="urn:microsoft.com/office/officeart/2005/8/layout/process1"/>
    <dgm:cxn modelId="{6E682CBD-9E0B-49FD-B10A-430B0DC6FA44}" type="presParOf" srcId="{CA9D017A-DCBA-4CA6-8340-B9FA1B4060AA}" destId="{6305A3A3-E8DF-46E8-8CE6-2AF8A744060A}" srcOrd="0" destOrd="0" presId="urn:microsoft.com/office/officeart/2005/8/layout/process1"/>
    <dgm:cxn modelId="{EE554B2C-0384-4742-B4AF-40228CB49AF1}" type="presParOf" srcId="{4CC9D979-F0F1-481D-A09B-7C66EDABF7D6}" destId="{493DF631-B8B2-4305-9818-88384BB9BA17}" srcOrd="10"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87BEA0-1E9B-4352-84D6-F654F1B14AB6}" type="doc">
      <dgm:prSet loTypeId="urn:microsoft.com/office/officeart/2005/8/layout/process1" loCatId="process" qsTypeId="urn:microsoft.com/office/officeart/2005/8/quickstyle/3d5" qsCatId="3D" csTypeId="urn:microsoft.com/office/officeart/2005/8/colors/accent1_2" csCatId="accent1" phldr="1"/>
      <dgm:spPr/>
    </dgm:pt>
    <dgm:pt modelId="{D4B1D011-794B-44E7-88BB-83E18DB481E8}">
      <dgm:prSet phldrT="[Texto]"/>
      <dgm:spPr>
        <a:solidFill>
          <a:schemeClr val="accent1">
            <a:lumMod val="40000"/>
            <a:lumOff val="60000"/>
          </a:schemeClr>
        </a:solidFill>
        <a:ln>
          <a:solidFill>
            <a:srgbClr val="000000"/>
          </a:solidFill>
        </a:ln>
      </dgm:spPr>
      <dgm:t>
        <a:bodyPr/>
        <a:lstStyle/>
        <a:p>
          <a:r>
            <a:rPr lang="pt-BR" b="1" dirty="0">
              <a:solidFill>
                <a:srgbClr val="000000"/>
              </a:solidFill>
            </a:rPr>
            <a:t>Conhecimento</a:t>
          </a:r>
        </a:p>
      </dgm:t>
    </dgm:pt>
    <dgm:pt modelId="{FC5DD574-631F-47A1-B5D3-217F955CBA25}" type="parTrans" cxnId="{F952C3FA-1BD2-48A2-987A-5D7849FE006D}">
      <dgm:prSet/>
      <dgm:spPr/>
      <dgm:t>
        <a:bodyPr/>
        <a:lstStyle/>
        <a:p>
          <a:endParaRPr lang="pt-BR"/>
        </a:p>
      </dgm:t>
    </dgm:pt>
    <dgm:pt modelId="{07ADA348-547A-4F7E-8EB1-B919396F82CC}" type="sibTrans" cxnId="{F952C3FA-1BD2-48A2-987A-5D7849FE006D}">
      <dgm:prSet/>
      <dgm:spPr/>
      <dgm:t>
        <a:bodyPr/>
        <a:lstStyle/>
        <a:p>
          <a:endParaRPr lang="pt-BR"/>
        </a:p>
      </dgm:t>
    </dgm:pt>
    <dgm:pt modelId="{7D6F7BFF-5F3C-49B6-B9BA-2B46E10956A1}">
      <dgm:prSet phldrT="[Texto]"/>
      <dgm:spPr>
        <a:solidFill>
          <a:schemeClr val="accent1">
            <a:lumMod val="40000"/>
            <a:lumOff val="60000"/>
          </a:schemeClr>
        </a:solidFill>
        <a:ln>
          <a:solidFill>
            <a:srgbClr val="000000"/>
          </a:solidFill>
        </a:ln>
      </dgm:spPr>
      <dgm:t>
        <a:bodyPr/>
        <a:lstStyle/>
        <a:p>
          <a:r>
            <a:rPr lang="pt-BR" b="1" dirty="0">
              <a:solidFill>
                <a:srgbClr val="000000"/>
              </a:solidFill>
            </a:rPr>
            <a:t>Cognoscibilidade de Deus</a:t>
          </a:r>
        </a:p>
      </dgm:t>
    </dgm:pt>
    <dgm:pt modelId="{163D7C7A-B1DC-46C1-869F-DCF96B1E1F90}" type="parTrans" cxnId="{A5DA973B-BA07-4D7C-AF26-41F791200916}">
      <dgm:prSet/>
      <dgm:spPr/>
      <dgm:t>
        <a:bodyPr/>
        <a:lstStyle/>
        <a:p>
          <a:endParaRPr lang="pt-BR"/>
        </a:p>
      </dgm:t>
    </dgm:pt>
    <dgm:pt modelId="{CF4EF8FE-94C7-4CF7-A96B-72D15DBF82D2}" type="sibTrans" cxnId="{A5DA973B-BA07-4D7C-AF26-41F791200916}">
      <dgm:prSet/>
      <dgm:spPr/>
      <dgm:t>
        <a:bodyPr/>
        <a:lstStyle/>
        <a:p>
          <a:endParaRPr lang="pt-BR"/>
        </a:p>
      </dgm:t>
    </dgm:pt>
    <dgm:pt modelId="{105E3B50-4EA7-4777-B43A-CEB381F277FA}">
      <dgm:prSet phldrT="[Texto]"/>
      <dgm:spPr>
        <a:solidFill>
          <a:schemeClr val="accent1">
            <a:lumMod val="40000"/>
            <a:lumOff val="60000"/>
          </a:schemeClr>
        </a:solidFill>
        <a:ln>
          <a:solidFill>
            <a:srgbClr val="000000"/>
          </a:solidFill>
        </a:ln>
      </dgm:spPr>
      <dgm:t>
        <a:bodyPr/>
        <a:lstStyle/>
        <a:p>
          <a:r>
            <a:rPr lang="pt-BR" b="1" dirty="0">
              <a:solidFill>
                <a:srgbClr val="000000"/>
              </a:solidFill>
            </a:rPr>
            <a:t>Revelação</a:t>
          </a:r>
        </a:p>
      </dgm:t>
    </dgm:pt>
    <dgm:pt modelId="{EC2F1F33-2096-48B8-89EB-59C31E2FE4F8}" type="parTrans" cxnId="{B8882195-C7B8-4B6E-82E6-34A0346D4112}">
      <dgm:prSet/>
      <dgm:spPr/>
      <dgm:t>
        <a:bodyPr/>
        <a:lstStyle/>
        <a:p>
          <a:endParaRPr lang="pt-BR"/>
        </a:p>
      </dgm:t>
    </dgm:pt>
    <dgm:pt modelId="{96C4D740-23F2-46DB-8400-066AFF046504}" type="sibTrans" cxnId="{B8882195-C7B8-4B6E-82E6-34A0346D4112}">
      <dgm:prSet/>
      <dgm:spPr/>
      <dgm:t>
        <a:bodyPr/>
        <a:lstStyle/>
        <a:p>
          <a:endParaRPr lang="pt-BR"/>
        </a:p>
      </dgm:t>
    </dgm:pt>
    <dgm:pt modelId="{67C796C0-EC5A-436B-9509-6EE8D260241F}">
      <dgm:prSet phldrT="[Texto]"/>
      <dgm:spPr>
        <a:solidFill>
          <a:schemeClr val="accent1">
            <a:lumMod val="40000"/>
            <a:lumOff val="60000"/>
          </a:schemeClr>
        </a:solidFill>
        <a:ln>
          <a:solidFill>
            <a:srgbClr val="000000"/>
          </a:solidFill>
        </a:ln>
      </dgm:spPr>
      <dgm:t>
        <a:bodyPr/>
        <a:lstStyle/>
        <a:p>
          <a:r>
            <a:rPr lang="pt-BR" b="1" dirty="0">
              <a:solidFill>
                <a:schemeClr val="tx1"/>
              </a:solidFill>
            </a:rPr>
            <a:t>Inspiração</a:t>
          </a:r>
        </a:p>
      </dgm:t>
    </dgm:pt>
    <dgm:pt modelId="{76D72C97-29B2-4368-8F5C-E4EEC25485C2}" type="parTrans" cxnId="{5487C23B-9EE3-4813-9049-28C026A0FC99}">
      <dgm:prSet/>
      <dgm:spPr/>
      <dgm:t>
        <a:bodyPr/>
        <a:lstStyle/>
        <a:p>
          <a:endParaRPr lang="pt-BR"/>
        </a:p>
      </dgm:t>
    </dgm:pt>
    <dgm:pt modelId="{5B2E35A0-0B82-451A-9A78-0326A99D4429}" type="sibTrans" cxnId="{5487C23B-9EE3-4813-9049-28C026A0FC99}">
      <dgm:prSet/>
      <dgm:spPr/>
      <dgm:t>
        <a:bodyPr/>
        <a:lstStyle/>
        <a:p>
          <a:endParaRPr lang="pt-BR"/>
        </a:p>
      </dgm:t>
    </dgm:pt>
    <dgm:pt modelId="{5A36E2AC-D3FD-4B24-A3F2-C2AB2C59554B}">
      <dgm:prSet phldrT="[Texto]"/>
      <dgm:spPr>
        <a:solidFill>
          <a:schemeClr val="accent1">
            <a:lumMod val="40000"/>
            <a:lumOff val="60000"/>
          </a:schemeClr>
        </a:solidFill>
        <a:ln>
          <a:solidFill>
            <a:schemeClr val="tx1"/>
          </a:solidFill>
        </a:ln>
      </dgm:spPr>
      <dgm:t>
        <a:bodyPr/>
        <a:lstStyle/>
        <a:p>
          <a:r>
            <a:rPr lang="pt-BR" b="1" dirty="0">
              <a:solidFill>
                <a:schemeClr val="tx1"/>
              </a:solidFill>
            </a:rPr>
            <a:t>Autoridade / Suficiência / Clareza</a:t>
          </a:r>
        </a:p>
      </dgm:t>
    </dgm:pt>
    <dgm:pt modelId="{6D0A6928-E82D-488C-BF16-96BBD4509266}" type="parTrans" cxnId="{3F74BB1D-7B42-47E1-AC28-03EE02C32B4B}">
      <dgm:prSet/>
      <dgm:spPr/>
      <dgm:t>
        <a:bodyPr/>
        <a:lstStyle/>
        <a:p>
          <a:endParaRPr lang="pt-BR"/>
        </a:p>
      </dgm:t>
    </dgm:pt>
    <dgm:pt modelId="{AF327523-C65E-431C-9771-F34E3F28C188}" type="sibTrans" cxnId="{3F74BB1D-7B42-47E1-AC28-03EE02C32B4B}">
      <dgm:prSet/>
      <dgm:spPr/>
      <dgm:t>
        <a:bodyPr/>
        <a:lstStyle/>
        <a:p>
          <a:endParaRPr lang="pt-BR"/>
        </a:p>
      </dgm:t>
    </dgm:pt>
    <dgm:pt modelId="{D270A5D0-3972-4C83-88AB-BAF68CA26E67}">
      <dgm:prSet phldrT="[Texto]"/>
      <dgm:spPr>
        <a:solidFill>
          <a:srgbClr val="FF0000"/>
        </a:solidFill>
        <a:ln>
          <a:solidFill>
            <a:srgbClr val="000000"/>
          </a:solidFill>
        </a:ln>
      </dgm:spPr>
      <dgm:t>
        <a:bodyPr/>
        <a:lstStyle/>
        <a:p>
          <a:r>
            <a:rPr lang="pt-BR" b="1" dirty="0"/>
            <a:t>Sola Scriptura</a:t>
          </a:r>
        </a:p>
      </dgm:t>
    </dgm:pt>
    <dgm:pt modelId="{40A9DAF2-55A4-421C-8D7A-75501E1C9A36}" type="parTrans" cxnId="{78506CDA-052D-4C8F-A26D-0DB91E72E7CE}">
      <dgm:prSet/>
      <dgm:spPr/>
      <dgm:t>
        <a:bodyPr/>
        <a:lstStyle/>
        <a:p>
          <a:endParaRPr lang="pt-BR"/>
        </a:p>
      </dgm:t>
    </dgm:pt>
    <dgm:pt modelId="{1BA18688-2162-4741-82BB-8DF8A899E12E}" type="sibTrans" cxnId="{78506CDA-052D-4C8F-A26D-0DB91E72E7CE}">
      <dgm:prSet/>
      <dgm:spPr/>
      <dgm:t>
        <a:bodyPr/>
        <a:lstStyle/>
        <a:p>
          <a:endParaRPr lang="pt-BR"/>
        </a:p>
      </dgm:t>
    </dgm:pt>
    <dgm:pt modelId="{4CC9D979-F0F1-481D-A09B-7C66EDABF7D6}" type="pres">
      <dgm:prSet presAssocID="{0C87BEA0-1E9B-4352-84D6-F654F1B14AB6}" presName="Name0" presStyleCnt="0">
        <dgm:presLayoutVars>
          <dgm:dir/>
          <dgm:resizeHandles val="exact"/>
        </dgm:presLayoutVars>
      </dgm:prSet>
      <dgm:spPr/>
    </dgm:pt>
    <dgm:pt modelId="{0ADC8FB9-8226-4061-94BE-91A4E1882B90}" type="pres">
      <dgm:prSet presAssocID="{D4B1D011-794B-44E7-88BB-83E18DB481E8}" presName="node" presStyleLbl="node1" presStyleIdx="0" presStyleCnt="6">
        <dgm:presLayoutVars>
          <dgm:bulletEnabled val="1"/>
        </dgm:presLayoutVars>
      </dgm:prSet>
      <dgm:spPr/>
    </dgm:pt>
    <dgm:pt modelId="{0063A541-7ACB-4EB5-8C86-96B1D24CE585}" type="pres">
      <dgm:prSet presAssocID="{07ADA348-547A-4F7E-8EB1-B919396F82CC}" presName="sibTrans" presStyleLbl="sibTrans2D1" presStyleIdx="0" presStyleCnt="5"/>
      <dgm:spPr/>
    </dgm:pt>
    <dgm:pt modelId="{DE50972D-2323-413B-94AA-93931A3D0604}" type="pres">
      <dgm:prSet presAssocID="{07ADA348-547A-4F7E-8EB1-B919396F82CC}" presName="connectorText" presStyleLbl="sibTrans2D1" presStyleIdx="0" presStyleCnt="5"/>
      <dgm:spPr/>
    </dgm:pt>
    <dgm:pt modelId="{859FB139-FC07-4A25-B3C9-00B6DEE49268}" type="pres">
      <dgm:prSet presAssocID="{7D6F7BFF-5F3C-49B6-B9BA-2B46E10956A1}" presName="node" presStyleLbl="node1" presStyleIdx="1" presStyleCnt="6">
        <dgm:presLayoutVars>
          <dgm:bulletEnabled val="1"/>
        </dgm:presLayoutVars>
      </dgm:prSet>
      <dgm:spPr/>
    </dgm:pt>
    <dgm:pt modelId="{F1FCABD7-5BCA-488B-9283-4264C42EEE4E}" type="pres">
      <dgm:prSet presAssocID="{CF4EF8FE-94C7-4CF7-A96B-72D15DBF82D2}" presName="sibTrans" presStyleLbl="sibTrans2D1" presStyleIdx="1" presStyleCnt="5"/>
      <dgm:spPr/>
    </dgm:pt>
    <dgm:pt modelId="{FC685BC8-38C3-4F86-8DAF-6F33A3AA597C}" type="pres">
      <dgm:prSet presAssocID="{CF4EF8FE-94C7-4CF7-A96B-72D15DBF82D2}" presName="connectorText" presStyleLbl="sibTrans2D1" presStyleIdx="1" presStyleCnt="5"/>
      <dgm:spPr/>
    </dgm:pt>
    <dgm:pt modelId="{DFCD8B40-2E04-4060-80BE-9153681F8E4B}" type="pres">
      <dgm:prSet presAssocID="{105E3B50-4EA7-4777-B43A-CEB381F277FA}" presName="node" presStyleLbl="node1" presStyleIdx="2" presStyleCnt="6">
        <dgm:presLayoutVars>
          <dgm:bulletEnabled val="1"/>
        </dgm:presLayoutVars>
      </dgm:prSet>
      <dgm:spPr/>
    </dgm:pt>
    <dgm:pt modelId="{01693A57-E88D-49B3-B570-B787294CDA0A}" type="pres">
      <dgm:prSet presAssocID="{96C4D740-23F2-46DB-8400-066AFF046504}" presName="sibTrans" presStyleLbl="sibTrans2D1" presStyleIdx="2" presStyleCnt="5"/>
      <dgm:spPr/>
    </dgm:pt>
    <dgm:pt modelId="{22F599CD-7467-4200-B595-1EB9E7E9A148}" type="pres">
      <dgm:prSet presAssocID="{96C4D740-23F2-46DB-8400-066AFF046504}" presName="connectorText" presStyleLbl="sibTrans2D1" presStyleIdx="2" presStyleCnt="5"/>
      <dgm:spPr/>
    </dgm:pt>
    <dgm:pt modelId="{5A7D5CC0-7DA8-4E64-A421-8CC81B5E715B}" type="pres">
      <dgm:prSet presAssocID="{67C796C0-EC5A-436B-9509-6EE8D260241F}" presName="node" presStyleLbl="node1" presStyleIdx="3" presStyleCnt="6">
        <dgm:presLayoutVars>
          <dgm:bulletEnabled val="1"/>
        </dgm:presLayoutVars>
      </dgm:prSet>
      <dgm:spPr/>
    </dgm:pt>
    <dgm:pt modelId="{D47F8A86-E6B7-44F4-B805-54456C71F533}" type="pres">
      <dgm:prSet presAssocID="{5B2E35A0-0B82-451A-9A78-0326A99D4429}" presName="sibTrans" presStyleLbl="sibTrans2D1" presStyleIdx="3" presStyleCnt="5"/>
      <dgm:spPr/>
    </dgm:pt>
    <dgm:pt modelId="{176A0527-6A43-4073-A6A9-022FD0B18DB0}" type="pres">
      <dgm:prSet presAssocID="{5B2E35A0-0B82-451A-9A78-0326A99D4429}" presName="connectorText" presStyleLbl="sibTrans2D1" presStyleIdx="3" presStyleCnt="5"/>
      <dgm:spPr/>
    </dgm:pt>
    <dgm:pt modelId="{25846AEC-E43A-4F96-91A0-17BAACFB41F8}" type="pres">
      <dgm:prSet presAssocID="{5A36E2AC-D3FD-4B24-A3F2-C2AB2C59554B}" presName="node" presStyleLbl="node1" presStyleIdx="4" presStyleCnt="6">
        <dgm:presLayoutVars>
          <dgm:bulletEnabled val="1"/>
        </dgm:presLayoutVars>
      </dgm:prSet>
      <dgm:spPr/>
    </dgm:pt>
    <dgm:pt modelId="{CA9D017A-DCBA-4CA6-8340-B9FA1B4060AA}" type="pres">
      <dgm:prSet presAssocID="{AF327523-C65E-431C-9771-F34E3F28C188}" presName="sibTrans" presStyleLbl="sibTrans2D1" presStyleIdx="4" presStyleCnt="5"/>
      <dgm:spPr/>
    </dgm:pt>
    <dgm:pt modelId="{6305A3A3-E8DF-46E8-8CE6-2AF8A744060A}" type="pres">
      <dgm:prSet presAssocID="{AF327523-C65E-431C-9771-F34E3F28C188}" presName="connectorText" presStyleLbl="sibTrans2D1" presStyleIdx="4" presStyleCnt="5"/>
      <dgm:spPr/>
    </dgm:pt>
    <dgm:pt modelId="{493DF631-B8B2-4305-9818-88384BB9BA17}" type="pres">
      <dgm:prSet presAssocID="{D270A5D0-3972-4C83-88AB-BAF68CA26E67}" presName="node" presStyleLbl="node1" presStyleIdx="5" presStyleCnt="6">
        <dgm:presLayoutVars>
          <dgm:bulletEnabled val="1"/>
        </dgm:presLayoutVars>
      </dgm:prSet>
      <dgm:spPr/>
    </dgm:pt>
  </dgm:ptLst>
  <dgm:cxnLst>
    <dgm:cxn modelId="{08885103-1C85-43D3-9187-9BA82907BC0A}" type="presOf" srcId="{5B2E35A0-0B82-451A-9A78-0326A99D4429}" destId="{D47F8A86-E6B7-44F4-B805-54456C71F533}" srcOrd="0" destOrd="0" presId="urn:microsoft.com/office/officeart/2005/8/layout/process1"/>
    <dgm:cxn modelId="{5277DC06-4ED6-4ACD-A522-EA4F9AC61B15}" type="presOf" srcId="{AF327523-C65E-431C-9771-F34E3F28C188}" destId="{CA9D017A-DCBA-4CA6-8340-B9FA1B4060AA}" srcOrd="0" destOrd="0" presId="urn:microsoft.com/office/officeart/2005/8/layout/process1"/>
    <dgm:cxn modelId="{1538C209-4CA8-44A4-8BEF-D13972EF4941}" type="presOf" srcId="{67C796C0-EC5A-436B-9509-6EE8D260241F}" destId="{5A7D5CC0-7DA8-4E64-A421-8CC81B5E715B}" srcOrd="0" destOrd="0" presId="urn:microsoft.com/office/officeart/2005/8/layout/process1"/>
    <dgm:cxn modelId="{DEC4ED19-1F40-40AB-979B-9732235DE45D}" type="presOf" srcId="{AF327523-C65E-431C-9771-F34E3F28C188}" destId="{6305A3A3-E8DF-46E8-8CE6-2AF8A744060A}" srcOrd="1" destOrd="0" presId="urn:microsoft.com/office/officeart/2005/8/layout/process1"/>
    <dgm:cxn modelId="{3F74BB1D-7B42-47E1-AC28-03EE02C32B4B}" srcId="{0C87BEA0-1E9B-4352-84D6-F654F1B14AB6}" destId="{5A36E2AC-D3FD-4B24-A3F2-C2AB2C59554B}" srcOrd="4" destOrd="0" parTransId="{6D0A6928-E82D-488C-BF16-96BBD4509266}" sibTransId="{AF327523-C65E-431C-9771-F34E3F28C188}"/>
    <dgm:cxn modelId="{9BE93B33-E4EF-4FA5-92E9-FBC899415070}" type="presOf" srcId="{CF4EF8FE-94C7-4CF7-A96B-72D15DBF82D2}" destId="{FC685BC8-38C3-4F86-8DAF-6F33A3AA597C}" srcOrd="1" destOrd="0" presId="urn:microsoft.com/office/officeart/2005/8/layout/process1"/>
    <dgm:cxn modelId="{A5DA973B-BA07-4D7C-AF26-41F791200916}" srcId="{0C87BEA0-1E9B-4352-84D6-F654F1B14AB6}" destId="{7D6F7BFF-5F3C-49B6-B9BA-2B46E10956A1}" srcOrd="1" destOrd="0" parTransId="{163D7C7A-B1DC-46C1-869F-DCF96B1E1F90}" sibTransId="{CF4EF8FE-94C7-4CF7-A96B-72D15DBF82D2}"/>
    <dgm:cxn modelId="{5487C23B-9EE3-4813-9049-28C026A0FC99}" srcId="{0C87BEA0-1E9B-4352-84D6-F654F1B14AB6}" destId="{67C796C0-EC5A-436B-9509-6EE8D260241F}" srcOrd="3" destOrd="0" parTransId="{76D72C97-29B2-4368-8F5C-E4EEC25485C2}" sibTransId="{5B2E35A0-0B82-451A-9A78-0326A99D4429}"/>
    <dgm:cxn modelId="{5F3D7943-3520-4AD2-81D1-2C92981AA395}" type="presOf" srcId="{CF4EF8FE-94C7-4CF7-A96B-72D15DBF82D2}" destId="{F1FCABD7-5BCA-488B-9283-4264C42EEE4E}" srcOrd="0" destOrd="0" presId="urn:microsoft.com/office/officeart/2005/8/layout/process1"/>
    <dgm:cxn modelId="{6A352E64-F2BB-43CC-A42A-9CB055DECC3B}" type="presOf" srcId="{105E3B50-4EA7-4777-B43A-CEB381F277FA}" destId="{DFCD8B40-2E04-4060-80BE-9153681F8E4B}" srcOrd="0" destOrd="0" presId="urn:microsoft.com/office/officeart/2005/8/layout/process1"/>
    <dgm:cxn modelId="{F0AA517D-7CFA-41AB-BF43-FFEC2E59A859}" type="presOf" srcId="{7D6F7BFF-5F3C-49B6-B9BA-2B46E10956A1}" destId="{859FB139-FC07-4A25-B3C9-00B6DEE49268}" srcOrd="0" destOrd="0" presId="urn:microsoft.com/office/officeart/2005/8/layout/process1"/>
    <dgm:cxn modelId="{8F3A048B-A5C8-4FE4-B9AA-7C1C829349B1}" type="presOf" srcId="{5A36E2AC-D3FD-4B24-A3F2-C2AB2C59554B}" destId="{25846AEC-E43A-4F96-91A0-17BAACFB41F8}" srcOrd="0" destOrd="0" presId="urn:microsoft.com/office/officeart/2005/8/layout/process1"/>
    <dgm:cxn modelId="{B8882195-C7B8-4B6E-82E6-34A0346D4112}" srcId="{0C87BEA0-1E9B-4352-84D6-F654F1B14AB6}" destId="{105E3B50-4EA7-4777-B43A-CEB381F277FA}" srcOrd="2" destOrd="0" parTransId="{EC2F1F33-2096-48B8-89EB-59C31E2FE4F8}" sibTransId="{96C4D740-23F2-46DB-8400-066AFF046504}"/>
    <dgm:cxn modelId="{8F479DAE-A6D2-40EC-BD78-951E1DCB77C8}" type="presOf" srcId="{07ADA348-547A-4F7E-8EB1-B919396F82CC}" destId="{0063A541-7ACB-4EB5-8C86-96B1D24CE585}" srcOrd="0" destOrd="0" presId="urn:microsoft.com/office/officeart/2005/8/layout/process1"/>
    <dgm:cxn modelId="{0CEF32B2-E80F-48EB-895C-429AC68BA517}" type="presOf" srcId="{0C87BEA0-1E9B-4352-84D6-F654F1B14AB6}" destId="{4CC9D979-F0F1-481D-A09B-7C66EDABF7D6}" srcOrd="0" destOrd="0" presId="urn:microsoft.com/office/officeart/2005/8/layout/process1"/>
    <dgm:cxn modelId="{85A8C3B4-F238-48B5-A27A-9B0D33FAAAB5}" type="presOf" srcId="{96C4D740-23F2-46DB-8400-066AFF046504}" destId="{01693A57-E88D-49B3-B570-B787294CDA0A}" srcOrd="0" destOrd="0" presId="urn:microsoft.com/office/officeart/2005/8/layout/process1"/>
    <dgm:cxn modelId="{318F6CB7-61E7-49EF-B2ED-13E585F34B93}" type="presOf" srcId="{96C4D740-23F2-46DB-8400-066AFF046504}" destId="{22F599CD-7467-4200-B595-1EB9E7E9A148}" srcOrd="1" destOrd="0" presId="urn:microsoft.com/office/officeart/2005/8/layout/process1"/>
    <dgm:cxn modelId="{097ECDBA-AE83-4E1B-B4D9-183CD17757D3}" type="presOf" srcId="{5B2E35A0-0B82-451A-9A78-0326A99D4429}" destId="{176A0527-6A43-4073-A6A9-022FD0B18DB0}" srcOrd="1" destOrd="0" presId="urn:microsoft.com/office/officeart/2005/8/layout/process1"/>
    <dgm:cxn modelId="{AB2438CC-70F0-41A8-99AB-8856EA12B77A}" type="presOf" srcId="{07ADA348-547A-4F7E-8EB1-B919396F82CC}" destId="{DE50972D-2323-413B-94AA-93931A3D0604}" srcOrd="1" destOrd="0" presId="urn:microsoft.com/office/officeart/2005/8/layout/process1"/>
    <dgm:cxn modelId="{00E182D9-BAB1-46DD-95CB-0FA35C332C61}" type="presOf" srcId="{D4B1D011-794B-44E7-88BB-83E18DB481E8}" destId="{0ADC8FB9-8226-4061-94BE-91A4E1882B90}" srcOrd="0" destOrd="0" presId="urn:microsoft.com/office/officeart/2005/8/layout/process1"/>
    <dgm:cxn modelId="{78506CDA-052D-4C8F-A26D-0DB91E72E7CE}" srcId="{0C87BEA0-1E9B-4352-84D6-F654F1B14AB6}" destId="{D270A5D0-3972-4C83-88AB-BAF68CA26E67}" srcOrd="5" destOrd="0" parTransId="{40A9DAF2-55A4-421C-8D7A-75501E1C9A36}" sibTransId="{1BA18688-2162-4741-82BB-8DF8A899E12E}"/>
    <dgm:cxn modelId="{C7A6AFF3-A49B-4046-82B3-60A15A434909}" type="presOf" srcId="{D270A5D0-3972-4C83-88AB-BAF68CA26E67}" destId="{493DF631-B8B2-4305-9818-88384BB9BA17}" srcOrd="0" destOrd="0" presId="urn:microsoft.com/office/officeart/2005/8/layout/process1"/>
    <dgm:cxn modelId="{F952C3FA-1BD2-48A2-987A-5D7849FE006D}" srcId="{0C87BEA0-1E9B-4352-84D6-F654F1B14AB6}" destId="{D4B1D011-794B-44E7-88BB-83E18DB481E8}" srcOrd="0" destOrd="0" parTransId="{FC5DD574-631F-47A1-B5D3-217F955CBA25}" sibTransId="{07ADA348-547A-4F7E-8EB1-B919396F82CC}"/>
    <dgm:cxn modelId="{27B3677E-7FC2-44D4-ACC7-563994C9F222}" type="presParOf" srcId="{4CC9D979-F0F1-481D-A09B-7C66EDABF7D6}" destId="{0ADC8FB9-8226-4061-94BE-91A4E1882B90}" srcOrd="0" destOrd="0" presId="urn:microsoft.com/office/officeart/2005/8/layout/process1"/>
    <dgm:cxn modelId="{5326C9C8-643C-45E3-B654-0F4520DAEF2E}" type="presParOf" srcId="{4CC9D979-F0F1-481D-A09B-7C66EDABF7D6}" destId="{0063A541-7ACB-4EB5-8C86-96B1D24CE585}" srcOrd="1" destOrd="0" presId="urn:microsoft.com/office/officeart/2005/8/layout/process1"/>
    <dgm:cxn modelId="{20FEC256-D64D-4894-AD95-31CDE1B80169}" type="presParOf" srcId="{0063A541-7ACB-4EB5-8C86-96B1D24CE585}" destId="{DE50972D-2323-413B-94AA-93931A3D0604}" srcOrd="0" destOrd="0" presId="urn:microsoft.com/office/officeart/2005/8/layout/process1"/>
    <dgm:cxn modelId="{3AF750A0-DCAE-49C7-9A82-F4DC3781AA6D}" type="presParOf" srcId="{4CC9D979-F0F1-481D-A09B-7C66EDABF7D6}" destId="{859FB139-FC07-4A25-B3C9-00B6DEE49268}" srcOrd="2" destOrd="0" presId="urn:microsoft.com/office/officeart/2005/8/layout/process1"/>
    <dgm:cxn modelId="{9BEE4D2E-EB81-4C46-B32C-E6FAF98021C0}" type="presParOf" srcId="{4CC9D979-F0F1-481D-A09B-7C66EDABF7D6}" destId="{F1FCABD7-5BCA-488B-9283-4264C42EEE4E}" srcOrd="3" destOrd="0" presId="urn:microsoft.com/office/officeart/2005/8/layout/process1"/>
    <dgm:cxn modelId="{283F8F25-0BB0-4529-8334-0C14EB3B7CD9}" type="presParOf" srcId="{F1FCABD7-5BCA-488B-9283-4264C42EEE4E}" destId="{FC685BC8-38C3-4F86-8DAF-6F33A3AA597C}" srcOrd="0" destOrd="0" presId="urn:microsoft.com/office/officeart/2005/8/layout/process1"/>
    <dgm:cxn modelId="{3F16C3B0-9EC5-49CA-8052-027E6B8E7A3E}" type="presParOf" srcId="{4CC9D979-F0F1-481D-A09B-7C66EDABF7D6}" destId="{DFCD8B40-2E04-4060-80BE-9153681F8E4B}" srcOrd="4" destOrd="0" presId="urn:microsoft.com/office/officeart/2005/8/layout/process1"/>
    <dgm:cxn modelId="{EE2CE416-0814-469D-9596-70499FBB9273}" type="presParOf" srcId="{4CC9D979-F0F1-481D-A09B-7C66EDABF7D6}" destId="{01693A57-E88D-49B3-B570-B787294CDA0A}" srcOrd="5" destOrd="0" presId="urn:microsoft.com/office/officeart/2005/8/layout/process1"/>
    <dgm:cxn modelId="{E3172600-2DB0-4DFB-A4D5-98CD8A79E6D1}" type="presParOf" srcId="{01693A57-E88D-49B3-B570-B787294CDA0A}" destId="{22F599CD-7467-4200-B595-1EB9E7E9A148}" srcOrd="0" destOrd="0" presId="urn:microsoft.com/office/officeart/2005/8/layout/process1"/>
    <dgm:cxn modelId="{3002DB8F-41BD-4248-AB28-EC9FDD42550C}" type="presParOf" srcId="{4CC9D979-F0F1-481D-A09B-7C66EDABF7D6}" destId="{5A7D5CC0-7DA8-4E64-A421-8CC81B5E715B}" srcOrd="6" destOrd="0" presId="urn:microsoft.com/office/officeart/2005/8/layout/process1"/>
    <dgm:cxn modelId="{42F182EA-59E6-4777-BE66-6866AF24FF51}" type="presParOf" srcId="{4CC9D979-F0F1-481D-A09B-7C66EDABF7D6}" destId="{D47F8A86-E6B7-44F4-B805-54456C71F533}" srcOrd="7" destOrd="0" presId="urn:microsoft.com/office/officeart/2005/8/layout/process1"/>
    <dgm:cxn modelId="{C4A83FCE-60B7-4ACB-A7DE-57DA5DE2BDF1}" type="presParOf" srcId="{D47F8A86-E6B7-44F4-B805-54456C71F533}" destId="{176A0527-6A43-4073-A6A9-022FD0B18DB0}" srcOrd="0" destOrd="0" presId="urn:microsoft.com/office/officeart/2005/8/layout/process1"/>
    <dgm:cxn modelId="{B79874AA-831E-43E5-878F-29E9DB62DDCB}" type="presParOf" srcId="{4CC9D979-F0F1-481D-A09B-7C66EDABF7D6}" destId="{25846AEC-E43A-4F96-91A0-17BAACFB41F8}" srcOrd="8" destOrd="0" presId="urn:microsoft.com/office/officeart/2005/8/layout/process1"/>
    <dgm:cxn modelId="{A0CB1D44-2A82-47ED-94A5-909504336230}" type="presParOf" srcId="{4CC9D979-F0F1-481D-A09B-7C66EDABF7D6}" destId="{CA9D017A-DCBA-4CA6-8340-B9FA1B4060AA}" srcOrd="9" destOrd="0" presId="urn:microsoft.com/office/officeart/2005/8/layout/process1"/>
    <dgm:cxn modelId="{6E682CBD-9E0B-49FD-B10A-430B0DC6FA44}" type="presParOf" srcId="{CA9D017A-DCBA-4CA6-8340-B9FA1B4060AA}" destId="{6305A3A3-E8DF-46E8-8CE6-2AF8A744060A}" srcOrd="0" destOrd="0" presId="urn:microsoft.com/office/officeart/2005/8/layout/process1"/>
    <dgm:cxn modelId="{EE554B2C-0384-4742-B4AF-40228CB49AF1}" type="presParOf" srcId="{4CC9D979-F0F1-481D-A09B-7C66EDABF7D6}" destId="{493DF631-B8B2-4305-9818-88384BB9BA17}" srcOrd="10"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C8FB9-8226-4061-94BE-91A4E1882B90}">
      <dsp:nvSpPr>
        <dsp:cNvPr id="0" name=""/>
        <dsp:cNvSpPr/>
      </dsp:nvSpPr>
      <dsp:spPr>
        <a:xfrm>
          <a:off x="0" y="1347880"/>
          <a:ext cx="2119194" cy="1271516"/>
        </a:xfrm>
        <a:prstGeom prst="roundRect">
          <a:avLst>
            <a:gd name="adj" fmla="val 10000"/>
          </a:avLst>
        </a:prstGeom>
        <a:solidFill>
          <a:schemeClr val="accent1"/>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kern="1200" dirty="0">
              <a:solidFill>
                <a:srgbClr val="000000"/>
              </a:solidFill>
            </a:rPr>
            <a:t>Conhecimento</a:t>
          </a:r>
        </a:p>
      </dsp:txBody>
      <dsp:txXfrm>
        <a:off x="37241" y="1385121"/>
        <a:ext cx="2044712" cy="1197034"/>
      </dsp:txXfrm>
    </dsp:sp>
    <dsp:sp modelId="{0063A541-7ACB-4EB5-8C86-96B1D24CE585}">
      <dsp:nvSpPr>
        <dsp:cNvPr id="0" name=""/>
        <dsp:cNvSpPr/>
      </dsp:nvSpPr>
      <dsp:spPr>
        <a:xfrm>
          <a:off x="2331113"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pt-BR" sz="1900" kern="1200"/>
        </a:p>
      </dsp:txBody>
      <dsp:txXfrm>
        <a:off x="2331113" y="1825970"/>
        <a:ext cx="314488" cy="315336"/>
      </dsp:txXfrm>
    </dsp:sp>
    <dsp:sp modelId="{859FB139-FC07-4A25-B3C9-00B6DEE49268}">
      <dsp:nvSpPr>
        <dsp:cNvPr id="0" name=""/>
        <dsp:cNvSpPr/>
      </dsp:nvSpPr>
      <dsp:spPr>
        <a:xfrm>
          <a:off x="2966871" y="1347880"/>
          <a:ext cx="2119194" cy="1271516"/>
        </a:xfrm>
        <a:prstGeom prst="roundRect">
          <a:avLst>
            <a:gd name="adj" fmla="val 10000"/>
          </a:avLst>
        </a:prstGeom>
        <a:no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kern="1200" dirty="0">
              <a:solidFill>
                <a:srgbClr val="000000"/>
              </a:solidFill>
            </a:rPr>
            <a:t>?</a:t>
          </a:r>
        </a:p>
      </dsp:txBody>
      <dsp:txXfrm>
        <a:off x="3004112" y="1385121"/>
        <a:ext cx="2044712" cy="1197034"/>
      </dsp:txXfrm>
    </dsp:sp>
    <dsp:sp modelId="{F1FCABD7-5BCA-488B-9283-4264C42EEE4E}">
      <dsp:nvSpPr>
        <dsp:cNvPr id="0" name=""/>
        <dsp:cNvSpPr/>
      </dsp:nvSpPr>
      <dsp:spPr>
        <a:xfrm>
          <a:off x="5297985"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pt-BR" sz="1900" kern="1200"/>
        </a:p>
      </dsp:txBody>
      <dsp:txXfrm>
        <a:off x="5297985" y="1825970"/>
        <a:ext cx="314488" cy="315336"/>
      </dsp:txXfrm>
    </dsp:sp>
    <dsp:sp modelId="{DFCD8B40-2E04-4060-80BE-9153681F8E4B}">
      <dsp:nvSpPr>
        <dsp:cNvPr id="0" name=""/>
        <dsp:cNvSpPr/>
      </dsp:nvSpPr>
      <dsp:spPr>
        <a:xfrm>
          <a:off x="5933743" y="1347880"/>
          <a:ext cx="2119194" cy="1271516"/>
        </a:xfrm>
        <a:prstGeom prst="roundRect">
          <a:avLst>
            <a:gd name="adj" fmla="val 10000"/>
          </a:avLst>
        </a:prstGeom>
        <a:no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kern="1200" dirty="0">
              <a:solidFill>
                <a:srgbClr val="000000"/>
              </a:solidFill>
            </a:rPr>
            <a:t>?</a:t>
          </a:r>
        </a:p>
      </dsp:txBody>
      <dsp:txXfrm>
        <a:off x="5970984" y="1385121"/>
        <a:ext cx="2044712" cy="1197034"/>
      </dsp:txXfrm>
    </dsp:sp>
    <dsp:sp modelId="{01693A57-E88D-49B3-B570-B787294CDA0A}">
      <dsp:nvSpPr>
        <dsp:cNvPr id="0" name=""/>
        <dsp:cNvSpPr/>
      </dsp:nvSpPr>
      <dsp:spPr>
        <a:xfrm>
          <a:off x="8264857"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pt-BR" sz="1900" kern="1200"/>
        </a:p>
      </dsp:txBody>
      <dsp:txXfrm>
        <a:off x="8264857" y="1825970"/>
        <a:ext cx="314488" cy="315336"/>
      </dsp:txXfrm>
    </dsp:sp>
    <dsp:sp modelId="{5A7D5CC0-7DA8-4E64-A421-8CC81B5E715B}">
      <dsp:nvSpPr>
        <dsp:cNvPr id="0" name=""/>
        <dsp:cNvSpPr/>
      </dsp:nvSpPr>
      <dsp:spPr>
        <a:xfrm>
          <a:off x="8900615" y="1347880"/>
          <a:ext cx="2119194" cy="1271516"/>
        </a:xfrm>
        <a:prstGeom prst="roundRect">
          <a:avLst>
            <a:gd name="adj" fmla="val 10000"/>
          </a:avLst>
        </a:prstGeom>
        <a:no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kern="1200" dirty="0">
              <a:solidFill>
                <a:srgbClr val="000000"/>
              </a:solidFill>
            </a:rPr>
            <a:t>?</a:t>
          </a:r>
        </a:p>
      </dsp:txBody>
      <dsp:txXfrm>
        <a:off x="8937856" y="1385121"/>
        <a:ext cx="2044712" cy="1197034"/>
      </dsp:txXfrm>
    </dsp:sp>
    <dsp:sp modelId="{D47F8A86-E6B7-44F4-B805-54456C71F533}">
      <dsp:nvSpPr>
        <dsp:cNvPr id="0" name=""/>
        <dsp:cNvSpPr/>
      </dsp:nvSpPr>
      <dsp:spPr>
        <a:xfrm>
          <a:off x="11231729"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pt-BR" sz="1900" kern="1200"/>
        </a:p>
      </dsp:txBody>
      <dsp:txXfrm>
        <a:off x="11231729" y="1825970"/>
        <a:ext cx="314488" cy="315336"/>
      </dsp:txXfrm>
    </dsp:sp>
    <dsp:sp modelId="{25846AEC-E43A-4F96-91A0-17BAACFB41F8}">
      <dsp:nvSpPr>
        <dsp:cNvPr id="0" name=""/>
        <dsp:cNvSpPr/>
      </dsp:nvSpPr>
      <dsp:spPr>
        <a:xfrm>
          <a:off x="11867487" y="1347880"/>
          <a:ext cx="2119194" cy="1271516"/>
        </a:xfrm>
        <a:prstGeom prst="roundRect">
          <a:avLst>
            <a:gd name="adj" fmla="val 10000"/>
          </a:avLst>
        </a:prstGeom>
        <a:noFill/>
        <a:ln>
          <a:solidFill>
            <a:schemeClr val="tx1"/>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kern="1200" dirty="0">
              <a:solidFill>
                <a:srgbClr val="000000"/>
              </a:solidFill>
            </a:rPr>
            <a:t>?</a:t>
          </a:r>
        </a:p>
      </dsp:txBody>
      <dsp:txXfrm>
        <a:off x="11904728" y="1385121"/>
        <a:ext cx="2044712" cy="1197034"/>
      </dsp:txXfrm>
    </dsp:sp>
    <dsp:sp modelId="{CA9D017A-DCBA-4CA6-8340-B9FA1B4060AA}">
      <dsp:nvSpPr>
        <dsp:cNvPr id="0" name=""/>
        <dsp:cNvSpPr/>
      </dsp:nvSpPr>
      <dsp:spPr>
        <a:xfrm>
          <a:off x="14198601"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pt-BR" sz="1900" kern="1200"/>
        </a:p>
      </dsp:txBody>
      <dsp:txXfrm>
        <a:off x="14198601" y="1825970"/>
        <a:ext cx="314488" cy="315336"/>
      </dsp:txXfrm>
    </dsp:sp>
    <dsp:sp modelId="{493DF631-B8B2-4305-9818-88384BB9BA17}">
      <dsp:nvSpPr>
        <dsp:cNvPr id="0" name=""/>
        <dsp:cNvSpPr/>
      </dsp:nvSpPr>
      <dsp:spPr>
        <a:xfrm>
          <a:off x="14834359" y="1347880"/>
          <a:ext cx="2119194" cy="1271516"/>
        </a:xfrm>
        <a:prstGeom prst="roundRect">
          <a:avLst>
            <a:gd name="adj" fmla="val 10000"/>
          </a:avLst>
        </a:prstGeom>
        <a:solidFill>
          <a:srgbClr val="FF0000"/>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t-BR" sz="2400" kern="1200" dirty="0"/>
            <a:t>Sola Scriptura</a:t>
          </a:r>
        </a:p>
      </dsp:txBody>
      <dsp:txXfrm>
        <a:off x="14871600" y="1385121"/>
        <a:ext cx="2044712" cy="1197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C8FB9-8226-4061-94BE-91A4E1882B90}">
      <dsp:nvSpPr>
        <dsp:cNvPr id="0" name=""/>
        <dsp:cNvSpPr/>
      </dsp:nvSpPr>
      <dsp:spPr>
        <a:xfrm>
          <a:off x="0"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Conhecimento</a:t>
          </a:r>
        </a:p>
      </dsp:txBody>
      <dsp:txXfrm>
        <a:off x="37241" y="1385121"/>
        <a:ext cx="2044712" cy="1197034"/>
      </dsp:txXfrm>
    </dsp:sp>
    <dsp:sp modelId="{0063A541-7ACB-4EB5-8C86-96B1D24CE585}">
      <dsp:nvSpPr>
        <dsp:cNvPr id="0" name=""/>
        <dsp:cNvSpPr/>
      </dsp:nvSpPr>
      <dsp:spPr>
        <a:xfrm>
          <a:off x="2331113"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2331113" y="1825970"/>
        <a:ext cx="314488" cy="315336"/>
      </dsp:txXfrm>
    </dsp:sp>
    <dsp:sp modelId="{859FB139-FC07-4A25-B3C9-00B6DEE49268}">
      <dsp:nvSpPr>
        <dsp:cNvPr id="0" name=""/>
        <dsp:cNvSpPr/>
      </dsp:nvSpPr>
      <dsp:spPr>
        <a:xfrm>
          <a:off x="2966871" y="1347880"/>
          <a:ext cx="2119194" cy="1271516"/>
        </a:xfrm>
        <a:prstGeom prst="roundRect">
          <a:avLst>
            <a:gd name="adj" fmla="val 10000"/>
          </a:avLst>
        </a:prstGeom>
        <a:solidFill>
          <a:schemeClr val="accent1"/>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Cognoscibilidade de Deus</a:t>
          </a:r>
        </a:p>
      </dsp:txBody>
      <dsp:txXfrm>
        <a:off x="3004112" y="1385121"/>
        <a:ext cx="2044712" cy="1197034"/>
      </dsp:txXfrm>
    </dsp:sp>
    <dsp:sp modelId="{F1FCABD7-5BCA-488B-9283-4264C42EEE4E}">
      <dsp:nvSpPr>
        <dsp:cNvPr id="0" name=""/>
        <dsp:cNvSpPr/>
      </dsp:nvSpPr>
      <dsp:spPr>
        <a:xfrm>
          <a:off x="5297985"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5297985" y="1825970"/>
        <a:ext cx="314488" cy="315336"/>
      </dsp:txXfrm>
    </dsp:sp>
    <dsp:sp modelId="{DFCD8B40-2E04-4060-80BE-9153681F8E4B}">
      <dsp:nvSpPr>
        <dsp:cNvPr id="0" name=""/>
        <dsp:cNvSpPr/>
      </dsp:nvSpPr>
      <dsp:spPr>
        <a:xfrm>
          <a:off x="5933743" y="1347880"/>
          <a:ext cx="2119194" cy="1271516"/>
        </a:xfrm>
        <a:prstGeom prst="roundRect">
          <a:avLst>
            <a:gd name="adj" fmla="val 10000"/>
          </a:avLst>
        </a:prstGeom>
        <a:no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a:t>
          </a:r>
        </a:p>
      </dsp:txBody>
      <dsp:txXfrm>
        <a:off x="5970984" y="1385121"/>
        <a:ext cx="2044712" cy="1197034"/>
      </dsp:txXfrm>
    </dsp:sp>
    <dsp:sp modelId="{01693A57-E88D-49B3-B570-B787294CDA0A}">
      <dsp:nvSpPr>
        <dsp:cNvPr id="0" name=""/>
        <dsp:cNvSpPr/>
      </dsp:nvSpPr>
      <dsp:spPr>
        <a:xfrm>
          <a:off x="8264857"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8264857" y="1825970"/>
        <a:ext cx="314488" cy="315336"/>
      </dsp:txXfrm>
    </dsp:sp>
    <dsp:sp modelId="{5A7D5CC0-7DA8-4E64-A421-8CC81B5E715B}">
      <dsp:nvSpPr>
        <dsp:cNvPr id="0" name=""/>
        <dsp:cNvSpPr/>
      </dsp:nvSpPr>
      <dsp:spPr>
        <a:xfrm>
          <a:off x="8900615" y="1347880"/>
          <a:ext cx="2119194" cy="1271516"/>
        </a:xfrm>
        <a:prstGeom prst="roundRect">
          <a:avLst>
            <a:gd name="adj" fmla="val 10000"/>
          </a:avLst>
        </a:prstGeom>
        <a:no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a:t>
          </a:r>
        </a:p>
      </dsp:txBody>
      <dsp:txXfrm>
        <a:off x="8937856" y="1385121"/>
        <a:ext cx="2044712" cy="1197034"/>
      </dsp:txXfrm>
    </dsp:sp>
    <dsp:sp modelId="{D47F8A86-E6B7-44F4-B805-54456C71F533}">
      <dsp:nvSpPr>
        <dsp:cNvPr id="0" name=""/>
        <dsp:cNvSpPr/>
      </dsp:nvSpPr>
      <dsp:spPr>
        <a:xfrm>
          <a:off x="11231729"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11231729" y="1825970"/>
        <a:ext cx="314488" cy="315336"/>
      </dsp:txXfrm>
    </dsp:sp>
    <dsp:sp modelId="{25846AEC-E43A-4F96-91A0-17BAACFB41F8}">
      <dsp:nvSpPr>
        <dsp:cNvPr id="0" name=""/>
        <dsp:cNvSpPr/>
      </dsp:nvSpPr>
      <dsp:spPr>
        <a:xfrm>
          <a:off x="11867487" y="1347880"/>
          <a:ext cx="2119194" cy="1271516"/>
        </a:xfrm>
        <a:prstGeom prst="roundRect">
          <a:avLst>
            <a:gd name="adj" fmla="val 10000"/>
          </a:avLst>
        </a:prstGeom>
        <a:noFill/>
        <a:ln>
          <a:solidFill>
            <a:schemeClr val="tx1"/>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a:t>
          </a:r>
        </a:p>
      </dsp:txBody>
      <dsp:txXfrm>
        <a:off x="11904728" y="1385121"/>
        <a:ext cx="2044712" cy="1197034"/>
      </dsp:txXfrm>
    </dsp:sp>
    <dsp:sp modelId="{CA9D017A-DCBA-4CA6-8340-B9FA1B4060AA}">
      <dsp:nvSpPr>
        <dsp:cNvPr id="0" name=""/>
        <dsp:cNvSpPr/>
      </dsp:nvSpPr>
      <dsp:spPr>
        <a:xfrm>
          <a:off x="14198601"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14198601" y="1825970"/>
        <a:ext cx="314488" cy="315336"/>
      </dsp:txXfrm>
    </dsp:sp>
    <dsp:sp modelId="{493DF631-B8B2-4305-9818-88384BB9BA17}">
      <dsp:nvSpPr>
        <dsp:cNvPr id="0" name=""/>
        <dsp:cNvSpPr/>
      </dsp:nvSpPr>
      <dsp:spPr>
        <a:xfrm>
          <a:off x="14834359" y="1347880"/>
          <a:ext cx="2119194" cy="1271516"/>
        </a:xfrm>
        <a:prstGeom prst="roundRect">
          <a:avLst>
            <a:gd name="adj" fmla="val 10000"/>
          </a:avLst>
        </a:prstGeom>
        <a:solidFill>
          <a:srgbClr val="FF0000"/>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t>Sola Scriptura</a:t>
          </a:r>
        </a:p>
      </dsp:txBody>
      <dsp:txXfrm>
        <a:off x="14871600" y="1385121"/>
        <a:ext cx="2044712" cy="11970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C8FB9-8226-4061-94BE-91A4E1882B90}">
      <dsp:nvSpPr>
        <dsp:cNvPr id="0" name=""/>
        <dsp:cNvSpPr/>
      </dsp:nvSpPr>
      <dsp:spPr>
        <a:xfrm>
          <a:off x="0"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Conhecimento</a:t>
          </a:r>
        </a:p>
      </dsp:txBody>
      <dsp:txXfrm>
        <a:off x="37241" y="1385121"/>
        <a:ext cx="2044712" cy="1197034"/>
      </dsp:txXfrm>
    </dsp:sp>
    <dsp:sp modelId="{0063A541-7ACB-4EB5-8C86-96B1D24CE585}">
      <dsp:nvSpPr>
        <dsp:cNvPr id="0" name=""/>
        <dsp:cNvSpPr/>
      </dsp:nvSpPr>
      <dsp:spPr>
        <a:xfrm>
          <a:off x="2331113"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2331113" y="1825970"/>
        <a:ext cx="314488" cy="315336"/>
      </dsp:txXfrm>
    </dsp:sp>
    <dsp:sp modelId="{859FB139-FC07-4A25-B3C9-00B6DEE49268}">
      <dsp:nvSpPr>
        <dsp:cNvPr id="0" name=""/>
        <dsp:cNvSpPr/>
      </dsp:nvSpPr>
      <dsp:spPr>
        <a:xfrm>
          <a:off x="2966871"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Cognoscibilidade de Deus</a:t>
          </a:r>
        </a:p>
      </dsp:txBody>
      <dsp:txXfrm>
        <a:off x="3004112" y="1385121"/>
        <a:ext cx="2044712" cy="1197034"/>
      </dsp:txXfrm>
    </dsp:sp>
    <dsp:sp modelId="{F1FCABD7-5BCA-488B-9283-4264C42EEE4E}">
      <dsp:nvSpPr>
        <dsp:cNvPr id="0" name=""/>
        <dsp:cNvSpPr/>
      </dsp:nvSpPr>
      <dsp:spPr>
        <a:xfrm>
          <a:off x="5297985"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5297985" y="1825970"/>
        <a:ext cx="314488" cy="315336"/>
      </dsp:txXfrm>
    </dsp:sp>
    <dsp:sp modelId="{DFCD8B40-2E04-4060-80BE-9153681F8E4B}">
      <dsp:nvSpPr>
        <dsp:cNvPr id="0" name=""/>
        <dsp:cNvSpPr/>
      </dsp:nvSpPr>
      <dsp:spPr>
        <a:xfrm>
          <a:off x="5933743" y="1347880"/>
          <a:ext cx="2119194" cy="1271516"/>
        </a:xfrm>
        <a:prstGeom prst="roundRect">
          <a:avLst>
            <a:gd name="adj" fmla="val 10000"/>
          </a:avLst>
        </a:prstGeom>
        <a:solidFill>
          <a:schemeClr val="accent1"/>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chemeClr val="bg1"/>
              </a:solidFill>
            </a:rPr>
            <a:t>Revelação</a:t>
          </a:r>
        </a:p>
      </dsp:txBody>
      <dsp:txXfrm>
        <a:off x="5970984" y="1385121"/>
        <a:ext cx="2044712" cy="1197034"/>
      </dsp:txXfrm>
    </dsp:sp>
    <dsp:sp modelId="{01693A57-E88D-49B3-B570-B787294CDA0A}">
      <dsp:nvSpPr>
        <dsp:cNvPr id="0" name=""/>
        <dsp:cNvSpPr/>
      </dsp:nvSpPr>
      <dsp:spPr>
        <a:xfrm>
          <a:off x="8264857"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8264857" y="1825970"/>
        <a:ext cx="314488" cy="315336"/>
      </dsp:txXfrm>
    </dsp:sp>
    <dsp:sp modelId="{5A7D5CC0-7DA8-4E64-A421-8CC81B5E715B}">
      <dsp:nvSpPr>
        <dsp:cNvPr id="0" name=""/>
        <dsp:cNvSpPr/>
      </dsp:nvSpPr>
      <dsp:spPr>
        <a:xfrm>
          <a:off x="8900615" y="1347880"/>
          <a:ext cx="2119194" cy="1271516"/>
        </a:xfrm>
        <a:prstGeom prst="roundRect">
          <a:avLst>
            <a:gd name="adj" fmla="val 10000"/>
          </a:avLst>
        </a:prstGeom>
        <a:no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a:t>
          </a:r>
        </a:p>
      </dsp:txBody>
      <dsp:txXfrm>
        <a:off x="8937856" y="1385121"/>
        <a:ext cx="2044712" cy="1197034"/>
      </dsp:txXfrm>
    </dsp:sp>
    <dsp:sp modelId="{D47F8A86-E6B7-44F4-B805-54456C71F533}">
      <dsp:nvSpPr>
        <dsp:cNvPr id="0" name=""/>
        <dsp:cNvSpPr/>
      </dsp:nvSpPr>
      <dsp:spPr>
        <a:xfrm>
          <a:off x="11231729"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11231729" y="1825970"/>
        <a:ext cx="314488" cy="315336"/>
      </dsp:txXfrm>
    </dsp:sp>
    <dsp:sp modelId="{25846AEC-E43A-4F96-91A0-17BAACFB41F8}">
      <dsp:nvSpPr>
        <dsp:cNvPr id="0" name=""/>
        <dsp:cNvSpPr/>
      </dsp:nvSpPr>
      <dsp:spPr>
        <a:xfrm>
          <a:off x="11867487" y="1347880"/>
          <a:ext cx="2119194" cy="1271516"/>
        </a:xfrm>
        <a:prstGeom prst="roundRect">
          <a:avLst>
            <a:gd name="adj" fmla="val 10000"/>
          </a:avLst>
        </a:prstGeom>
        <a:noFill/>
        <a:ln>
          <a:solidFill>
            <a:schemeClr val="tx1"/>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a:t>
          </a:r>
        </a:p>
      </dsp:txBody>
      <dsp:txXfrm>
        <a:off x="11904728" y="1385121"/>
        <a:ext cx="2044712" cy="1197034"/>
      </dsp:txXfrm>
    </dsp:sp>
    <dsp:sp modelId="{CA9D017A-DCBA-4CA6-8340-B9FA1B4060AA}">
      <dsp:nvSpPr>
        <dsp:cNvPr id="0" name=""/>
        <dsp:cNvSpPr/>
      </dsp:nvSpPr>
      <dsp:spPr>
        <a:xfrm>
          <a:off x="14198601"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14198601" y="1825970"/>
        <a:ext cx="314488" cy="315336"/>
      </dsp:txXfrm>
    </dsp:sp>
    <dsp:sp modelId="{493DF631-B8B2-4305-9818-88384BB9BA17}">
      <dsp:nvSpPr>
        <dsp:cNvPr id="0" name=""/>
        <dsp:cNvSpPr/>
      </dsp:nvSpPr>
      <dsp:spPr>
        <a:xfrm>
          <a:off x="14834359" y="1347880"/>
          <a:ext cx="2119194" cy="1271516"/>
        </a:xfrm>
        <a:prstGeom prst="roundRect">
          <a:avLst>
            <a:gd name="adj" fmla="val 10000"/>
          </a:avLst>
        </a:prstGeom>
        <a:solidFill>
          <a:srgbClr val="FF0000"/>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t>Sola Scriptura</a:t>
          </a:r>
        </a:p>
      </dsp:txBody>
      <dsp:txXfrm>
        <a:off x="14871600" y="1385121"/>
        <a:ext cx="2044712" cy="11970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C8FB9-8226-4061-94BE-91A4E1882B90}">
      <dsp:nvSpPr>
        <dsp:cNvPr id="0" name=""/>
        <dsp:cNvSpPr/>
      </dsp:nvSpPr>
      <dsp:spPr>
        <a:xfrm>
          <a:off x="0"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Conhecimento</a:t>
          </a:r>
        </a:p>
      </dsp:txBody>
      <dsp:txXfrm>
        <a:off x="37241" y="1385121"/>
        <a:ext cx="2044712" cy="1197034"/>
      </dsp:txXfrm>
    </dsp:sp>
    <dsp:sp modelId="{0063A541-7ACB-4EB5-8C86-96B1D24CE585}">
      <dsp:nvSpPr>
        <dsp:cNvPr id="0" name=""/>
        <dsp:cNvSpPr/>
      </dsp:nvSpPr>
      <dsp:spPr>
        <a:xfrm>
          <a:off x="2331113"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2331113" y="1825970"/>
        <a:ext cx="314488" cy="315336"/>
      </dsp:txXfrm>
    </dsp:sp>
    <dsp:sp modelId="{859FB139-FC07-4A25-B3C9-00B6DEE49268}">
      <dsp:nvSpPr>
        <dsp:cNvPr id="0" name=""/>
        <dsp:cNvSpPr/>
      </dsp:nvSpPr>
      <dsp:spPr>
        <a:xfrm>
          <a:off x="2966871"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Cognoscibilidade de Deus</a:t>
          </a:r>
        </a:p>
      </dsp:txBody>
      <dsp:txXfrm>
        <a:off x="3004112" y="1385121"/>
        <a:ext cx="2044712" cy="1197034"/>
      </dsp:txXfrm>
    </dsp:sp>
    <dsp:sp modelId="{F1FCABD7-5BCA-488B-9283-4264C42EEE4E}">
      <dsp:nvSpPr>
        <dsp:cNvPr id="0" name=""/>
        <dsp:cNvSpPr/>
      </dsp:nvSpPr>
      <dsp:spPr>
        <a:xfrm>
          <a:off x="5297985"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5297985" y="1825970"/>
        <a:ext cx="314488" cy="315336"/>
      </dsp:txXfrm>
    </dsp:sp>
    <dsp:sp modelId="{DFCD8B40-2E04-4060-80BE-9153681F8E4B}">
      <dsp:nvSpPr>
        <dsp:cNvPr id="0" name=""/>
        <dsp:cNvSpPr/>
      </dsp:nvSpPr>
      <dsp:spPr>
        <a:xfrm>
          <a:off x="5933743"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Revelação</a:t>
          </a:r>
        </a:p>
      </dsp:txBody>
      <dsp:txXfrm>
        <a:off x="5970984" y="1385121"/>
        <a:ext cx="2044712" cy="1197034"/>
      </dsp:txXfrm>
    </dsp:sp>
    <dsp:sp modelId="{01693A57-E88D-49B3-B570-B787294CDA0A}">
      <dsp:nvSpPr>
        <dsp:cNvPr id="0" name=""/>
        <dsp:cNvSpPr/>
      </dsp:nvSpPr>
      <dsp:spPr>
        <a:xfrm>
          <a:off x="8264857"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8264857" y="1825970"/>
        <a:ext cx="314488" cy="315336"/>
      </dsp:txXfrm>
    </dsp:sp>
    <dsp:sp modelId="{5A7D5CC0-7DA8-4E64-A421-8CC81B5E715B}">
      <dsp:nvSpPr>
        <dsp:cNvPr id="0" name=""/>
        <dsp:cNvSpPr/>
      </dsp:nvSpPr>
      <dsp:spPr>
        <a:xfrm>
          <a:off x="8900615" y="1347880"/>
          <a:ext cx="2119194" cy="1271516"/>
        </a:xfrm>
        <a:prstGeom prst="roundRect">
          <a:avLst>
            <a:gd name="adj" fmla="val 10000"/>
          </a:avLst>
        </a:prstGeom>
        <a:solidFill>
          <a:schemeClr val="accent1"/>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t>Inspiração</a:t>
          </a:r>
        </a:p>
      </dsp:txBody>
      <dsp:txXfrm>
        <a:off x="8937856" y="1385121"/>
        <a:ext cx="2044712" cy="1197034"/>
      </dsp:txXfrm>
    </dsp:sp>
    <dsp:sp modelId="{D47F8A86-E6B7-44F4-B805-54456C71F533}">
      <dsp:nvSpPr>
        <dsp:cNvPr id="0" name=""/>
        <dsp:cNvSpPr/>
      </dsp:nvSpPr>
      <dsp:spPr>
        <a:xfrm>
          <a:off x="11231729"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11231729" y="1825970"/>
        <a:ext cx="314488" cy="315336"/>
      </dsp:txXfrm>
    </dsp:sp>
    <dsp:sp modelId="{25846AEC-E43A-4F96-91A0-17BAACFB41F8}">
      <dsp:nvSpPr>
        <dsp:cNvPr id="0" name=""/>
        <dsp:cNvSpPr/>
      </dsp:nvSpPr>
      <dsp:spPr>
        <a:xfrm>
          <a:off x="11867487" y="1347880"/>
          <a:ext cx="2119194" cy="1271516"/>
        </a:xfrm>
        <a:prstGeom prst="roundRect">
          <a:avLst>
            <a:gd name="adj" fmla="val 10000"/>
          </a:avLst>
        </a:prstGeom>
        <a:noFill/>
        <a:ln>
          <a:solidFill>
            <a:schemeClr val="tx1"/>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solidFill>
                <a:srgbClr val="000000"/>
              </a:solidFill>
            </a:rPr>
            <a:t>?</a:t>
          </a:r>
        </a:p>
      </dsp:txBody>
      <dsp:txXfrm>
        <a:off x="11904728" y="1385121"/>
        <a:ext cx="2044712" cy="1197034"/>
      </dsp:txXfrm>
    </dsp:sp>
    <dsp:sp modelId="{CA9D017A-DCBA-4CA6-8340-B9FA1B4060AA}">
      <dsp:nvSpPr>
        <dsp:cNvPr id="0" name=""/>
        <dsp:cNvSpPr/>
      </dsp:nvSpPr>
      <dsp:spPr>
        <a:xfrm>
          <a:off x="14198601"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14198601" y="1825970"/>
        <a:ext cx="314488" cy="315336"/>
      </dsp:txXfrm>
    </dsp:sp>
    <dsp:sp modelId="{493DF631-B8B2-4305-9818-88384BB9BA17}">
      <dsp:nvSpPr>
        <dsp:cNvPr id="0" name=""/>
        <dsp:cNvSpPr/>
      </dsp:nvSpPr>
      <dsp:spPr>
        <a:xfrm>
          <a:off x="14834359" y="1347880"/>
          <a:ext cx="2119194" cy="1271516"/>
        </a:xfrm>
        <a:prstGeom prst="roundRect">
          <a:avLst>
            <a:gd name="adj" fmla="val 10000"/>
          </a:avLst>
        </a:prstGeom>
        <a:solidFill>
          <a:srgbClr val="FF0000"/>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kern="1200" dirty="0"/>
            <a:t>Sola Scriptura</a:t>
          </a:r>
        </a:p>
      </dsp:txBody>
      <dsp:txXfrm>
        <a:off x="14871600" y="1385121"/>
        <a:ext cx="2044712" cy="11970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C8FB9-8226-4061-94BE-91A4E1882B90}">
      <dsp:nvSpPr>
        <dsp:cNvPr id="0" name=""/>
        <dsp:cNvSpPr/>
      </dsp:nvSpPr>
      <dsp:spPr>
        <a:xfrm>
          <a:off x="0"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solidFill>
                <a:srgbClr val="000000"/>
              </a:solidFill>
            </a:rPr>
            <a:t>Conhecimento</a:t>
          </a:r>
        </a:p>
      </dsp:txBody>
      <dsp:txXfrm>
        <a:off x="37241" y="1385121"/>
        <a:ext cx="2044712" cy="1197034"/>
      </dsp:txXfrm>
    </dsp:sp>
    <dsp:sp modelId="{0063A541-7ACB-4EB5-8C86-96B1D24CE585}">
      <dsp:nvSpPr>
        <dsp:cNvPr id="0" name=""/>
        <dsp:cNvSpPr/>
      </dsp:nvSpPr>
      <dsp:spPr>
        <a:xfrm>
          <a:off x="2331113"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2331113" y="1825970"/>
        <a:ext cx="314488" cy="315336"/>
      </dsp:txXfrm>
    </dsp:sp>
    <dsp:sp modelId="{859FB139-FC07-4A25-B3C9-00B6DEE49268}">
      <dsp:nvSpPr>
        <dsp:cNvPr id="0" name=""/>
        <dsp:cNvSpPr/>
      </dsp:nvSpPr>
      <dsp:spPr>
        <a:xfrm>
          <a:off x="2966871"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solidFill>
                <a:srgbClr val="000000"/>
              </a:solidFill>
            </a:rPr>
            <a:t>Cognoscibilidade de Deus</a:t>
          </a:r>
        </a:p>
      </dsp:txBody>
      <dsp:txXfrm>
        <a:off x="3004112" y="1385121"/>
        <a:ext cx="2044712" cy="1197034"/>
      </dsp:txXfrm>
    </dsp:sp>
    <dsp:sp modelId="{F1FCABD7-5BCA-488B-9283-4264C42EEE4E}">
      <dsp:nvSpPr>
        <dsp:cNvPr id="0" name=""/>
        <dsp:cNvSpPr/>
      </dsp:nvSpPr>
      <dsp:spPr>
        <a:xfrm>
          <a:off x="5297985"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5297985" y="1825970"/>
        <a:ext cx="314488" cy="315336"/>
      </dsp:txXfrm>
    </dsp:sp>
    <dsp:sp modelId="{DFCD8B40-2E04-4060-80BE-9153681F8E4B}">
      <dsp:nvSpPr>
        <dsp:cNvPr id="0" name=""/>
        <dsp:cNvSpPr/>
      </dsp:nvSpPr>
      <dsp:spPr>
        <a:xfrm>
          <a:off x="5933743"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solidFill>
                <a:srgbClr val="000000"/>
              </a:solidFill>
            </a:rPr>
            <a:t>Revelação</a:t>
          </a:r>
        </a:p>
      </dsp:txBody>
      <dsp:txXfrm>
        <a:off x="5970984" y="1385121"/>
        <a:ext cx="2044712" cy="1197034"/>
      </dsp:txXfrm>
    </dsp:sp>
    <dsp:sp modelId="{01693A57-E88D-49B3-B570-B787294CDA0A}">
      <dsp:nvSpPr>
        <dsp:cNvPr id="0" name=""/>
        <dsp:cNvSpPr/>
      </dsp:nvSpPr>
      <dsp:spPr>
        <a:xfrm>
          <a:off x="8264857"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8264857" y="1825970"/>
        <a:ext cx="314488" cy="315336"/>
      </dsp:txXfrm>
    </dsp:sp>
    <dsp:sp modelId="{5A7D5CC0-7DA8-4E64-A421-8CC81B5E715B}">
      <dsp:nvSpPr>
        <dsp:cNvPr id="0" name=""/>
        <dsp:cNvSpPr/>
      </dsp:nvSpPr>
      <dsp:spPr>
        <a:xfrm>
          <a:off x="8900615"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solidFill>
                <a:schemeClr val="tx1"/>
              </a:solidFill>
            </a:rPr>
            <a:t>Inspiração</a:t>
          </a:r>
        </a:p>
      </dsp:txBody>
      <dsp:txXfrm>
        <a:off x="8937856" y="1385121"/>
        <a:ext cx="2044712" cy="1197034"/>
      </dsp:txXfrm>
    </dsp:sp>
    <dsp:sp modelId="{D47F8A86-E6B7-44F4-B805-54456C71F533}">
      <dsp:nvSpPr>
        <dsp:cNvPr id="0" name=""/>
        <dsp:cNvSpPr/>
      </dsp:nvSpPr>
      <dsp:spPr>
        <a:xfrm>
          <a:off x="11231729"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11231729" y="1825970"/>
        <a:ext cx="314488" cy="315336"/>
      </dsp:txXfrm>
    </dsp:sp>
    <dsp:sp modelId="{25846AEC-E43A-4F96-91A0-17BAACFB41F8}">
      <dsp:nvSpPr>
        <dsp:cNvPr id="0" name=""/>
        <dsp:cNvSpPr/>
      </dsp:nvSpPr>
      <dsp:spPr>
        <a:xfrm>
          <a:off x="11867487" y="1347880"/>
          <a:ext cx="2119194" cy="1271516"/>
        </a:xfrm>
        <a:prstGeom prst="roundRect">
          <a:avLst>
            <a:gd name="adj" fmla="val 10000"/>
          </a:avLst>
        </a:prstGeom>
        <a:solidFill>
          <a:schemeClr val="accent1"/>
        </a:solidFill>
        <a:ln>
          <a:solidFill>
            <a:schemeClr val="tx1"/>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solidFill>
                <a:schemeClr val="bg1"/>
              </a:solidFill>
            </a:rPr>
            <a:t>Autoridade / Suficiência / Clareza</a:t>
          </a:r>
        </a:p>
      </dsp:txBody>
      <dsp:txXfrm>
        <a:off x="11904728" y="1385121"/>
        <a:ext cx="2044712" cy="1197034"/>
      </dsp:txXfrm>
    </dsp:sp>
    <dsp:sp modelId="{CA9D017A-DCBA-4CA6-8340-B9FA1B4060AA}">
      <dsp:nvSpPr>
        <dsp:cNvPr id="0" name=""/>
        <dsp:cNvSpPr/>
      </dsp:nvSpPr>
      <dsp:spPr>
        <a:xfrm>
          <a:off x="14198601"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14198601" y="1825970"/>
        <a:ext cx="314488" cy="315336"/>
      </dsp:txXfrm>
    </dsp:sp>
    <dsp:sp modelId="{493DF631-B8B2-4305-9818-88384BB9BA17}">
      <dsp:nvSpPr>
        <dsp:cNvPr id="0" name=""/>
        <dsp:cNvSpPr/>
      </dsp:nvSpPr>
      <dsp:spPr>
        <a:xfrm>
          <a:off x="14834359" y="1347880"/>
          <a:ext cx="2119194" cy="1271516"/>
        </a:xfrm>
        <a:prstGeom prst="roundRect">
          <a:avLst>
            <a:gd name="adj" fmla="val 10000"/>
          </a:avLst>
        </a:prstGeom>
        <a:solidFill>
          <a:srgbClr val="FF0000"/>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t>Sola Scriptura</a:t>
          </a:r>
        </a:p>
      </dsp:txBody>
      <dsp:txXfrm>
        <a:off x="14871600" y="1385121"/>
        <a:ext cx="2044712" cy="11970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C8FB9-8226-4061-94BE-91A4E1882B90}">
      <dsp:nvSpPr>
        <dsp:cNvPr id="0" name=""/>
        <dsp:cNvSpPr/>
      </dsp:nvSpPr>
      <dsp:spPr>
        <a:xfrm>
          <a:off x="0"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solidFill>
                <a:srgbClr val="000000"/>
              </a:solidFill>
            </a:rPr>
            <a:t>Conhecimento</a:t>
          </a:r>
        </a:p>
      </dsp:txBody>
      <dsp:txXfrm>
        <a:off x="37241" y="1385121"/>
        <a:ext cx="2044712" cy="1197034"/>
      </dsp:txXfrm>
    </dsp:sp>
    <dsp:sp modelId="{0063A541-7ACB-4EB5-8C86-96B1D24CE585}">
      <dsp:nvSpPr>
        <dsp:cNvPr id="0" name=""/>
        <dsp:cNvSpPr/>
      </dsp:nvSpPr>
      <dsp:spPr>
        <a:xfrm>
          <a:off x="2331113"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2331113" y="1825970"/>
        <a:ext cx="314488" cy="315336"/>
      </dsp:txXfrm>
    </dsp:sp>
    <dsp:sp modelId="{859FB139-FC07-4A25-B3C9-00B6DEE49268}">
      <dsp:nvSpPr>
        <dsp:cNvPr id="0" name=""/>
        <dsp:cNvSpPr/>
      </dsp:nvSpPr>
      <dsp:spPr>
        <a:xfrm>
          <a:off x="2966871"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solidFill>
                <a:srgbClr val="000000"/>
              </a:solidFill>
            </a:rPr>
            <a:t>Cognoscibilidade de Deus</a:t>
          </a:r>
        </a:p>
      </dsp:txBody>
      <dsp:txXfrm>
        <a:off x="3004112" y="1385121"/>
        <a:ext cx="2044712" cy="1197034"/>
      </dsp:txXfrm>
    </dsp:sp>
    <dsp:sp modelId="{F1FCABD7-5BCA-488B-9283-4264C42EEE4E}">
      <dsp:nvSpPr>
        <dsp:cNvPr id="0" name=""/>
        <dsp:cNvSpPr/>
      </dsp:nvSpPr>
      <dsp:spPr>
        <a:xfrm>
          <a:off x="5297985"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5297985" y="1825970"/>
        <a:ext cx="314488" cy="315336"/>
      </dsp:txXfrm>
    </dsp:sp>
    <dsp:sp modelId="{DFCD8B40-2E04-4060-80BE-9153681F8E4B}">
      <dsp:nvSpPr>
        <dsp:cNvPr id="0" name=""/>
        <dsp:cNvSpPr/>
      </dsp:nvSpPr>
      <dsp:spPr>
        <a:xfrm>
          <a:off x="5933743"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solidFill>
                <a:srgbClr val="000000"/>
              </a:solidFill>
            </a:rPr>
            <a:t>Revelação</a:t>
          </a:r>
        </a:p>
      </dsp:txBody>
      <dsp:txXfrm>
        <a:off x="5970984" y="1385121"/>
        <a:ext cx="2044712" cy="1197034"/>
      </dsp:txXfrm>
    </dsp:sp>
    <dsp:sp modelId="{01693A57-E88D-49B3-B570-B787294CDA0A}">
      <dsp:nvSpPr>
        <dsp:cNvPr id="0" name=""/>
        <dsp:cNvSpPr/>
      </dsp:nvSpPr>
      <dsp:spPr>
        <a:xfrm>
          <a:off x="8264857"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8264857" y="1825970"/>
        <a:ext cx="314488" cy="315336"/>
      </dsp:txXfrm>
    </dsp:sp>
    <dsp:sp modelId="{5A7D5CC0-7DA8-4E64-A421-8CC81B5E715B}">
      <dsp:nvSpPr>
        <dsp:cNvPr id="0" name=""/>
        <dsp:cNvSpPr/>
      </dsp:nvSpPr>
      <dsp:spPr>
        <a:xfrm>
          <a:off x="8900615" y="1347880"/>
          <a:ext cx="2119194" cy="1271516"/>
        </a:xfrm>
        <a:prstGeom prst="roundRect">
          <a:avLst>
            <a:gd name="adj" fmla="val 10000"/>
          </a:avLst>
        </a:prstGeom>
        <a:solidFill>
          <a:schemeClr val="accent1">
            <a:lumMod val="40000"/>
            <a:lumOff val="60000"/>
          </a:schemeClr>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solidFill>
                <a:schemeClr val="tx1"/>
              </a:solidFill>
            </a:rPr>
            <a:t>Inspiração</a:t>
          </a:r>
        </a:p>
      </dsp:txBody>
      <dsp:txXfrm>
        <a:off x="8937856" y="1385121"/>
        <a:ext cx="2044712" cy="1197034"/>
      </dsp:txXfrm>
    </dsp:sp>
    <dsp:sp modelId="{D47F8A86-E6B7-44F4-B805-54456C71F533}">
      <dsp:nvSpPr>
        <dsp:cNvPr id="0" name=""/>
        <dsp:cNvSpPr/>
      </dsp:nvSpPr>
      <dsp:spPr>
        <a:xfrm>
          <a:off x="11231729"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11231729" y="1825970"/>
        <a:ext cx="314488" cy="315336"/>
      </dsp:txXfrm>
    </dsp:sp>
    <dsp:sp modelId="{25846AEC-E43A-4F96-91A0-17BAACFB41F8}">
      <dsp:nvSpPr>
        <dsp:cNvPr id="0" name=""/>
        <dsp:cNvSpPr/>
      </dsp:nvSpPr>
      <dsp:spPr>
        <a:xfrm>
          <a:off x="11867487" y="1347880"/>
          <a:ext cx="2119194" cy="1271516"/>
        </a:xfrm>
        <a:prstGeom prst="roundRect">
          <a:avLst>
            <a:gd name="adj" fmla="val 10000"/>
          </a:avLst>
        </a:prstGeom>
        <a:solidFill>
          <a:schemeClr val="accent1">
            <a:lumMod val="40000"/>
            <a:lumOff val="60000"/>
          </a:schemeClr>
        </a:solidFill>
        <a:ln>
          <a:solidFill>
            <a:schemeClr val="tx1"/>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solidFill>
                <a:schemeClr val="tx1"/>
              </a:solidFill>
            </a:rPr>
            <a:t>Autoridade / Suficiência / Clareza</a:t>
          </a:r>
        </a:p>
      </dsp:txBody>
      <dsp:txXfrm>
        <a:off x="11904728" y="1385121"/>
        <a:ext cx="2044712" cy="1197034"/>
      </dsp:txXfrm>
    </dsp:sp>
    <dsp:sp modelId="{CA9D017A-DCBA-4CA6-8340-B9FA1B4060AA}">
      <dsp:nvSpPr>
        <dsp:cNvPr id="0" name=""/>
        <dsp:cNvSpPr/>
      </dsp:nvSpPr>
      <dsp:spPr>
        <a:xfrm>
          <a:off x="14198601" y="1720858"/>
          <a:ext cx="449269" cy="525560"/>
        </a:xfrm>
        <a:prstGeom prst="rightArrow">
          <a:avLst>
            <a:gd name="adj1" fmla="val 60000"/>
            <a:gd name="adj2" fmla="val 50000"/>
          </a:avLst>
        </a:prstGeom>
        <a:solidFill>
          <a:schemeClr val="accent1">
            <a:tint val="60000"/>
            <a:hueOff val="0"/>
            <a:satOff val="0"/>
            <a:lumOff val="0"/>
            <a:alphaOff val="0"/>
          </a:schemeClr>
        </a:solidFill>
        <a:ln>
          <a:noFill/>
        </a:ln>
        <a:effectLst/>
        <a:sp3d z="-52400" extrusionH="1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pt-BR" sz="1700" kern="1200"/>
        </a:p>
      </dsp:txBody>
      <dsp:txXfrm>
        <a:off x="14198601" y="1825970"/>
        <a:ext cx="314488" cy="315336"/>
      </dsp:txXfrm>
    </dsp:sp>
    <dsp:sp modelId="{493DF631-B8B2-4305-9818-88384BB9BA17}">
      <dsp:nvSpPr>
        <dsp:cNvPr id="0" name=""/>
        <dsp:cNvSpPr/>
      </dsp:nvSpPr>
      <dsp:spPr>
        <a:xfrm>
          <a:off x="14834359" y="1347880"/>
          <a:ext cx="2119194" cy="1271516"/>
        </a:xfrm>
        <a:prstGeom prst="roundRect">
          <a:avLst>
            <a:gd name="adj" fmla="val 10000"/>
          </a:avLst>
        </a:prstGeom>
        <a:solidFill>
          <a:srgbClr val="FF0000"/>
        </a:solidFill>
        <a:ln>
          <a:solidFill>
            <a:srgbClr val="000000"/>
          </a:solid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pt-BR" sz="2100" b="1" kern="1200" dirty="0"/>
            <a:t>Sola Scriptura</a:t>
          </a:r>
        </a:p>
      </dsp:txBody>
      <dsp:txXfrm>
        <a:off x="14871600" y="1385121"/>
        <a:ext cx="2044712" cy="119703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CFFC7C-0376-E44D-ACA0-D60DC10B59F7}" type="datetimeFigureOut">
              <a:rPr lang="en-US" smtClean="0"/>
              <a:t>8/20/2017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56CEB7-CA9E-364F-BFA0-4F3CF7BA902C}" type="slidenum">
              <a:rPr lang="en-US" smtClean="0"/>
              <a:t>‹nº›</a:t>
            </a:fld>
            <a:endParaRPr lang="en-US"/>
          </a:p>
        </p:txBody>
      </p:sp>
    </p:spTree>
    <p:extLst>
      <p:ext uri="{BB962C8B-B14F-4D97-AF65-F5344CB8AC3E}">
        <p14:creationId xmlns:p14="http://schemas.microsoft.com/office/powerpoint/2010/main" val="198628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F76227-83C6-486A-B993-A75E7CDAC021}" type="datetimeFigureOut">
              <a:rPr lang="pt-BR" smtClean="0"/>
              <a:t>20/08/2017</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69D3A6-2FA6-4367-A327-D3121A1CB539}" type="slidenum">
              <a:rPr lang="pt-BR" smtClean="0"/>
              <a:t>‹nº›</a:t>
            </a:fld>
            <a:endParaRPr lang="pt-BR"/>
          </a:p>
        </p:txBody>
      </p:sp>
    </p:spTree>
    <p:extLst>
      <p:ext uri="{BB962C8B-B14F-4D97-AF65-F5344CB8AC3E}">
        <p14:creationId xmlns:p14="http://schemas.microsoft.com/office/powerpoint/2010/main" val="737135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a:t>
            </a:fld>
            <a:endParaRPr lang="pt-BR"/>
          </a:p>
        </p:txBody>
      </p:sp>
    </p:spTree>
    <p:extLst>
      <p:ext uri="{BB962C8B-B14F-4D97-AF65-F5344CB8AC3E}">
        <p14:creationId xmlns:p14="http://schemas.microsoft.com/office/powerpoint/2010/main" val="1998536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r>
              <a:rPr lang="pt-BR" b="1" dirty="0">
                <a:latin typeface="+mn-lt"/>
              </a:rPr>
              <a:t>Orientações para Padronização</a:t>
            </a:r>
          </a:p>
          <a:p>
            <a:endParaRPr lang="pt-BR" dirty="0">
              <a:latin typeface="+mn-lt"/>
            </a:endParaRPr>
          </a:p>
          <a:p>
            <a:r>
              <a:rPr lang="pt-BR" dirty="0">
                <a:latin typeface="+mn-lt"/>
              </a:rPr>
              <a:t>1. O título do slide deve estar com todas as letras </a:t>
            </a:r>
            <a:r>
              <a:rPr lang="pt-BR" b="1" dirty="0">
                <a:latin typeface="+mn-lt"/>
              </a:rPr>
              <a:t>MAIÚSCULAS</a:t>
            </a:r>
            <a:r>
              <a:rPr lang="pt-BR" dirty="0">
                <a:latin typeface="+mn-lt"/>
              </a:rPr>
              <a:t>;</a:t>
            </a:r>
          </a:p>
          <a:p>
            <a:r>
              <a:rPr lang="pt-BR" dirty="0">
                <a:latin typeface="+mn-lt"/>
              </a:rPr>
              <a:t>2. Se for colocar referência bíblica, coloque-a por extenso;</a:t>
            </a:r>
          </a:p>
          <a:p>
            <a:r>
              <a:rPr lang="pt-BR" dirty="0">
                <a:latin typeface="+mn-lt"/>
              </a:rPr>
              <a:t>3. Quando colocar a referência numérica, entre o capítulo e o versículo, use (.) e não (:) para separar;</a:t>
            </a:r>
          </a:p>
          <a:p>
            <a:r>
              <a:rPr lang="pt-BR" dirty="0">
                <a:latin typeface="+mn-lt"/>
              </a:rPr>
              <a:t>4. Quando colocar a referência numérica, entre versículos, use (-) sem espaços; Exemplo: Romanos 8.18-25</a:t>
            </a:r>
          </a:p>
          <a:p>
            <a:r>
              <a:rPr lang="pt-BR" dirty="0">
                <a:latin typeface="+mn-lt"/>
              </a:rPr>
              <a:t>5. No texto, negrite os números em referência aos versículos.</a:t>
            </a:r>
          </a:p>
          <a:p>
            <a:r>
              <a:rPr lang="pt-BR" dirty="0">
                <a:latin typeface="+mn-lt"/>
              </a:rPr>
              <a:t>6. Espaçamento entre linhas de 1.5 </a:t>
            </a:r>
            <a:r>
              <a:rPr lang="pt-BR" dirty="0" err="1">
                <a:latin typeface="+mn-lt"/>
              </a:rPr>
              <a:t>pts</a:t>
            </a:r>
            <a:r>
              <a:rPr lang="pt-BR" dirty="0">
                <a:latin typeface="+mn-lt"/>
              </a:rPr>
              <a:t> para melhor leitura.</a:t>
            </a:r>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a:t>
            </a:fld>
            <a:endParaRPr lang="pt-BR"/>
          </a:p>
        </p:txBody>
      </p:sp>
    </p:spTree>
    <p:extLst>
      <p:ext uri="{BB962C8B-B14F-4D97-AF65-F5344CB8AC3E}">
        <p14:creationId xmlns:p14="http://schemas.microsoft.com/office/powerpoint/2010/main" val="1771126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a:t>A era de ouro - Pietro da </a:t>
            </a:r>
            <a:r>
              <a:rPr lang="pt-BR" dirty="0" err="1"/>
              <a:t>Cortona</a:t>
            </a:r>
            <a:r>
              <a:rPr lang="pt-BR" dirty="0"/>
              <a:t>.</a:t>
            </a:r>
          </a:p>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3</a:t>
            </a:fld>
            <a:endParaRPr lang="pt-BR"/>
          </a:p>
        </p:txBody>
      </p:sp>
    </p:spTree>
    <p:extLst>
      <p:ext uri="{BB962C8B-B14F-4D97-AF65-F5344CB8AC3E}">
        <p14:creationId xmlns:p14="http://schemas.microsoft.com/office/powerpoint/2010/main" val="2764817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dirty="0"/>
              <a:t>A era de ouro - Pietro da </a:t>
            </a:r>
            <a:r>
              <a:rPr lang="pt-BR" dirty="0" err="1"/>
              <a:t>Cortona</a:t>
            </a:r>
            <a:r>
              <a:rPr lang="pt-BR" dirty="0"/>
              <a:t>.</a:t>
            </a:r>
          </a:p>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15</a:t>
            </a:fld>
            <a:endParaRPr lang="pt-BR"/>
          </a:p>
        </p:txBody>
      </p:sp>
    </p:spTree>
    <p:extLst>
      <p:ext uri="{BB962C8B-B14F-4D97-AF65-F5344CB8AC3E}">
        <p14:creationId xmlns:p14="http://schemas.microsoft.com/office/powerpoint/2010/main" val="4021377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23</a:t>
            </a:fld>
            <a:endParaRPr lang="pt-BR"/>
          </a:p>
        </p:txBody>
      </p:sp>
    </p:spTree>
    <p:extLst>
      <p:ext uri="{BB962C8B-B14F-4D97-AF65-F5344CB8AC3E}">
        <p14:creationId xmlns:p14="http://schemas.microsoft.com/office/powerpoint/2010/main" val="1245641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44726"/>
            <a:ext cx="15544800" cy="4775200"/>
          </a:xfrm>
        </p:spPr>
        <p:txBody>
          <a:bodyPr anchor="b"/>
          <a:lstStyle>
            <a:lvl1pPr algn="ctr">
              <a:defRPr sz="12000"/>
            </a:lvl1pPr>
          </a:lstStyle>
          <a:p>
            <a:r>
              <a:rPr lang="pt-BR"/>
              <a:t>Clique para editar o título mestre</a:t>
            </a:r>
            <a:endParaRPr lang="en-US" dirty="0"/>
          </a:p>
        </p:txBody>
      </p:sp>
      <p:sp>
        <p:nvSpPr>
          <p:cNvPr id="3" name="Subtitle 2"/>
          <p:cNvSpPr>
            <a:spLocks noGrp="1"/>
          </p:cNvSpPr>
          <p:nvPr>
            <p:ph type="subTitle" idx="1"/>
          </p:nvPr>
        </p:nvSpPr>
        <p:spPr>
          <a:xfrm>
            <a:off x="2286000" y="7204076"/>
            <a:ext cx="13716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6629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11573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47776" y="3419479"/>
            <a:ext cx="15773400" cy="5705474"/>
          </a:xfrm>
        </p:spPr>
        <p:txBody>
          <a:bodyPr anchor="b"/>
          <a:lstStyle>
            <a:lvl1pPr>
              <a:defRPr sz="12000"/>
            </a:lvl1pPr>
          </a:lstStyle>
          <a:p>
            <a:r>
              <a:rPr lang="pt-BR"/>
              <a:t>Clique para editar o título mestre</a:t>
            </a:r>
            <a:endParaRPr lang="en-US" dirty="0"/>
          </a:p>
        </p:txBody>
      </p:sp>
      <p:sp>
        <p:nvSpPr>
          <p:cNvPr id="3" name="Text Placeholder 2"/>
          <p:cNvSpPr>
            <a:spLocks noGrp="1"/>
          </p:cNvSpPr>
          <p:nvPr>
            <p:ph type="body" idx="1"/>
          </p:nvPr>
        </p:nvSpPr>
        <p:spPr>
          <a:xfrm>
            <a:off x="1247776" y="9178929"/>
            <a:ext cx="15773400" cy="3000374"/>
          </a:xfrm>
        </p:spPr>
        <p:txBody>
          <a:bodyPr/>
          <a:lstStyle>
            <a:lvl1pPr marL="0" indent="0">
              <a:buNone/>
              <a:defRPr sz="48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pt-BR"/>
              <a:t>Clique para editar o texto mestre</a:t>
            </a:r>
          </a:p>
        </p:txBody>
      </p:sp>
      <p:sp>
        <p:nvSpPr>
          <p:cNvPr id="4" name="Date Placeholder 3"/>
          <p:cNvSpPr>
            <a:spLocks noGrp="1"/>
          </p:cNvSpPr>
          <p:nvPr>
            <p:ph type="dt" sz="half" idx="10"/>
          </p:nvPr>
        </p:nvSpPr>
        <p:spPr/>
        <p:txBody>
          <a:bodyPr/>
          <a:lstStyle/>
          <a:p>
            <a:fld id="{C764DE79-268F-4C1A-8933-263129D2AF90}" type="datetimeFigureOut">
              <a:rPr lang="en-US" dirty="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000001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257300" y="3651250"/>
            <a:ext cx="7772400" cy="8702676"/>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9258300" y="3651250"/>
            <a:ext cx="7772400" cy="8702676"/>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91521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259682" y="730253"/>
            <a:ext cx="15773400" cy="2651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259684" y="3362326"/>
            <a:ext cx="7736680"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Clique para editar o texto mestre</a:t>
            </a:r>
          </a:p>
        </p:txBody>
      </p:sp>
      <p:sp>
        <p:nvSpPr>
          <p:cNvPr id="4" name="Content Placeholder 3"/>
          <p:cNvSpPr>
            <a:spLocks noGrp="1"/>
          </p:cNvSpPr>
          <p:nvPr>
            <p:ph sz="half" idx="2"/>
          </p:nvPr>
        </p:nvSpPr>
        <p:spPr>
          <a:xfrm>
            <a:off x="1259684" y="5010150"/>
            <a:ext cx="7736680" cy="7369176"/>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9258301" y="3362326"/>
            <a:ext cx="7774782"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Clique para editar o texto mestre</a:t>
            </a:r>
          </a:p>
        </p:txBody>
      </p:sp>
      <p:sp>
        <p:nvSpPr>
          <p:cNvPr id="6" name="Content Placeholder 5"/>
          <p:cNvSpPr>
            <a:spLocks noGrp="1"/>
          </p:cNvSpPr>
          <p:nvPr>
            <p:ph sz="quarter" idx="4"/>
          </p:nvPr>
        </p:nvSpPr>
        <p:spPr>
          <a:xfrm>
            <a:off x="9258301" y="5010150"/>
            <a:ext cx="7774782" cy="7369176"/>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8/20/2017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592144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8/20/2017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64590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01263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pt-BR"/>
              <a:t>Clique para editar o título mestre</a:t>
            </a:r>
            <a:endParaRPr lang="en-US" dirty="0"/>
          </a:p>
        </p:txBody>
      </p:sp>
      <p:sp>
        <p:nvSpPr>
          <p:cNvPr id="3" name="Content Placeholder 2"/>
          <p:cNvSpPr>
            <a:spLocks noGrp="1"/>
          </p:cNvSpPr>
          <p:nvPr>
            <p:ph idx="1"/>
          </p:nvPr>
        </p:nvSpPr>
        <p:spPr>
          <a:xfrm>
            <a:off x="7774782" y="1974853"/>
            <a:ext cx="92583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Clique para editar o texto mestre</a:t>
            </a:r>
          </a:p>
        </p:txBody>
      </p:sp>
      <p:sp>
        <p:nvSpPr>
          <p:cNvPr id="5" name="Date Placeholder 4"/>
          <p:cNvSpPr>
            <a:spLocks noGrp="1"/>
          </p:cNvSpPr>
          <p:nvPr>
            <p:ph type="dt" sz="half" idx="10"/>
          </p:nvPr>
        </p:nvSpPr>
        <p:spPr/>
        <p:txBody>
          <a:bodyPr/>
          <a:lstStyle/>
          <a:p>
            <a:fld id="{C764DE79-268F-4C1A-8933-263129D2AF90}" type="datetimeFigureOut">
              <a:rPr lang="en-US" dirty="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987718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7774782" y="1974853"/>
            <a:ext cx="92583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pt-BR"/>
              <a:t>Clique no ícone para adicionar uma imagem</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Clique para editar o texto mestre</a:t>
            </a:r>
          </a:p>
        </p:txBody>
      </p:sp>
      <p:sp>
        <p:nvSpPr>
          <p:cNvPr id="5" name="Date Placeholder 4"/>
          <p:cNvSpPr>
            <a:spLocks noGrp="1"/>
          </p:cNvSpPr>
          <p:nvPr>
            <p:ph type="dt" sz="half" idx="10"/>
          </p:nvPr>
        </p:nvSpPr>
        <p:spPr/>
        <p:txBody>
          <a:bodyPr/>
          <a:lstStyle/>
          <a:p>
            <a:fld id="{C764DE79-268F-4C1A-8933-263129D2AF90}" type="datetimeFigureOut">
              <a:rPr lang="en-US" dirty="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95252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00437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1" y="730250"/>
            <a:ext cx="3943350" cy="11623676"/>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257301" y="730250"/>
            <a:ext cx="11601450" cy="11623676"/>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938809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2" y="0"/>
            <a:ext cx="5802360" cy="13716000"/>
          </a:xfrm>
        </p:spPr>
        <p:txBody>
          <a:bodyPr>
            <a:normAutofit/>
          </a:bodyPr>
          <a:lstStyle>
            <a:lvl1pPr>
              <a:defRPr sz="2100"/>
            </a:lvl1pPr>
          </a:lstStyle>
          <a:p>
            <a:r>
              <a:rPr lang="pt-BR"/>
              <a:t>Clique no ícone para adicionar uma imagem</a:t>
            </a:r>
            <a:endParaRPr lang="en-US"/>
          </a:p>
        </p:txBody>
      </p:sp>
    </p:spTree>
    <p:extLst>
      <p:ext uri="{BB962C8B-B14F-4D97-AF65-F5344CB8AC3E}">
        <p14:creationId xmlns:p14="http://schemas.microsoft.com/office/powerpoint/2010/main" val="92885141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laceholder">
    <p:spTree>
      <p:nvGrpSpPr>
        <p:cNvPr id="1" name=""/>
        <p:cNvGrpSpPr/>
        <p:nvPr/>
      </p:nvGrpSpPr>
      <p:grpSpPr>
        <a:xfrm>
          <a:off x="0" y="0"/>
          <a:ext cx="0" cy="0"/>
          <a:chOff x="0" y="0"/>
          <a:chExt cx="0" cy="0"/>
        </a:xfrm>
      </p:grpSpPr>
      <p:sp>
        <p:nvSpPr>
          <p:cNvPr id="4" name="Picture Placeholder 2"/>
          <p:cNvSpPr>
            <a:spLocks noGrp="1"/>
          </p:cNvSpPr>
          <p:nvPr>
            <p:ph type="pic" sz="quarter" idx="11"/>
          </p:nvPr>
        </p:nvSpPr>
        <p:spPr>
          <a:xfrm>
            <a:off x="1" y="8255001"/>
            <a:ext cx="18288001" cy="5461000"/>
          </a:xfrm>
        </p:spPr>
        <p:txBody>
          <a:bodyPr>
            <a:normAutofit/>
          </a:bodyPr>
          <a:lstStyle>
            <a:lvl1pPr>
              <a:defRPr sz="2100"/>
            </a:lvl1pPr>
          </a:lstStyle>
          <a:p>
            <a:endParaRPr lang="en-US"/>
          </a:p>
        </p:txBody>
      </p:sp>
    </p:spTree>
    <p:extLst>
      <p:ext uri="{BB962C8B-B14F-4D97-AF65-F5344CB8AC3E}">
        <p14:creationId xmlns:p14="http://schemas.microsoft.com/office/powerpoint/2010/main" val="39173594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730253"/>
            <a:ext cx="15773400" cy="2651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257300" y="3651250"/>
            <a:ext cx="15773400" cy="8702676"/>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257300" y="12712703"/>
            <a:ext cx="41148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C764DE79-268F-4C1A-8933-263129D2AF90}" type="datetimeFigureOut">
              <a:rPr lang="en-US" dirty="0"/>
              <a:t>8/20/2017</a:t>
            </a:fld>
            <a:endParaRPr lang="en-US" dirty="0"/>
          </a:p>
        </p:txBody>
      </p:sp>
      <p:sp>
        <p:nvSpPr>
          <p:cNvPr id="5" name="Footer Placeholder 4"/>
          <p:cNvSpPr>
            <a:spLocks noGrp="1"/>
          </p:cNvSpPr>
          <p:nvPr>
            <p:ph type="ftr" sz="quarter" idx="3"/>
          </p:nvPr>
        </p:nvSpPr>
        <p:spPr>
          <a:xfrm>
            <a:off x="6057900" y="12712703"/>
            <a:ext cx="61722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15900" y="12712703"/>
            <a:ext cx="41148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44913241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8.png"/><Relationship Id="rId7" Type="http://schemas.openxmlformats.org/officeDocument/2006/relationships/diagramQuickStyle" Target="../diagrams/quickStyle1.xm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9.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8.png"/><Relationship Id="rId7" Type="http://schemas.openxmlformats.org/officeDocument/2006/relationships/diagramQuickStyle" Target="../diagrams/quickStyle2.xm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9.png"/><Relationship Id="rId9"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8.png"/><Relationship Id="rId7" Type="http://schemas.openxmlformats.org/officeDocument/2006/relationships/diagramQuickStyle" Target="../diagrams/quickStyle3.xm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9.png"/><Relationship Id="rId9" Type="http://schemas.microsoft.com/office/2007/relationships/diagramDrawing" Target="../diagrams/drawing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8.png"/><Relationship Id="rId7" Type="http://schemas.openxmlformats.org/officeDocument/2006/relationships/diagramQuickStyle" Target="../diagrams/quickStyle4.xm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9.png"/><Relationship Id="rId9" Type="http://schemas.microsoft.com/office/2007/relationships/diagramDrawing" Target="../diagrams/drawing4.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8.png"/><Relationship Id="rId7" Type="http://schemas.openxmlformats.org/officeDocument/2006/relationships/diagramQuickStyle" Target="../diagrams/quickStyle5.xm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9.png"/><Relationship Id="rId9" Type="http://schemas.microsoft.com/office/2007/relationships/diagramDrawing" Target="../diagrams/drawing5.xml"/></Relationships>
</file>

<file path=ppt/slides/_rels/slide28.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8.png"/><Relationship Id="rId7" Type="http://schemas.openxmlformats.org/officeDocument/2006/relationships/diagramQuickStyle" Target="../diagrams/quickStyle6.xm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9.png"/><Relationship Id="rId9" Type="http://schemas.microsoft.com/office/2007/relationships/diagramDrawing" Target="../diagrams/drawing6.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3.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12"/>
          <p:cNvSpPr/>
          <p:nvPr/>
        </p:nvSpPr>
        <p:spPr>
          <a:xfrm>
            <a:off x="0" y="3430339"/>
            <a:ext cx="18288000" cy="10285661"/>
          </a:xfrm>
          <a:prstGeom prst="rect">
            <a:avLst/>
          </a:prstGeom>
          <a:blipFill dpi="0" rotWithShape="1">
            <a:blip r:embed="rId3"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dirty="0"/>
          </a:p>
        </p:txBody>
      </p:sp>
      <p:grpSp>
        <p:nvGrpSpPr>
          <p:cNvPr id="15" name="Agrupar 14"/>
          <p:cNvGrpSpPr/>
          <p:nvPr/>
        </p:nvGrpSpPr>
        <p:grpSpPr>
          <a:xfrm>
            <a:off x="14271455" y="12123155"/>
            <a:ext cx="3261856" cy="1115771"/>
            <a:chOff x="7930850" y="3391317"/>
            <a:chExt cx="12960844" cy="4433466"/>
          </a:xfrm>
        </p:grpSpPr>
        <p:pic>
          <p:nvPicPr>
            <p:cNvPr id="16" name="Imagem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7" name="Imagem 16"/>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18" name="CaixaDeTexto 17"/>
          <p:cNvSpPr txBox="1"/>
          <p:nvPr/>
        </p:nvSpPr>
        <p:spPr>
          <a:xfrm>
            <a:off x="6526950" y="2686143"/>
            <a:ext cx="11315578" cy="1446550"/>
          </a:xfrm>
          <a:prstGeom prst="rect">
            <a:avLst/>
          </a:prstGeom>
          <a:noFill/>
        </p:spPr>
        <p:txBody>
          <a:bodyPr wrap="square" rtlCol="0">
            <a:spAutoFit/>
          </a:bodyPr>
          <a:lstStyle/>
          <a:p>
            <a:r>
              <a:rPr lang="pt-BR" sz="8800" dirty="0"/>
              <a:t>Sola Scriptura</a:t>
            </a:r>
            <a:endParaRPr lang="pt-BR" sz="8800" b="1" spc="-112" dirty="0"/>
          </a:p>
        </p:txBody>
      </p:sp>
      <p:pic>
        <p:nvPicPr>
          <p:cNvPr id="12" name="Imagem 11"/>
          <p:cNvPicPr>
            <a:picLocks noChangeAspect="1"/>
          </p:cNvPicPr>
          <p:nvPr/>
        </p:nvPicPr>
        <p:blipFill>
          <a:blip r:embed="rId6"/>
          <a:stretch>
            <a:fillRect/>
          </a:stretch>
        </p:blipFill>
        <p:spPr>
          <a:xfrm>
            <a:off x="887856" y="3378880"/>
            <a:ext cx="5428177" cy="7271709"/>
          </a:xfrm>
          <a:prstGeom prst="rect">
            <a:avLst/>
          </a:prstGeom>
        </p:spPr>
      </p:pic>
      <p:sp>
        <p:nvSpPr>
          <p:cNvPr id="10" name="CaixaDeTexto 9"/>
          <p:cNvSpPr txBox="1"/>
          <p:nvPr/>
        </p:nvSpPr>
        <p:spPr>
          <a:xfrm>
            <a:off x="6540807" y="5454796"/>
            <a:ext cx="10359792" cy="1331005"/>
          </a:xfrm>
          <a:prstGeom prst="rect">
            <a:avLst/>
          </a:prstGeom>
          <a:noFill/>
        </p:spPr>
        <p:txBody>
          <a:bodyPr wrap="square" rtlCol="0">
            <a:spAutoFit/>
          </a:bodyPr>
          <a:lstStyle/>
          <a:p>
            <a:r>
              <a:rPr lang="pt-BR" sz="4049" dirty="0">
                <a:latin typeface="Arial" panose="020B0604020202020204" pitchFamily="34" charset="0"/>
                <a:cs typeface="Arial" panose="020B0604020202020204" pitchFamily="34" charset="0"/>
              </a:rPr>
              <a:t>Professor: Ildefonso Ferreira Martins Júnior</a:t>
            </a:r>
          </a:p>
          <a:p>
            <a:r>
              <a:rPr lang="pt-BR" sz="4000" dirty="0">
                <a:latin typeface="Arial" panose="020B0604020202020204" pitchFamily="34" charset="0"/>
                <a:cs typeface="Arial" panose="020B0604020202020204" pitchFamily="34" charset="0"/>
              </a:rPr>
              <a:t>20/08/2017</a:t>
            </a:r>
          </a:p>
        </p:txBody>
      </p:sp>
      <p:sp>
        <p:nvSpPr>
          <p:cNvPr id="2" name="CaixaDeTexto 1"/>
          <p:cNvSpPr txBox="1"/>
          <p:nvPr/>
        </p:nvSpPr>
        <p:spPr>
          <a:xfrm>
            <a:off x="6526950" y="7609114"/>
            <a:ext cx="10373649" cy="584775"/>
          </a:xfrm>
          <a:prstGeom prst="rect">
            <a:avLst/>
          </a:prstGeom>
          <a:noFill/>
        </p:spPr>
        <p:txBody>
          <a:bodyPr wrap="square" rtlCol="0">
            <a:spAutoFit/>
          </a:bodyPr>
          <a:lstStyle/>
          <a:p>
            <a:r>
              <a:rPr lang="pt-BR" sz="3200" dirty="0"/>
              <a:t>SÉRIE: A Reforma, a Bíblia e a Família Cristã</a:t>
            </a:r>
          </a:p>
        </p:txBody>
      </p:sp>
    </p:spTree>
    <p:extLst>
      <p:ext uri="{BB962C8B-B14F-4D97-AF65-F5344CB8AC3E}">
        <p14:creationId xmlns:p14="http://schemas.microsoft.com/office/powerpoint/2010/main" val="11651123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tângulo 25"/>
          <p:cNvSpPr/>
          <p:nvPr/>
        </p:nvSpPr>
        <p:spPr>
          <a:xfrm>
            <a:off x="0" y="3430339"/>
            <a:ext cx="18288000" cy="10285661"/>
          </a:xfrm>
          <a:prstGeom prst="rect">
            <a:avLst/>
          </a:prstGeom>
          <a:blipFill dpi="0" rotWithShape="1">
            <a:blip r:embed="rId3">
              <a:alphaModFix amt="64000"/>
            </a:blip>
            <a:srcRect/>
            <a:stretch>
              <a:fillRect t="20997" b="-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grpSp>
        <p:nvGrpSpPr>
          <p:cNvPr id="27" name="Agrupar 26"/>
          <p:cNvGrpSpPr/>
          <p:nvPr/>
        </p:nvGrpSpPr>
        <p:grpSpPr>
          <a:xfrm>
            <a:off x="15845795" y="12677630"/>
            <a:ext cx="1982619" cy="678187"/>
            <a:chOff x="7930850" y="3391317"/>
            <a:chExt cx="12960844" cy="4433466"/>
          </a:xfrm>
        </p:grpSpPr>
        <p:pic>
          <p:nvPicPr>
            <p:cNvPr id="28" name="Imagem 27"/>
            <p:cNvPicPr>
              <a:picLocks noChangeAspect="1"/>
            </p:cNvPicPr>
            <p:nvPr/>
          </p:nvPicPr>
          <p:blipFill>
            <a:blip r:embed="rId4"/>
            <a:stretch>
              <a:fillRect/>
            </a:stretch>
          </p:blipFill>
          <p:spPr>
            <a:xfrm>
              <a:off x="11906272" y="3391317"/>
              <a:ext cx="8985422" cy="4433466"/>
            </a:xfrm>
            <a:prstGeom prst="rect">
              <a:avLst/>
            </a:prstGeom>
          </p:spPr>
        </p:pic>
        <p:pic>
          <p:nvPicPr>
            <p:cNvPr id="29" name="Imagem 28"/>
            <p:cNvPicPr>
              <a:picLocks noChangeAspect="1"/>
            </p:cNvPicPr>
            <p:nvPr/>
          </p:nvPicPr>
          <p:blipFill>
            <a:blip r:embed="rId5"/>
            <a:stretch>
              <a:fillRect/>
            </a:stretch>
          </p:blipFill>
          <p:spPr>
            <a:xfrm>
              <a:off x="7930850" y="3391317"/>
              <a:ext cx="3137349" cy="4433466"/>
            </a:xfrm>
            <a:prstGeom prst="rect">
              <a:avLst/>
            </a:prstGeom>
          </p:spPr>
        </p:pic>
      </p:grpSp>
      <p:sp>
        <p:nvSpPr>
          <p:cNvPr id="30" name="CaixaDeTexto 29"/>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01</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Scriptura</a:t>
            </a:r>
          </a:p>
        </p:txBody>
      </p:sp>
      <p:cxnSp>
        <p:nvCxnSpPr>
          <p:cNvPr id="31" name="Conector reto 30"/>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32" name="CaixaDeTexto 31"/>
          <p:cNvSpPr txBox="1"/>
          <p:nvPr/>
        </p:nvSpPr>
        <p:spPr>
          <a:xfrm>
            <a:off x="648646" y="2293658"/>
            <a:ext cx="16990711" cy="7171194"/>
          </a:xfrm>
          <a:prstGeom prst="rect">
            <a:avLst/>
          </a:prstGeom>
          <a:noFill/>
        </p:spPr>
        <p:txBody>
          <a:bodyPr wrap="square" numCol="1" spcCol="720000" rtlCol="0">
            <a:spAutoFit/>
          </a:bodyPr>
          <a:lstStyle/>
          <a:p>
            <a:r>
              <a:rPr lang="pt-BR" sz="11500" b="1" i="1" dirty="0"/>
              <a:t>“Lâmpada para os meus pés é a tua palavra e, luz para os meus caminhos” (Salmo 119.105, RA)</a:t>
            </a:r>
          </a:p>
        </p:txBody>
      </p:sp>
      <p:sp>
        <p:nvSpPr>
          <p:cNvPr id="33" name="CaixaDeTexto 32"/>
          <p:cNvSpPr txBox="1"/>
          <p:nvPr/>
        </p:nvSpPr>
        <p:spPr>
          <a:xfrm>
            <a:off x="648646" y="144874"/>
            <a:ext cx="12066391"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1. INTRODUÇÃO</a:t>
            </a:r>
          </a:p>
        </p:txBody>
      </p:sp>
    </p:spTree>
    <p:extLst>
      <p:ext uri="{BB962C8B-B14F-4D97-AF65-F5344CB8AC3E}">
        <p14:creationId xmlns:p14="http://schemas.microsoft.com/office/powerpoint/2010/main" val="1291028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Imagem 4"/>
          <p:cNvSpPr>
            <a:spLocks noGrp="1"/>
          </p:cNvSpPr>
          <p:nvPr>
            <p:ph type="pic" sz="quarter" idx="11"/>
          </p:nvPr>
        </p:nvSpPr>
        <p:spPr/>
      </p:sp>
      <p:sp>
        <p:nvSpPr>
          <p:cNvPr id="18" name="Retângulo 17"/>
          <p:cNvSpPr/>
          <p:nvPr/>
        </p:nvSpPr>
        <p:spPr>
          <a:xfrm>
            <a:off x="30158" y="3419351"/>
            <a:ext cx="18288000" cy="10285661"/>
          </a:xfrm>
          <a:prstGeom prst="rect">
            <a:avLst/>
          </a:prstGeom>
          <a:blipFill dpi="0" rotWithShape="1">
            <a:blip r:embed="rId3"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sp>
        <p:nvSpPr>
          <p:cNvPr id="12" name="Retângulo 11"/>
          <p:cNvSpPr/>
          <p:nvPr/>
        </p:nvSpPr>
        <p:spPr>
          <a:xfrm>
            <a:off x="0" y="3430339"/>
            <a:ext cx="18288000" cy="10285661"/>
          </a:xfrm>
          <a:prstGeom prst="rect">
            <a:avLst/>
          </a:prstGeom>
          <a:blipFill dpi="0" rotWithShape="1">
            <a:blip r:embed="rId3"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02</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5" y="144874"/>
            <a:ext cx="16837966" cy="1323439"/>
          </a:xfrm>
          <a:prstGeom prst="rect">
            <a:avLst/>
          </a:prstGeom>
          <a:noFill/>
        </p:spPr>
        <p:txBody>
          <a:bodyPr wrap="square" rtlCol="0">
            <a:spAutoFit/>
          </a:bodyPr>
          <a:lstStyle/>
          <a:p>
            <a:r>
              <a:rPr lang="pt-BR" sz="8000" b="1" spc="-112" dirty="0">
                <a:solidFill>
                  <a:srgbClr val="6A1C32"/>
                </a:solidFill>
                <a:latin typeface="Arial" panose="020B0604020202020204" pitchFamily="34" charset="0"/>
                <a:cs typeface="Arial" panose="020B0604020202020204" pitchFamily="34" charset="0"/>
              </a:rPr>
              <a:t>1. INTRODUÇÃO</a:t>
            </a:r>
          </a:p>
        </p:txBody>
      </p:sp>
      <p:sp>
        <p:nvSpPr>
          <p:cNvPr id="4" name="CaixaDeTexto 3">
            <a:extLst>
              <a:ext uri="{FF2B5EF4-FFF2-40B4-BE49-F238E27FC236}">
                <a16:creationId xmlns:a16="http://schemas.microsoft.com/office/drawing/2014/main" id="{F37CAA27-DEDF-49D6-ABB4-8B575BAB80CD}"/>
              </a:ext>
            </a:extLst>
          </p:cNvPr>
          <p:cNvSpPr txBox="1"/>
          <p:nvPr/>
        </p:nvSpPr>
        <p:spPr>
          <a:xfrm>
            <a:off x="1028700" y="2876550"/>
            <a:ext cx="8262711" cy="3770263"/>
          </a:xfrm>
          <a:prstGeom prst="rect">
            <a:avLst/>
          </a:prstGeom>
          <a:noFill/>
        </p:spPr>
        <p:txBody>
          <a:bodyPr wrap="none" rtlCol="0">
            <a:spAutoFit/>
          </a:bodyPr>
          <a:lstStyle/>
          <a:p>
            <a:r>
              <a:rPr lang="pt-BR" sz="23900" b="1" dirty="0"/>
              <a:t>VÍDEO</a:t>
            </a:r>
          </a:p>
        </p:txBody>
      </p:sp>
    </p:spTree>
    <p:extLst>
      <p:ext uri="{BB962C8B-B14F-4D97-AF65-F5344CB8AC3E}">
        <p14:creationId xmlns:p14="http://schemas.microsoft.com/office/powerpoint/2010/main" val="25466963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03</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46550"/>
          </a:xfrm>
          <a:prstGeom prst="rect">
            <a:avLst/>
          </a:prstGeom>
          <a:noFill/>
        </p:spPr>
        <p:txBody>
          <a:bodyPr wrap="square" rtlCol="0">
            <a:spAutoFit/>
          </a:bodyPr>
          <a:lstStyle/>
          <a:p>
            <a:r>
              <a:rPr lang="pt-BR" sz="8800" b="1" spc="-112" dirty="0">
                <a:solidFill>
                  <a:srgbClr val="6A1C32"/>
                </a:solidFill>
                <a:latin typeface="Arial" panose="020B0604020202020204" pitchFamily="34" charset="0"/>
                <a:cs typeface="Arial" panose="020B0604020202020204" pitchFamily="34" charset="0"/>
              </a:rPr>
              <a:t>1. INTRODUÇÃO</a:t>
            </a:r>
          </a:p>
        </p:txBody>
      </p:sp>
      <p:sp>
        <p:nvSpPr>
          <p:cNvPr id="4" name="CaixaDeTexto 3"/>
          <p:cNvSpPr txBox="1"/>
          <p:nvPr/>
        </p:nvSpPr>
        <p:spPr>
          <a:xfrm>
            <a:off x="1504950" y="2470428"/>
            <a:ext cx="15636215" cy="6740307"/>
          </a:xfrm>
          <a:prstGeom prst="rect">
            <a:avLst/>
          </a:prstGeom>
          <a:noFill/>
        </p:spPr>
        <p:txBody>
          <a:bodyPr wrap="square" rtlCol="0">
            <a:spAutoFit/>
          </a:bodyPr>
          <a:lstStyle/>
          <a:p>
            <a:r>
              <a:rPr lang="pt-BR" sz="4800" b="1" dirty="0"/>
              <a:t>Questionamentos iniciais:</a:t>
            </a:r>
          </a:p>
          <a:p>
            <a:pPr marL="685800" indent="-685800">
              <a:buFont typeface="Arial" panose="020B0604020202020204" pitchFamily="34" charset="0"/>
              <a:buChar char="•"/>
            </a:pPr>
            <a:r>
              <a:rPr lang="pt-BR" sz="4800" dirty="0"/>
              <a:t>As Escrituras Sagradas são a palavra de Deus?</a:t>
            </a:r>
          </a:p>
          <a:p>
            <a:pPr marL="685800" indent="-685800">
              <a:buFont typeface="Arial" panose="020B0604020202020204" pitchFamily="34" charset="0"/>
              <a:buChar char="•"/>
            </a:pPr>
            <a:r>
              <a:rPr lang="pt-BR" sz="4800" dirty="0"/>
              <a:t>Existe diferença prática em se falar que a “Bíblia é a Palavra de Deus” e a “Bíblia contém a Palavra de Deus”?</a:t>
            </a:r>
          </a:p>
          <a:p>
            <a:pPr marL="685800" indent="-685800">
              <a:buFont typeface="Arial" panose="020B0604020202020204" pitchFamily="34" charset="0"/>
              <a:buChar char="•"/>
            </a:pPr>
            <a:r>
              <a:rPr lang="pt-BR" sz="4800" dirty="0"/>
              <a:t>O que vem a ser “</a:t>
            </a:r>
            <a:r>
              <a:rPr lang="pt-BR" sz="4800" i="1" dirty="0"/>
              <a:t>Sola Scriptura</a:t>
            </a:r>
            <a:r>
              <a:rPr lang="pt-BR" sz="4800" dirty="0"/>
              <a:t>”?</a:t>
            </a:r>
          </a:p>
          <a:p>
            <a:pPr marL="685800" indent="-685800">
              <a:buFont typeface="Arial" panose="020B0604020202020204" pitchFamily="34" charset="0"/>
              <a:buChar char="•"/>
            </a:pPr>
            <a:r>
              <a:rPr lang="pt-BR" sz="4800" dirty="0"/>
              <a:t>Qual deve ser o impacto que as respostas para essas perguntas devem trazer para nossas vidas?</a:t>
            </a:r>
          </a:p>
          <a:p>
            <a:pPr marL="685800" indent="-685800">
              <a:buFont typeface="Arial" panose="020B0604020202020204" pitchFamily="34" charset="0"/>
              <a:buChar char="•"/>
            </a:pPr>
            <a:r>
              <a:rPr lang="pt-BR" sz="4800" dirty="0"/>
              <a:t>O princípio do “</a:t>
            </a:r>
            <a:r>
              <a:rPr lang="pt-BR" sz="4800" i="1" dirty="0"/>
              <a:t>Sola Scriptura</a:t>
            </a:r>
            <a:r>
              <a:rPr lang="pt-BR" sz="4800" dirty="0"/>
              <a:t>” tem utilidade para a igreja nos nossos dias?</a:t>
            </a:r>
          </a:p>
        </p:txBody>
      </p:sp>
    </p:spTree>
    <p:extLst>
      <p:ext uri="{BB962C8B-B14F-4D97-AF65-F5344CB8AC3E}">
        <p14:creationId xmlns:p14="http://schemas.microsoft.com/office/powerpoint/2010/main" val="285394413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04</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104900" y="5503568"/>
            <a:ext cx="15636215" cy="2308324"/>
          </a:xfrm>
          <a:prstGeom prst="rect">
            <a:avLst/>
          </a:prstGeom>
          <a:noFill/>
        </p:spPr>
        <p:txBody>
          <a:bodyPr wrap="square" rtlCol="0">
            <a:spAutoFit/>
          </a:bodyPr>
          <a:lstStyle/>
          <a:p>
            <a:r>
              <a:rPr lang="pt-BR" sz="4800" b="1" dirty="0"/>
              <a:t>CONHECIMENTO:</a:t>
            </a:r>
          </a:p>
          <a:p>
            <a:pPr marL="685800" indent="-685800">
              <a:buFont typeface="Arial" panose="020B0604020202020204" pitchFamily="34" charset="0"/>
              <a:buChar char="•"/>
            </a:pPr>
            <a:r>
              <a:rPr lang="pt-BR" sz="4800" dirty="0"/>
              <a:t>O que vem a ser conhecimento?</a:t>
            </a:r>
          </a:p>
          <a:p>
            <a:pPr marL="685800" indent="-685800">
              <a:buFont typeface="Arial" panose="020B0604020202020204" pitchFamily="34" charset="0"/>
              <a:buChar char="•"/>
            </a:pPr>
            <a:r>
              <a:rPr lang="pt-BR" sz="4800" dirty="0"/>
              <a:t>É possível conhecer a Deus (Deus é cognoscível)?</a:t>
            </a:r>
          </a:p>
        </p:txBody>
      </p:sp>
      <p:graphicFrame>
        <p:nvGraphicFramePr>
          <p:cNvPr id="12" name="Diagrama 11">
            <a:extLst>
              <a:ext uri="{FF2B5EF4-FFF2-40B4-BE49-F238E27FC236}">
                <a16:creationId xmlns:a16="http://schemas.microsoft.com/office/drawing/2014/main" id="{7F5653CA-8582-491D-A636-22194EBAE6E2}"/>
              </a:ext>
            </a:extLst>
          </p:cNvPr>
          <p:cNvGraphicFramePr/>
          <p:nvPr>
            <p:extLst>
              <p:ext uri="{D42A27DB-BD31-4B8C-83A1-F6EECF244321}">
                <p14:modId xmlns:p14="http://schemas.microsoft.com/office/powerpoint/2010/main" val="2402201721"/>
              </p:ext>
            </p:extLst>
          </p:nvPr>
        </p:nvGraphicFramePr>
        <p:xfrm>
          <a:off x="0" y="1527283"/>
          <a:ext cx="16953554" cy="39672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9522252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dirty="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05</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pic>
        <p:nvPicPr>
          <p:cNvPr id="5" name="Imagem 4">
            <a:extLst>
              <a:ext uri="{FF2B5EF4-FFF2-40B4-BE49-F238E27FC236}">
                <a16:creationId xmlns:a16="http://schemas.microsoft.com/office/drawing/2014/main" id="{68A6FE62-BD1D-4562-8354-F5837675FFFD}"/>
              </a:ext>
            </a:extLst>
          </p:cNvPr>
          <p:cNvPicPr>
            <a:picLocks noChangeAspect="1"/>
          </p:cNvPicPr>
          <p:nvPr/>
        </p:nvPicPr>
        <p:blipFill>
          <a:blip r:embed="rId5"/>
          <a:stretch>
            <a:fillRect/>
          </a:stretch>
        </p:blipFill>
        <p:spPr>
          <a:xfrm>
            <a:off x="930337" y="3011933"/>
            <a:ext cx="7770685" cy="5828014"/>
          </a:xfrm>
          <a:prstGeom prst="rect">
            <a:avLst/>
          </a:prstGeom>
        </p:spPr>
      </p:pic>
      <p:pic>
        <p:nvPicPr>
          <p:cNvPr id="7" name="Gráfico 6" descr="Adicionar">
            <a:extLst>
              <a:ext uri="{FF2B5EF4-FFF2-40B4-BE49-F238E27FC236}">
                <a16:creationId xmlns:a16="http://schemas.microsoft.com/office/drawing/2014/main" id="{FF2FF150-5D6B-4CC9-8C4A-A09BF9458C6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64608" y="5192282"/>
            <a:ext cx="914400" cy="914400"/>
          </a:xfrm>
          <a:prstGeom prst="rect">
            <a:avLst/>
          </a:prstGeom>
        </p:spPr>
      </p:pic>
      <p:sp>
        <p:nvSpPr>
          <p:cNvPr id="8" name="Retângulo 7">
            <a:extLst>
              <a:ext uri="{FF2B5EF4-FFF2-40B4-BE49-F238E27FC236}">
                <a16:creationId xmlns:a16="http://schemas.microsoft.com/office/drawing/2014/main" id="{D62877B7-DD80-4CC7-93F2-A5148E7687D4}"/>
              </a:ext>
            </a:extLst>
          </p:cNvPr>
          <p:cNvSpPr/>
          <p:nvPr/>
        </p:nvSpPr>
        <p:spPr>
          <a:xfrm>
            <a:off x="10118716" y="3008116"/>
            <a:ext cx="7770685" cy="582801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7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endParaRPr lang="pt-BR" b="1" dirty="0">
              <a:solidFill>
                <a:schemeClr val="tx1"/>
              </a:solidFill>
            </a:endParaRPr>
          </a:p>
        </p:txBody>
      </p:sp>
      <p:sp>
        <p:nvSpPr>
          <p:cNvPr id="11" name="Seta: Curva para Baixo 10">
            <a:extLst>
              <a:ext uri="{FF2B5EF4-FFF2-40B4-BE49-F238E27FC236}">
                <a16:creationId xmlns:a16="http://schemas.microsoft.com/office/drawing/2014/main" id="{02E4E491-371E-45A4-898A-45456013EE49}"/>
              </a:ext>
            </a:extLst>
          </p:cNvPr>
          <p:cNvSpPr/>
          <p:nvPr/>
        </p:nvSpPr>
        <p:spPr>
          <a:xfrm rot="1093585">
            <a:off x="3086100" y="1860369"/>
            <a:ext cx="2967829" cy="1905000"/>
          </a:xfrm>
          <a:prstGeom prst="curved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t-BR">
              <a:solidFill>
                <a:schemeClr val="tx1"/>
              </a:solidFill>
            </a:endParaRPr>
          </a:p>
        </p:txBody>
      </p:sp>
    </p:spTree>
    <p:extLst>
      <p:ext uri="{BB962C8B-B14F-4D97-AF65-F5344CB8AC3E}">
        <p14:creationId xmlns:p14="http://schemas.microsoft.com/office/powerpoint/2010/main" val="379309167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06</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grpSp>
        <p:nvGrpSpPr>
          <p:cNvPr id="6" name="Agrupar 5">
            <a:extLst>
              <a:ext uri="{FF2B5EF4-FFF2-40B4-BE49-F238E27FC236}">
                <a16:creationId xmlns:a16="http://schemas.microsoft.com/office/drawing/2014/main" id="{BD44727C-578D-42D2-A145-B6DEB900C3C9}"/>
              </a:ext>
            </a:extLst>
          </p:cNvPr>
          <p:cNvGrpSpPr/>
          <p:nvPr/>
        </p:nvGrpSpPr>
        <p:grpSpPr>
          <a:xfrm>
            <a:off x="1181100" y="2071570"/>
            <a:ext cx="15601950" cy="10457406"/>
            <a:chOff x="1181100" y="2071570"/>
            <a:chExt cx="15601950" cy="10457406"/>
          </a:xfrm>
        </p:grpSpPr>
        <p:sp>
          <p:nvSpPr>
            <p:cNvPr id="2" name="Retângulo: Cantos Arredondados 1">
              <a:extLst>
                <a:ext uri="{FF2B5EF4-FFF2-40B4-BE49-F238E27FC236}">
                  <a16:creationId xmlns:a16="http://schemas.microsoft.com/office/drawing/2014/main" id="{5EF7E250-3FAD-4E6C-B389-17FF9EBC1CC8}"/>
                </a:ext>
              </a:extLst>
            </p:cNvPr>
            <p:cNvSpPr/>
            <p:nvPr/>
          </p:nvSpPr>
          <p:spPr>
            <a:xfrm>
              <a:off x="1181100" y="2071570"/>
              <a:ext cx="15601950" cy="1045740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Retângulo 3">
              <a:extLst>
                <a:ext uri="{FF2B5EF4-FFF2-40B4-BE49-F238E27FC236}">
                  <a16:creationId xmlns:a16="http://schemas.microsoft.com/office/drawing/2014/main" id="{D7E9BA07-A74F-40BB-96E0-01E52F541C67}"/>
                </a:ext>
              </a:extLst>
            </p:cNvPr>
            <p:cNvSpPr/>
            <p:nvPr/>
          </p:nvSpPr>
          <p:spPr>
            <a:xfrm>
              <a:off x="7069713" y="2218686"/>
              <a:ext cx="4148573" cy="923330"/>
            </a:xfrm>
            <a:prstGeom prst="rect">
              <a:avLst/>
            </a:prstGeom>
            <a:noFill/>
          </p:spPr>
          <p:txBody>
            <a:bodyPr wrap="none" lIns="91440" tIns="45720" rIns="91440" bIns="45720">
              <a:spAutoFit/>
            </a:bodyPr>
            <a:lstStyle/>
            <a:p>
              <a:pPr algn="ctr"/>
              <a:r>
                <a:rPr lang="pt-BR" sz="5400" b="0" cap="none" spc="0" dirty="0">
                  <a:ln w="0"/>
                  <a:solidFill>
                    <a:schemeClr val="tx1"/>
                  </a:solidFill>
                  <a:effectLst>
                    <a:outerShdw blurRad="38100" dist="19050" dir="2700000" algn="tl" rotWithShape="0">
                      <a:schemeClr val="dk1">
                        <a:alpha val="40000"/>
                      </a:schemeClr>
                    </a:outerShdw>
                  </a:effectLst>
                </a:rPr>
                <a:t>PROPOSIÇÕES</a:t>
              </a:r>
            </a:p>
          </p:txBody>
        </p:sp>
      </p:grpSp>
      <p:grpSp>
        <p:nvGrpSpPr>
          <p:cNvPr id="12" name="Agrupar 11">
            <a:extLst>
              <a:ext uri="{FF2B5EF4-FFF2-40B4-BE49-F238E27FC236}">
                <a16:creationId xmlns:a16="http://schemas.microsoft.com/office/drawing/2014/main" id="{535C6DD7-827B-46B4-A535-879892AE8D78}"/>
              </a:ext>
            </a:extLst>
          </p:cNvPr>
          <p:cNvGrpSpPr/>
          <p:nvPr/>
        </p:nvGrpSpPr>
        <p:grpSpPr>
          <a:xfrm>
            <a:off x="2133600" y="3142016"/>
            <a:ext cx="13411200" cy="8630884"/>
            <a:chOff x="2133600" y="3142016"/>
            <a:chExt cx="13411200" cy="8630884"/>
          </a:xfrm>
        </p:grpSpPr>
        <p:sp>
          <p:nvSpPr>
            <p:cNvPr id="9" name="Retângulo: Cantos Arredondados 8">
              <a:extLst>
                <a:ext uri="{FF2B5EF4-FFF2-40B4-BE49-F238E27FC236}">
                  <a16:creationId xmlns:a16="http://schemas.microsoft.com/office/drawing/2014/main" id="{A951D986-4E8E-4F98-983E-E306CB53FEE3}"/>
                </a:ext>
              </a:extLst>
            </p:cNvPr>
            <p:cNvSpPr/>
            <p:nvPr/>
          </p:nvSpPr>
          <p:spPr>
            <a:xfrm>
              <a:off x="2133600" y="3142016"/>
              <a:ext cx="13411200" cy="863088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t-BR">
                <a:ln w="0"/>
                <a:solidFill>
                  <a:schemeClr val="tx1"/>
                </a:solidFill>
                <a:effectLst>
                  <a:outerShdw blurRad="38100" dist="19050" dir="2700000" algn="tl" rotWithShape="0">
                    <a:schemeClr val="dk1">
                      <a:alpha val="40000"/>
                    </a:schemeClr>
                  </a:outerShdw>
                </a:effectLst>
              </a:endParaRPr>
            </a:p>
          </p:txBody>
        </p:sp>
        <p:sp>
          <p:nvSpPr>
            <p:cNvPr id="10" name="Retângulo 9">
              <a:extLst>
                <a:ext uri="{FF2B5EF4-FFF2-40B4-BE49-F238E27FC236}">
                  <a16:creationId xmlns:a16="http://schemas.microsoft.com/office/drawing/2014/main" id="{CDA8A1C3-C511-419C-8E5B-40A9963D5165}"/>
                </a:ext>
              </a:extLst>
            </p:cNvPr>
            <p:cNvSpPr/>
            <p:nvPr/>
          </p:nvSpPr>
          <p:spPr>
            <a:xfrm>
              <a:off x="7742816" y="3289132"/>
              <a:ext cx="2802370" cy="923330"/>
            </a:xfrm>
            <a:prstGeom prst="rect">
              <a:avLst/>
            </a:prstGeom>
            <a:noFill/>
          </p:spPr>
          <p:txBody>
            <a:bodyPr wrap="none" lIns="91440" tIns="45720" rIns="91440" bIns="45720">
              <a:spAutoFit/>
            </a:bodyPr>
            <a:lstStyle/>
            <a:p>
              <a:pPr algn="ctr"/>
              <a:r>
                <a:rPr lang="pt-BR" sz="5400" b="0" cap="none" spc="0" dirty="0">
                  <a:ln w="0"/>
                  <a:solidFill>
                    <a:schemeClr val="tx1"/>
                  </a:solidFill>
                  <a:effectLst>
                    <a:outerShdw blurRad="38100" dist="19050" dir="2700000" algn="tl" rotWithShape="0">
                      <a:schemeClr val="dk1">
                        <a:alpha val="40000"/>
                      </a:schemeClr>
                    </a:outerShdw>
                  </a:effectLst>
                </a:rPr>
                <a:t>CRENÇAS</a:t>
              </a:r>
            </a:p>
          </p:txBody>
        </p:sp>
      </p:grpSp>
      <p:grpSp>
        <p:nvGrpSpPr>
          <p:cNvPr id="20" name="Agrupar 19">
            <a:extLst>
              <a:ext uri="{FF2B5EF4-FFF2-40B4-BE49-F238E27FC236}">
                <a16:creationId xmlns:a16="http://schemas.microsoft.com/office/drawing/2014/main" id="{622EF98B-4DC8-4251-B76D-2CD56DB52CBC}"/>
              </a:ext>
            </a:extLst>
          </p:cNvPr>
          <p:cNvGrpSpPr/>
          <p:nvPr/>
        </p:nvGrpSpPr>
        <p:grpSpPr>
          <a:xfrm>
            <a:off x="2971800" y="4212462"/>
            <a:ext cx="11582400" cy="6627360"/>
            <a:chOff x="2971800" y="4212462"/>
            <a:chExt cx="11582400" cy="6627360"/>
          </a:xfrm>
        </p:grpSpPr>
        <p:sp>
          <p:nvSpPr>
            <p:cNvPr id="14" name="Retângulo: Cantos Arredondados 13">
              <a:extLst>
                <a:ext uri="{FF2B5EF4-FFF2-40B4-BE49-F238E27FC236}">
                  <a16:creationId xmlns:a16="http://schemas.microsoft.com/office/drawing/2014/main" id="{10F21193-1B77-49E0-A6B6-0F31C368CE85}"/>
                </a:ext>
              </a:extLst>
            </p:cNvPr>
            <p:cNvSpPr/>
            <p:nvPr/>
          </p:nvSpPr>
          <p:spPr>
            <a:xfrm>
              <a:off x="2971800" y="4212462"/>
              <a:ext cx="11582400" cy="662736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pt-BR"/>
            </a:p>
          </p:txBody>
        </p:sp>
        <p:sp>
          <p:nvSpPr>
            <p:cNvPr id="17" name="Retângulo 16">
              <a:extLst>
                <a:ext uri="{FF2B5EF4-FFF2-40B4-BE49-F238E27FC236}">
                  <a16:creationId xmlns:a16="http://schemas.microsoft.com/office/drawing/2014/main" id="{11C1F90C-ED7D-431B-AF6E-CCCF1D0F533C}"/>
                </a:ext>
              </a:extLst>
            </p:cNvPr>
            <p:cNvSpPr/>
            <p:nvPr/>
          </p:nvSpPr>
          <p:spPr>
            <a:xfrm>
              <a:off x="5684820" y="4336063"/>
              <a:ext cx="6918369" cy="923330"/>
            </a:xfrm>
            <a:prstGeom prst="rect">
              <a:avLst/>
            </a:prstGeom>
            <a:noFill/>
          </p:spPr>
          <p:txBody>
            <a:bodyPr wrap="none" lIns="91440" tIns="45720" rIns="91440" bIns="45720">
              <a:spAutoFit/>
            </a:bodyPr>
            <a:lstStyle/>
            <a:p>
              <a:pPr algn="ctr"/>
              <a:r>
                <a:rPr lang="pt-BR" sz="5400" b="0" cap="none" spc="0" dirty="0">
                  <a:ln w="0"/>
                  <a:solidFill>
                    <a:schemeClr val="tx1"/>
                  </a:solidFill>
                  <a:effectLst>
                    <a:outerShdw blurRad="38100" dist="19050" dir="2700000" algn="tl" rotWithShape="0">
                      <a:schemeClr val="dk1">
                        <a:alpha val="40000"/>
                      </a:schemeClr>
                    </a:outerShdw>
                  </a:effectLst>
                </a:rPr>
                <a:t>CRENÇAS VERDADEIRAS</a:t>
              </a:r>
            </a:p>
          </p:txBody>
        </p:sp>
      </p:grpSp>
      <p:grpSp>
        <p:nvGrpSpPr>
          <p:cNvPr id="23" name="Agrupar 22">
            <a:extLst>
              <a:ext uri="{FF2B5EF4-FFF2-40B4-BE49-F238E27FC236}">
                <a16:creationId xmlns:a16="http://schemas.microsoft.com/office/drawing/2014/main" id="{AEC74D93-61C7-40CB-B828-1EC0C318D35C}"/>
              </a:ext>
            </a:extLst>
          </p:cNvPr>
          <p:cNvGrpSpPr/>
          <p:nvPr/>
        </p:nvGrpSpPr>
        <p:grpSpPr>
          <a:xfrm>
            <a:off x="4171950" y="5467350"/>
            <a:ext cx="9391650" cy="4629150"/>
            <a:chOff x="4171950" y="5467350"/>
            <a:chExt cx="9391650" cy="4629150"/>
          </a:xfrm>
        </p:grpSpPr>
        <p:sp>
          <p:nvSpPr>
            <p:cNvPr id="21" name="Retângulo: Cantos Arredondados 20">
              <a:extLst>
                <a:ext uri="{FF2B5EF4-FFF2-40B4-BE49-F238E27FC236}">
                  <a16:creationId xmlns:a16="http://schemas.microsoft.com/office/drawing/2014/main" id="{08A56590-8B66-40F6-8FCC-703914FE73EF}"/>
                </a:ext>
              </a:extLst>
            </p:cNvPr>
            <p:cNvSpPr/>
            <p:nvPr/>
          </p:nvSpPr>
          <p:spPr>
            <a:xfrm>
              <a:off x="4171950" y="5467350"/>
              <a:ext cx="9391650" cy="462915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pt-BR"/>
            </a:p>
          </p:txBody>
        </p:sp>
        <p:sp>
          <p:nvSpPr>
            <p:cNvPr id="22" name="Retângulo 21">
              <a:extLst>
                <a:ext uri="{FF2B5EF4-FFF2-40B4-BE49-F238E27FC236}">
                  <a16:creationId xmlns:a16="http://schemas.microsoft.com/office/drawing/2014/main" id="{932B78CF-07F8-448E-B03B-E7D71ED43133}"/>
                </a:ext>
              </a:extLst>
            </p:cNvPr>
            <p:cNvSpPr/>
            <p:nvPr/>
          </p:nvSpPr>
          <p:spPr>
            <a:xfrm>
              <a:off x="5684820" y="5590951"/>
              <a:ext cx="6918369" cy="3416320"/>
            </a:xfrm>
            <a:prstGeom prst="rect">
              <a:avLst/>
            </a:prstGeom>
            <a:noFill/>
          </p:spPr>
          <p:txBody>
            <a:bodyPr wrap="none" lIns="91440" tIns="45720" rIns="91440" bIns="45720">
              <a:spAutoFit/>
            </a:bodyPr>
            <a:lstStyle/>
            <a:p>
              <a:pPr algn="ctr"/>
              <a:r>
                <a:rPr lang="pt-BR" sz="5400" b="0" cap="none" spc="0" dirty="0">
                  <a:ln w="0"/>
                  <a:solidFill>
                    <a:schemeClr val="tx1"/>
                  </a:solidFill>
                  <a:effectLst>
                    <a:outerShdw blurRad="38100" dist="19050" dir="2700000" algn="tl" rotWithShape="0">
                      <a:schemeClr val="dk1">
                        <a:alpha val="40000"/>
                      </a:schemeClr>
                    </a:outerShdw>
                  </a:effectLst>
                </a:rPr>
                <a:t>CRENÇAS VERDADEIRAS</a:t>
              </a:r>
            </a:p>
            <a:p>
              <a:pPr algn="ctr"/>
              <a:r>
                <a:rPr lang="pt-BR" sz="5400" dirty="0">
                  <a:ln w="0"/>
                  <a:effectLst>
                    <a:outerShdw blurRad="38100" dist="19050" dir="2700000" algn="tl" rotWithShape="0">
                      <a:schemeClr val="dk1">
                        <a:alpha val="40000"/>
                      </a:schemeClr>
                    </a:outerShdw>
                  </a:effectLst>
                </a:rPr>
                <a:t>JUSTIFICADAS</a:t>
              </a:r>
            </a:p>
            <a:p>
              <a:pPr algn="ctr"/>
              <a:r>
                <a:rPr lang="pt-BR" sz="5400" b="0" cap="none" spc="0" dirty="0">
                  <a:ln w="0"/>
                  <a:solidFill>
                    <a:schemeClr val="tx1"/>
                  </a:solidFill>
                  <a:effectLst>
                    <a:outerShdw blurRad="38100" dist="19050" dir="2700000" algn="tl" rotWithShape="0">
                      <a:schemeClr val="dk1">
                        <a:alpha val="40000"/>
                      </a:schemeClr>
                    </a:outerShdw>
                  </a:effectLst>
                </a:rPr>
                <a:t>=</a:t>
              </a:r>
            </a:p>
            <a:p>
              <a:pPr algn="ctr"/>
              <a:r>
                <a:rPr lang="pt-BR" sz="5400" dirty="0">
                  <a:ln w="0"/>
                  <a:effectLst>
                    <a:outerShdw blurRad="38100" dist="19050" dir="2700000" algn="tl" rotWithShape="0">
                      <a:schemeClr val="dk1">
                        <a:alpha val="40000"/>
                      </a:schemeClr>
                    </a:outerShdw>
                  </a:effectLst>
                </a:rPr>
                <a:t>CONHECIMENTO</a:t>
              </a:r>
              <a:endParaRPr lang="pt-BR" sz="5400" b="0" cap="none" spc="0" dirty="0">
                <a:ln w="0"/>
                <a:solidFill>
                  <a:schemeClr val="tx1"/>
                </a:solidFill>
                <a:effectLst>
                  <a:outerShdw blurRad="38100" dist="19050" dir="2700000" algn="tl" rotWithShape="0">
                    <a:schemeClr val="dk1">
                      <a:alpha val="40000"/>
                    </a:schemeClr>
                  </a:outerShdw>
                </a:effectLst>
              </a:endParaRPr>
            </a:p>
          </p:txBody>
        </p:sp>
      </p:grpSp>
    </p:spTree>
    <p:extLst>
      <p:ext uri="{BB962C8B-B14F-4D97-AF65-F5344CB8AC3E}">
        <p14:creationId xmlns:p14="http://schemas.microsoft.com/office/powerpoint/2010/main" val="27942642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07</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123950" y="2634521"/>
            <a:ext cx="15636215" cy="1569660"/>
          </a:xfrm>
          <a:prstGeom prst="rect">
            <a:avLst/>
          </a:prstGeom>
          <a:noFill/>
        </p:spPr>
        <p:txBody>
          <a:bodyPr wrap="square" rtlCol="0">
            <a:spAutoFit/>
          </a:bodyPr>
          <a:lstStyle/>
          <a:p>
            <a:r>
              <a:rPr lang="pt-BR" sz="4800" b="1" dirty="0"/>
              <a:t>CONHECIMENTO:</a:t>
            </a:r>
          </a:p>
          <a:p>
            <a:pPr marL="685800" indent="-685800">
              <a:buFont typeface="Arial" panose="020B0604020202020204" pitchFamily="34" charset="0"/>
              <a:buChar char="•"/>
            </a:pPr>
            <a:r>
              <a:rPr lang="pt-BR" sz="4800" dirty="0"/>
              <a:t>É uma crença verdadeira justificada.</a:t>
            </a:r>
          </a:p>
        </p:txBody>
      </p:sp>
    </p:spTree>
    <p:extLst>
      <p:ext uri="{BB962C8B-B14F-4D97-AF65-F5344CB8AC3E}">
        <p14:creationId xmlns:p14="http://schemas.microsoft.com/office/powerpoint/2010/main" val="261440850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08</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325892" y="6427176"/>
            <a:ext cx="15636215" cy="1569660"/>
          </a:xfrm>
          <a:prstGeom prst="rect">
            <a:avLst/>
          </a:prstGeom>
          <a:noFill/>
        </p:spPr>
        <p:txBody>
          <a:bodyPr wrap="square" rtlCol="0">
            <a:spAutoFit/>
          </a:bodyPr>
          <a:lstStyle/>
          <a:p>
            <a:r>
              <a:rPr lang="pt-BR" sz="4800" b="1" dirty="0"/>
              <a:t>COGNOSCIBILIDADE DE DEUS:</a:t>
            </a:r>
          </a:p>
          <a:p>
            <a:pPr marL="685800" indent="-685800">
              <a:buFont typeface="Arial" panose="020B0604020202020204" pitchFamily="34" charset="0"/>
              <a:buChar char="•"/>
            </a:pPr>
            <a:r>
              <a:rPr lang="pt-BR" sz="4800" dirty="0"/>
              <a:t>É possível conhecer a Deus?</a:t>
            </a:r>
          </a:p>
        </p:txBody>
      </p:sp>
      <p:graphicFrame>
        <p:nvGraphicFramePr>
          <p:cNvPr id="12" name="Diagrama 11">
            <a:extLst>
              <a:ext uri="{FF2B5EF4-FFF2-40B4-BE49-F238E27FC236}">
                <a16:creationId xmlns:a16="http://schemas.microsoft.com/office/drawing/2014/main" id="{012B6582-4BB8-4678-B942-C1FD67BA906A}"/>
              </a:ext>
            </a:extLst>
          </p:cNvPr>
          <p:cNvGraphicFramePr/>
          <p:nvPr>
            <p:extLst>
              <p:ext uri="{D42A27DB-BD31-4B8C-83A1-F6EECF244321}">
                <p14:modId xmlns:p14="http://schemas.microsoft.com/office/powerpoint/2010/main" val="1376713060"/>
              </p:ext>
            </p:extLst>
          </p:nvPr>
        </p:nvGraphicFramePr>
        <p:xfrm>
          <a:off x="-10024" y="1592233"/>
          <a:ext cx="16953554" cy="39672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39045118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504950" y="2470428"/>
            <a:ext cx="15636215" cy="10248960"/>
          </a:xfrm>
          <a:prstGeom prst="rect">
            <a:avLst/>
          </a:prstGeom>
          <a:noFill/>
        </p:spPr>
        <p:txBody>
          <a:bodyPr wrap="square" rtlCol="0">
            <a:spAutoFit/>
          </a:bodyPr>
          <a:lstStyle/>
          <a:p>
            <a:pPr algn="just"/>
            <a:r>
              <a:rPr lang="pt-BR" sz="6000" b="1" i="1" dirty="0"/>
              <a:t>“18 Do céu Deus revela a sua ira contra todos os pecados e todas as maldades das pessoas que, por meio das suas más ações, não deixam que os outros conheçam a verdade a respeito de Deus.19 Deus castiga essas pessoas porque o que se pode conhecer a respeito de Deus está bem claro para elas, pois foi o próprio Deus que lhes mostrou isso. 20 [...]Os seres humanos podem ver tudo isso [...] e, portanto, eles não têm desculpa nenhuma”.  (Romanos 1.18-20 NTLH)</a:t>
            </a:r>
          </a:p>
        </p:txBody>
      </p:sp>
    </p:spTree>
    <p:extLst>
      <p:ext uri="{BB962C8B-B14F-4D97-AF65-F5344CB8AC3E}">
        <p14:creationId xmlns:p14="http://schemas.microsoft.com/office/powerpoint/2010/main" val="70702637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08</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504949" y="6393987"/>
            <a:ext cx="15636215" cy="1569660"/>
          </a:xfrm>
          <a:prstGeom prst="rect">
            <a:avLst/>
          </a:prstGeom>
          <a:noFill/>
        </p:spPr>
        <p:txBody>
          <a:bodyPr wrap="square" rtlCol="0">
            <a:spAutoFit/>
          </a:bodyPr>
          <a:lstStyle/>
          <a:p>
            <a:r>
              <a:rPr lang="pt-BR" sz="4800" b="1" dirty="0"/>
              <a:t>As Escrituras como a revelação de Deus</a:t>
            </a:r>
          </a:p>
          <a:p>
            <a:pPr marL="685800" indent="-685800">
              <a:buFont typeface="Arial" panose="020B0604020202020204" pitchFamily="34" charset="0"/>
              <a:buChar char="•"/>
            </a:pPr>
            <a:r>
              <a:rPr lang="pt-BR" sz="4800" dirty="0"/>
              <a:t>Como podemos conhecer a Deus?</a:t>
            </a:r>
          </a:p>
        </p:txBody>
      </p:sp>
      <p:graphicFrame>
        <p:nvGraphicFramePr>
          <p:cNvPr id="12" name="Diagrama 11">
            <a:extLst>
              <a:ext uri="{FF2B5EF4-FFF2-40B4-BE49-F238E27FC236}">
                <a16:creationId xmlns:a16="http://schemas.microsoft.com/office/drawing/2014/main" id="{2E3456DF-0F23-40DD-9B10-1D98C5358195}"/>
              </a:ext>
            </a:extLst>
          </p:cNvPr>
          <p:cNvGraphicFramePr/>
          <p:nvPr>
            <p:extLst>
              <p:ext uri="{D42A27DB-BD31-4B8C-83A1-F6EECF244321}">
                <p14:modId xmlns:p14="http://schemas.microsoft.com/office/powerpoint/2010/main" val="3028033159"/>
              </p:ext>
            </p:extLst>
          </p:nvPr>
        </p:nvGraphicFramePr>
        <p:xfrm>
          <a:off x="-10024" y="1592233"/>
          <a:ext cx="16953554" cy="39672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85365059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933450" y="2152650"/>
            <a:ext cx="16207715" cy="9787295"/>
          </a:xfrm>
          <a:prstGeom prst="rect">
            <a:avLst/>
          </a:prstGeom>
          <a:noFill/>
        </p:spPr>
        <p:txBody>
          <a:bodyPr wrap="square" rtlCol="0">
            <a:spAutoFit/>
          </a:bodyPr>
          <a:lstStyle/>
          <a:p>
            <a:pPr algn="just"/>
            <a:r>
              <a:rPr lang="pt-BR" sz="3000" b="1" i="1" dirty="0"/>
              <a:t>18 </a:t>
            </a:r>
            <a:r>
              <a:rPr lang="pt-BR" sz="3000" b="1" i="1" dirty="0">
                <a:solidFill>
                  <a:srgbClr val="FF0000"/>
                </a:solidFill>
              </a:rPr>
              <a:t>Do céu Deus revela a sua ira contra todos os pecados e todas as maldades das pessoas que, </a:t>
            </a:r>
            <a:r>
              <a:rPr lang="pt-BR" sz="3000" b="1" i="1" dirty="0">
                <a:solidFill>
                  <a:srgbClr val="000000"/>
                </a:solidFill>
              </a:rPr>
              <a:t>por meio das suas más ações</a:t>
            </a:r>
            <a:r>
              <a:rPr lang="pt-BR" sz="3000" b="1" i="1" dirty="0">
                <a:solidFill>
                  <a:srgbClr val="FF0000"/>
                </a:solidFill>
              </a:rPr>
              <a:t>,</a:t>
            </a:r>
            <a:r>
              <a:rPr lang="pt-BR" sz="3000" b="1" i="1" dirty="0"/>
              <a:t> </a:t>
            </a:r>
            <a:r>
              <a:rPr lang="pt-BR" sz="3000" b="1" i="1" dirty="0">
                <a:solidFill>
                  <a:srgbClr val="FF0000"/>
                </a:solidFill>
              </a:rPr>
              <a:t>não deixam que os outros CONHEÇAM A VERDADE a respeito de Deus</a:t>
            </a:r>
            <a:r>
              <a:rPr lang="pt-BR" sz="3000" b="1" i="1" dirty="0"/>
              <a:t>.19 Deus castiga essas pessoas porque </a:t>
            </a:r>
            <a:r>
              <a:rPr lang="pt-BR" sz="3000" b="1" i="1" dirty="0">
                <a:solidFill>
                  <a:srgbClr val="FF0000"/>
                </a:solidFill>
              </a:rPr>
              <a:t>o que se pode CONHECER a respeito de Deus está bem claro para elas, pois FOI O PRÓPRIO DEUS QUE LHES MOSTROU ISSO</a:t>
            </a:r>
            <a:r>
              <a:rPr lang="pt-BR" sz="3000" b="1" i="1" dirty="0"/>
              <a:t>.20 Desde que Deus criou o mundo, </a:t>
            </a:r>
            <a:r>
              <a:rPr lang="pt-BR" sz="3000" b="1" i="1" dirty="0">
                <a:solidFill>
                  <a:srgbClr val="FF0000"/>
                </a:solidFill>
              </a:rPr>
              <a:t>as suas qualidades invisíveis, isto é, o seu poder eterno e a sua natureza divina, têm sido vistas claramente. Os seres humanos podem ver tudo isso nas coisas que Deus tem feito e, portanto, eles não têm desculpa nenhuma.21 Eles sabem quem Deus é, mas não lhe dão a glória que ele merece e não lhe são agradecidos</a:t>
            </a:r>
            <a:r>
              <a:rPr lang="pt-BR" sz="3000" b="1" i="1" dirty="0"/>
              <a:t>. Pelo contrário, os seus pensamentos se tornaram tolos, e a sua mente vazia está coberta de escuridão.22 Eles dizem que são sábios, mas são tolos.23 Em vez de adorarem ao Deus * imortal, adoram ídolos que se parecem com seres humanos, ou com pássaros, ou com animais de quatro patas, ou com animais que se arrastam pelo chão.</a:t>
            </a:r>
          </a:p>
          <a:p>
            <a:pPr algn="just"/>
            <a:r>
              <a:rPr lang="pt-BR" sz="3000" b="1" i="1" dirty="0"/>
              <a:t>24 Por isso Deus entregou os seres humanos aos desejos do coração deles para fazerem coisas sujas e para terem relações vergonhosas uns com os outros.25 </a:t>
            </a:r>
            <a:r>
              <a:rPr lang="pt-BR" sz="3000" b="1" i="1" dirty="0">
                <a:solidFill>
                  <a:srgbClr val="FF0000"/>
                </a:solidFill>
              </a:rPr>
              <a:t>Eles trocam a verdade sobre Deus pela mentira e adoram e servem as coisas que Deus criou, em vez de adorarem e servirem o próprio Criador, que deve ser louvado para sempre</a:t>
            </a:r>
            <a:r>
              <a:rPr lang="pt-BR" sz="3000" b="1" i="1" dirty="0"/>
              <a:t>.  Amém!</a:t>
            </a:r>
          </a:p>
          <a:p>
            <a:pPr algn="just"/>
            <a:r>
              <a:rPr lang="pt-BR" sz="3000" b="1" i="1" dirty="0"/>
              <a:t>[...]</a:t>
            </a:r>
          </a:p>
          <a:p>
            <a:pPr algn="just"/>
            <a:r>
              <a:rPr lang="pt-BR" sz="3000" b="1" i="1" dirty="0"/>
              <a:t>28 </a:t>
            </a:r>
            <a:r>
              <a:rPr lang="pt-BR" sz="3000" b="1" i="1" dirty="0">
                <a:solidFill>
                  <a:srgbClr val="FF0000"/>
                </a:solidFill>
              </a:rPr>
              <a:t>E, como não querem saber do verdadeiro conhecimento a respeito de Deus, ele entregou os seres humanos aos seus maus pensamentos, de modo que eles fazem o que não devem</a:t>
            </a:r>
            <a:r>
              <a:rPr lang="pt-BR" sz="3000" b="1" i="1" dirty="0"/>
              <a:t>. [...]32 </a:t>
            </a:r>
            <a:r>
              <a:rPr lang="pt-BR" sz="3000" b="1" i="1" dirty="0">
                <a:solidFill>
                  <a:srgbClr val="FF0000"/>
                </a:solidFill>
              </a:rPr>
              <a:t>Eles sabem que o mandamento de Deus diz que aqueles que fazem essas coisas merecem a morte</a:t>
            </a:r>
            <a:r>
              <a:rPr lang="pt-BR" sz="3000" b="1" i="1" dirty="0"/>
              <a:t>. Mas mesmo assim continuam a fazê-las e, pior ainda, aprovam os que fazem as mesmas coisas que eles fazem. (NTLH)</a:t>
            </a:r>
          </a:p>
        </p:txBody>
      </p:sp>
    </p:spTree>
    <p:extLst>
      <p:ext uri="{BB962C8B-B14F-4D97-AF65-F5344CB8AC3E}">
        <p14:creationId xmlns:p14="http://schemas.microsoft.com/office/powerpoint/2010/main" val="422337462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08</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307315" y="2528117"/>
            <a:ext cx="15636215" cy="2308324"/>
          </a:xfrm>
          <a:prstGeom prst="rect">
            <a:avLst/>
          </a:prstGeom>
          <a:noFill/>
        </p:spPr>
        <p:txBody>
          <a:bodyPr wrap="square" rtlCol="0">
            <a:spAutoFit/>
          </a:bodyPr>
          <a:lstStyle/>
          <a:p>
            <a:r>
              <a:rPr lang="pt-BR" sz="4800" b="1" dirty="0"/>
              <a:t>Formas de revelação</a:t>
            </a:r>
          </a:p>
          <a:p>
            <a:pPr marL="685800" indent="-685800">
              <a:buFont typeface="Arial" panose="020B0604020202020204" pitchFamily="34" charset="0"/>
              <a:buChar char="•"/>
            </a:pPr>
            <a:r>
              <a:rPr lang="pt-BR" sz="4800" dirty="0"/>
              <a:t>Revelação geral;</a:t>
            </a:r>
          </a:p>
          <a:p>
            <a:pPr marL="685800" indent="-685800">
              <a:buFont typeface="Arial" panose="020B0604020202020204" pitchFamily="34" charset="0"/>
              <a:buChar char="•"/>
            </a:pPr>
            <a:r>
              <a:rPr lang="pt-BR" sz="4800" dirty="0"/>
              <a:t>Revelação especial</a:t>
            </a:r>
          </a:p>
        </p:txBody>
      </p:sp>
    </p:spTree>
    <p:extLst>
      <p:ext uri="{BB962C8B-B14F-4D97-AF65-F5344CB8AC3E}">
        <p14:creationId xmlns:p14="http://schemas.microsoft.com/office/powerpoint/2010/main" val="39450075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356050" y="3715177"/>
            <a:ext cx="15636215" cy="8217634"/>
          </a:xfrm>
          <a:prstGeom prst="rect">
            <a:avLst/>
          </a:prstGeom>
          <a:noFill/>
        </p:spPr>
        <p:txBody>
          <a:bodyPr wrap="square" rtlCol="0">
            <a:spAutoFit/>
          </a:bodyPr>
          <a:lstStyle/>
          <a:p>
            <a:pPr algn="just"/>
            <a:r>
              <a:rPr lang="pt-BR" sz="6000" b="1" i="1" dirty="0"/>
              <a:t> </a:t>
            </a:r>
            <a:r>
              <a:rPr lang="pt-BR" sz="5400" b="1" i="1" dirty="0"/>
              <a:t>“O céu anuncia a glória de Deus e nos mostra aquilo que as suas mãos fizeram. Cada dia fala dessa glória ao dia seguinte, e cada noite repete isso à outra noite.” (Salmo 19.1–2, NTLH)</a:t>
            </a:r>
          </a:p>
          <a:p>
            <a:pPr algn="just"/>
            <a:endParaRPr lang="pt-BR" sz="3600" b="1" i="1" dirty="0"/>
          </a:p>
          <a:p>
            <a:pPr algn="just"/>
            <a:r>
              <a:rPr lang="pt-BR" sz="5400" b="1" i="1" dirty="0"/>
              <a:t> “Mas Deus sempre mostra quem ele é por meio das coisas boas que faz: é ele quem manda as chuvas do céu e as colheitas no tempo certo; é ele quem dá também alimento para vocês e enche o coração de vocês de alegria.” (Atos dos Apóstolos 14.17, NTLH)</a:t>
            </a:r>
          </a:p>
        </p:txBody>
      </p:sp>
      <p:sp>
        <p:nvSpPr>
          <p:cNvPr id="2" name="CaixaDeTexto 1">
            <a:extLst>
              <a:ext uri="{FF2B5EF4-FFF2-40B4-BE49-F238E27FC236}">
                <a16:creationId xmlns:a16="http://schemas.microsoft.com/office/drawing/2014/main" id="{81B77E74-8F1D-4BA5-AD21-9BBFFE7700B4}"/>
              </a:ext>
            </a:extLst>
          </p:cNvPr>
          <p:cNvSpPr txBox="1"/>
          <p:nvPr/>
        </p:nvSpPr>
        <p:spPr>
          <a:xfrm>
            <a:off x="1657349" y="2209800"/>
            <a:ext cx="15334915" cy="707886"/>
          </a:xfrm>
          <a:prstGeom prst="rect">
            <a:avLst/>
          </a:prstGeom>
          <a:noFill/>
        </p:spPr>
        <p:txBody>
          <a:bodyPr wrap="square" rtlCol="0">
            <a:spAutoFit/>
          </a:bodyPr>
          <a:lstStyle/>
          <a:p>
            <a:r>
              <a:rPr lang="pt-BR" sz="4000" b="1" dirty="0"/>
              <a:t>Revelação geral:</a:t>
            </a:r>
          </a:p>
        </p:txBody>
      </p:sp>
    </p:spTree>
    <p:extLst>
      <p:ext uri="{BB962C8B-B14F-4D97-AF65-F5344CB8AC3E}">
        <p14:creationId xmlns:p14="http://schemas.microsoft.com/office/powerpoint/2010/main" val="236065428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Imagem 4"/>
          <p:cNvSpPr>
            <a:spLocks noGrp="1"/>
          </p:cNvSpPr>
          <p:nvPr>
            <p:ph type="pic" sz="quarter" idx="11"/>
          </p:nvPr>
        </p:nvSpPr>
        <p:spPr/>
      </p:sp>
      <p:sp>
        <p:nvSpPr>
          <p:cNvPr id="18" name="Retângulo 17"/>
          <p:cNvSpPr/>
          <p:nvPr/>
        </p:nvSpPr>
        <p:spPr>
          <a:xfrm>
            <a:off x="30158" y="3419351"/>
            <a:ext cx="18288000" cy="10285661"/>
          </a:xfrm>
          <a:prstGeom prst="rect">
            <a:avLst/>
          </a:prstGeom>
          <a:blipFill dpi="0" rotWithShape="1">
            <a:blip r:embed="rId3"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sp>
        <p:nvSpPr>
          <p:cNvPr id="12" name="Retângulo 11"/>
          <p:cNvSpPr/>
          <p:nvPr/>
        </p:nvSpPr>
        <p:spPr>
          <a:xfrm>
            <a:off x="0" y="3430339"/>
            <a:ext cx="18288000" cy="10285661"/>
          </a:xfrm>
          <a:prstGeom prst="rect">
            <a:avLst/>
          </a:prstGeom>
          <a:blipFill dpi="0" rotWithShape="1">
            <a:blip r:embed="rId3"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02</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5" y="144874"/>
            <a:ext cx="16837966" cy="1323439"/>
          </a:xfrm>
          <a:prstGeom prst="rect">
            <a:avLst/>
          </a:prstGeom>
          <a:noFill/>
        </p:spPr>
        <p:txBody>
          <a:bodyPr wrap="square" rtlCol="0">
            <a:spAutoFit/>
          </a:bodyPr>
          <a:lstStyle/>
          <a:p>
            <a:r>
              <a:rPr lang="pt-BR" sz="8000"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a:extLst>
              <a:ext uri="{FF2B5EF4-FFF2-40B4-BE49-F238E27FC236}">
                <a16:creationId xmlns:a16="http://schemas.microsoft.com/office/drawing/2014/main" id="{F37CAA27-DEDF-49D6-ABB4-8B575BAB80CD}"/>
              </a:ext>
            </a:extLst>
          </p:cNvPr>
          <p:cNvSpPr txBox="1"/>
          <p:nvPr/>
        </p:nvSpPr>
        <p:spPr>
          <a:xfrm>
            <a:off x="1028700" y="2876550"/>
            <a:ext cx="8262711" cy="3770263"/>
          </a:xfrm>
          <a:prstGeom prst="rect">
            <a:avLst/>
          </a:prstGeom>
          <a:noFill/>
        </p:spPr>
        <p:txBody>
          <a:bodyPr wrap="none" rtlCol="0">
            <a:spAutoFit/>
          </a:bodyPr>
          <a:lstStyle/>
          <a:p>
            <a:r>
              <a:rPr lang="pt-BR" sz="23900" b="1" dirty="0"/>
              <a:t>VÍDEO</a:t>
            </a:r>
          </a:p>
        </p:txBody>
      </p:sp>
    </p:spTree>
    <p:extLst>
      <p:ext uri="{BB962C8B-B14F-4D97-AF65-F5344CB8AC3E}">
        <p14:creationId xmlns:p14="http://schemas.microsoft.com/office/powerpoint/2010/main" val="239845825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356050" y="3715177"/>
            <a:ext cx="15636215" cy="1200329"/>
          </a:xfrm>
          <a:prstGeom prst="rect">
            <a:avLst/>
          </a:prstGeom>
          <a:noFill/>
        </p:spPr>
        <p:txBody>
          <a:bodyPr wrap="square" rtlCol="0">
            <a:spAutoFit/>
          </a:bodyPr>
          <a:lstStyle/>
          <a:p>
            <a:pPr marL="857250" indent="-857250" algn="just">
              <a:buFont typeface="Arial" panose="020B0604020202020204" pitchFamily="34" charset="0"/>
              <a:buChar char="•"/>
            </a:pPr>
            <a:r>
              <a:rPr lang="pt-BR" sz="3600" b="1" i="1" dirty="0"/>
              <a:t>Vontade de Deus;</a:t>
            </a:r>
          </a:p>
          <a:p>
            <a:pPr marL="857250" indent="-857250" algn="just">
              <a:buFont typeface="Arial" panose="020B0604020202020204" pitchFamily="34" charset="0"/>
              <a:buChar char="•"/>
            </a:pPr>
            <a:r>
              <a:rPr lang="pt-BR" sz="3600" b="1" i="1" dirty="0"/>
              <a:t>Como se salvar.</a:t>
            </a:r>
          </a:p>
        </p:txBody>
      </p:sp>
      <p:sp>
        <p:nvSpPr>
          <p:cNvPr id="2" name="CaixaDeTexto 1">
            <a:extLst>
              <a:ext uri="{FF2B5EF4-FFF2-40B4-BE49-F238E27FC236}">
                <a16:creationId xmlns:a16="http://schemas.microsoft.com/office/drawing/2014/main" id="{81B77E74-8F1D-4BA5-AD21-9BBFFE7700B4}"/>
              </a:ext>
            </a:extLst>
          </p:cNvPr>
          <p:cNvSpPr txBox="1"/>
          <p:nvPr/>
        </p:nvSpPr>
        <p:spPr>
          <a:xfrm>
            <a:off x="1657349" y="2209800"/>
            <a:ext cx="15334915" cy="707886"/>
          </a:xfrm>
          <a:prstGeom prst="rect">
            <a:avLst/>
          </a:prstGeom>
          <a:noFill/>
        </p:spPr>
        <p:txBody>
          <a:bodyPr wrap="square" rtlCol="0">
            <a:spAutoFit/>
          </a:bodyPr>
          <a:lstStyle/>
          <a:p>
            <a:r>
              <a:rPr lang="pt-BR" sz="4000" b="1" dirty="0"/>
              <a:t>Revelação especial:</a:t>
            </a:r>
          </a:p>
        </p:txBody>
      </p:sp>
    </p:spTree>
    <p:extLst>
      <p:ext uri="{BB962C8B-B14F-4D97-AF65-F5344CB8AC3E}">
        <p14:creationId xmlns:p14="http://schemas.microsoft.com/office/powerpoint/2010/main" val="85611103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028700" y="2457451"/>
            <a:ext cx="15963565" cy="8940909"/>
          </a:xfrm>
          <a:prstGeom prst="rect">
            <a:avLst/>
          </a:prstGeom>
          <a:noFill/>
        </p:spPr>
        <p:txBody>
          <a:bodyPr wrap="square" rtlCol="0">
            <a:spAutoFit/>
          </a:bodyPr>
          <a:lstStyle/>
          <a:p>
            <a:r>
              <a:rPr lang="pt-BR" sz="11500" b="1" i="1" dirty="0"/>
              <a:t>“E a vida eterna é esta: que te conheçam a ti, o único Deus verdadeiro, e a Jesus Cristo, a quem enviaste” (João 17.3, RA)</a:t>
            </a:r>
          </a:p>
        </p:txBody>
      </p:sp>
    </p:spTree>
    <p:extLst>
      <p:ext uri="{BB962C8B-B14F-4D97-AF65-F5344CB8AC3E}">
        <p14:creationId xmlns:p14="http://schemas.microsoft.com/office/powerpoint/2010/main" val="408700683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028700" y="2457451"/>
            <a:ext cx="15963565" cy="8956298"/>
          </a:xfrm>
          <a:prstGeom prst="rect">
            <a:avLst/>
          </a:prstGeom>
          <a:noFill/>
        </p:spPr>
        <p:txBody>
          <a:bodyPr wrap="square" rtlCol="0">
            <a:spAutoFit/>
          </a:bodyPr>
          <a:lstStyle/>
          <a:p>
            <a:r>
              <a:rPr lang="pt-BR" sz="9600" b="1" i="1" dirty="0"/>
              <a:t>“Você crê que há somente um Deus? Ótimo! Os demônios também </a:t>
            </a:r>
            <a:r>
              <a:rPr lang="pt-BR" sz="9600" b="1" i="1" dirty="0" err="1"/>
              <a:t>crêem</a:t>
            </a:r>
            <a:r>
              <a:rPr lang="pt-BR" sz="9600" b="1" i="1" dirty="0"/>
              <a:t> e tremem de medo. Seu tolo! Vou provar-lhe que a fé sem ações não vale nada.” (Tiago 2.19–20, NTLH) </a:t>
            </a:r>
          </a:p>
        </p:txBody>
      </p:sp>
    </p:spTree>
    <p:extLst>
      <p:ext uri="{BB962C8B-B14F-4D97-AF65-F5344CB8AC3E}">
        <p14:creationId xmlns:p14="http://schemas.microsoft.com/office/powerpoint/2010/main" val="145883989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028700" y="2457451"/>
            <a:ext cx="15963565" cy="7478970"/>
          </a:xfrm>
          <a:prstGeom prst="rect">
            <a:avLst/>
          </a:prstGeom>
          <a:noFill/>
        </p:spPr>
        <p:txBody>
          <a:bodyPr wrap="square" rtlCol="0">
            <a:spAutoFit/>
          </a:bodyPr>
          <a:lstStyle/>
          <a:p>
            <a:r>
              <a:rPr lang="pt-BR" sz="9600" b="1" i="1" dirty="0"/>
              <a:t>“Eu te conhecia só de ouvir, mas agora os meus olhos te veem. Por isso, me abomino e me arrependo no pó e na cinza.” (Jó 42.5–6, RA)</a:t>
            </a:r>
          </a:p>
        </p:txBody>
      </p:sp>
    </p:spTree>
    <p:extLst>
      <p:ext uri="{BB962C8B-B14F-4D97-AF65-F5344CB8AC3E}">
        <p14:creationId xmlns:p14="http://schemas.microsoft.com/office/powerpoint/2010/main" val="267408322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08</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307315" y="2528117"/>
            <a:ext cx="15636215" cy="2308324"/>
          </a:xfrm>
          <a:prstGeom prst="rect">
            <a:avLst/>
          </a:prstGeom>
          <a:noFill/>
        </p:spPr>
        <p:txBody>
          <a:bodyPr wrap="square" rtlCol="0">
            <a:spAutoFit/>
          </a:bodyPr>
          <a:lstStyle/>
          <a:p>
            <a:r>
              <a:rPr lang="pt-BR" sz="4800" b="1" dirty="0"/>
              <a:t>Conhecimento de Deus</a:t>
            </a:r>
          </a:p>
          <a:p>
            <a:pPr marL="685800" indent="-685800">
              <a:buFont typeface="Arial" panose="020B0604020202020204" pitchFamily="34" charset="0"/>
              <a:buChar char="•"/>
            </a:pPr>
            <a:r>
              <a:rPr lang="pt-BR" sz="4800" dirty="0"/>
              <a:t>Problemas no conhecimento de Deus pode ter consequências na vida cristã?</a:t>
            </a:r>
          </a:p>
        </p:txBody>
      </p:sp>
    </p:spTree>
    <p:extLst>
      <p:ext uri="{BB962C8B-B14F-4D97-AF65-F5344CB8AC3E}">
        <p14:creationId xmlns:p14="http://schemas.microsoft.com/office/powerpoint/2010/main" val="64000329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028700" y="2457451"/>
            <a:ext cx="15963565" cy="7848302"/>
          </a:xfrm>
          <a:prstGeom prst="rect">
            <a:avLst/>
          </a:prstGeom>
          <a:noFill/>
        </p:spPr>
        <p:txBody>
          <a:bodyPr wrap="square" rtlCol="0">
            <a:spAutoFit/>
          </a:bodyPr>
          <a:lstStyle/>
          <a:p>
            <a:r>
              <a:rPr lang="pt-BR" sz="7200" b="1" i="1" dirty="0"/>
              <a:t>O meu povo está sendo destruído, porque lhe falta o conhecimento. Porque tu, sacerdote, rejeitaste o conhecimento, também eu te rejeitarei, para que não sejas sacerdote diante de mim; visto que te esqueceste da lei do teu Deus, também eu me esquecerei de teus filhos. (Os 4.6). </a:t>
            </a:r>
          </a:p>
        </p:txBody>
      </p:sp>
    </p:spTree>
    <p:extLst>
      <p:ext uri="{BB962C8B-B14F-4D97-AF65-F5344CB8AC3E}">
        <p14:creationId xmlns:p14="http://schemas.microsoft.com/office/powerpoint/2010/main" val="26502480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08</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graphicFrame>
        <p:nvGraphicFramePr>
          <p:cNvPr id="2" name="Diagrama 1">
            <a:extLst>
              <a:ext uri="{FF2B5EF4-FFF2-40B4-BE49-F238E27FC236}">
                <a16:creationId xmlns:a16="http://schemas.microsoft.com/office/drawing/2014/main" id="{4D82C772-1E47-4533-BB10-7FE877C93D0A}"/>
              </a:ext>
            </a:extLst>
          </p:cNvPr>
          <p:cNvGraphicFramePr/>
          <p:nvPr>
            <p:extLst>
              <p:ext uri="{D42A27DB-BD31-4B8C-83A1-F6EECF244321}">
                <p14:modId xmlns:p14="http://schemas.microsoft.com/office/powerpoint/2010/main" val="25479091"/>
              </p:ext>
            </p:extLst>
          </p:nvPr>
        </p:nvGraphicFramePr>
        <p:xfrm>
          <a:off x="648646" y="1862022"/>
          <a:ext cx="16953554" cy="39672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CaixaDeTexto 13">
            <a:extLst>
              <a:ext uri="{FF2B5EF4-FFF2-40B4-BE49-F238E27FC236}">
                <a16:creationId xmlns:a16="http://schemas.microsoft.com/office/drawing/2014/main" id="{DF90D66A-F1DA-44AC-9FC2-59D4D3DF6DF0}"/>
              </a:ext>
            </a:extLst>
          </p:cNvPr>
          <p:cNvSpPr txBox="1"/>
          <p:nvPr/>
        </p:nvSpPr>
        <p:spPr>
          <a:xfrm>
            <a:off x="817700" y="5829300"/>
            <a:ext cx="15636215" cy="2308324"/>
          </a:xfrm>
          <a:prstGeom prst="rect">
            <a:avLst/>
          </a:prstGeom>
          <a:noFill/>
        </p:spPr>
        <p:txBody>
          <a:bodyPr wrap="square" rtlCol="0">
            <a:spAutoFit/>
          </a:bodyPr>
          <a:lstStyle/>
          <a:p>
            <a:r>
              <a:rPr lang="pt-BR" sz="4800" b="1" dirty="0"/>
              <a:t>INSPIRAÇÃO</a:t>
            </a:r>
          </a:p>
          <a:p>
            <a:pPr marL="685800" indent="-685800">
              <a:buFont typeface="Arial" panose="020B0604020202020204" pitchFamily="34" charset="0"/>
              <a:buChar char="•"/>
            </a:pPr>
            <a:r>
              <a:rPr lang="pt-BR" sz="4800" dirty="0"/>
              <a:t>Como a revelação especial chegou até nós?</a:t>
            </a:r>
          </a:p>
          <a:p>
            <a:pPr marL="685800" indent="-685800">
              <a:buFont typeface="Arial" panose="020B0604020202020204" pitchFamily="34" charset="0"/>
              <a:buChar char="•"/>
            </a:pPr>
            <a:r>
              <a:rPr lang="pt-BR" sz="4800" dirty="0"/>
              <a:t>Essa revelação é confiável?</a:t>
            </a:r>
          </a:p>
        </p:txBody>
      </p:sp>
    </p:spTree>
    <p:extLst>
      <p:ext uri="{BB962C8B-B14F-4D97-AF65-F5344CB8AC3E}">
        <p14:creationId xmlns:p14="http://schemas.microsoft.com/office/powerpoint/2010/main" val="93159551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3"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028700" y="2457451"/>
            <a:ext cx="15963565" cy="9571851"/>
          </a:xfrm>
          <a:prstGeom prst="rect">
            <a:avLst/>
          </a:prstGeom>
          <a:noFill/>
        </p:spPr>
        <p:txBody>
          <a:bodyPr wrap="square" rtlCol="0">
            <a:spAutoFit/>
          </a:bodyPr>
          <a:lstStyle/>
          <a:p>
            <a:r>
              <a:rPr lang="pt-BR" sz="4400" b="1" i="1" dirty="0"/>
              <a:t>CAPÍTULO 1: DA SAGRADAS ESCRITURAS</a:t>
            </a:r>
          </a:p>
          <a:p>
            <a:pPr algn="just"/>
            <a:r>
              <a:rPr lang="pt-BR" sz="4400" b="1" i="1" dirty="0"/>
              <a:t>l. Ainda que a luz da natureza e as obras da criação e da providência manifestam de tal modo a bondade, a sabedoria e o poder de Deus, que os homens sejam inescusáveis, todavia não são suficientes para dar aquele conhecimento de Deus e de sua Vontade, </a:t>
            </a:r>
            <a:r>
              <a:rPr lang="pt-BR" sz="4400" b="1" i="1" dirty="0" err="1"/>
              <a:t>necessario</a:t>
            </a:r>
            <a:r>
              <a:rPr lang="pt-BR" sz="4400" b="1" i="1" dirty="0"/>
              <a:t> à salvação; por isso agradou ao Senhor, em diversos tempos e diferentes modos, revelar-se e declarar à sua Igreja aquela sua vontade; e depois, </a:t>
            </a:r>
            <a:r>
              <a:rPr lang="pt-BR" sz="4400" b="1" i="1" dirty="0">
                <a:solidFill>
                  <a:srgbClr val="FF0000"/>
                </a:solidFill>
              </a:rPr>
              <a:t>para melhor preservação e propagação da verdade, para o mais seguro estabelecimento e conforto da Igreja contra a corrupção da carne e contra a maldade de Satanás e do mundo, foi igualmente servido fazê-la escrever toda. Isso torna as Escrituras Sagradas indispensável, tendo cessado aqueles antigos modos de Deus revelar a sua vontade ao seu povo. </a:t>
            </a:r>
          </a:p>
        </p:txBody>
      </p:sp>
    </p:spTree>
    <p:extLst>
      <p:ext uri="{BB962C8B-B14F-4D97-AF65-F5344CB8AC3E}">
        <p14:creationId xmlns:p14="http://schemas.microsoft.com/office/powerpoint/2010/main" val="2789547124"/>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028700" y="2457451"/>
            <a:ext cx="15963565" cy="10064294"/>
          </a:xfrm>
          <a:prstGeom prst="rect">
            <a:avLst/>
          </a:prstGeom>
          <a:noFill/>
        </p:spPr>
        <p:txBody>
          <a:bodyPr wrap="square" rtlCol="0">
            <a:spAutoFit/>
          </a:bodyPr>
          <a:lstStyle/>
          <a:p>
            <a:pPr algn="just"/>
            <a:r>
              <a:rPr lang="pt-BR" sz="5400" b="1" i="1" dirty="0"/>
              <a:t>“Toda a Escritura é inspirada por Deus” (2Tm 3.16).</a:t>
            </a:r>
          </a:p>
          <a:p>
            <a:pPr algn="just"/>
            <a:endParaRPr lang="pt-BR" sz="5400" b="1" i="1" dirty="0"/>
          </a:p>
          <a:p>
            <a:pPr algn="just"/>
            <a:r>
              <a:rPr lang="pt-BR" sz="5400" b="1" i="1" dirty="0"/>
              <a:t>“Se alguém se considera profeta ou espiritual, reconheça ser mandamento do Senhor o que vos escrevo.” (1Coríntios 14.37, RA) </a:t>
            </a:r>
          </a:p>
          <a:p>
            <a:pPr algn="just"/>
            <a:endParaRPr lang="pt-BR" sz="5400" b="1" i="1" dirty="0"/>
          </a:p>
          <a:p>
            <a:pPr algn="just"/>
            <a:r>
              <a:rPr lang="pt-BR" sz="5400" b="1" i="1" dirty="0"/>
              <a:t>20 sabendo, primeiramente, isto: que nenhuma profecia da Escritura provém de particular elucidação; 21 porque nunca jamais qualquer profecia foi dada por vontade humana; entretanto, homens [santos] falaram da parte de Deus, movidos pelo Espírito Santo. (2Pe 1.20–21).</a:t>
            </a:r>
          </a:p>
        </p:txBody>
      </p:sp>
    </p:spTree>
    <p:extLst>
      <p:ext uri="{BB962C8B-B14F-4D97-AF65-F5344CB8AC3E}">
        <p14:creationId xmlns:p14="http://schemas.microsoft.com/office/powerpoint/2010/main" val="353728357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028700" y="2457451"/>
            <a:ext cx="15963565" cy="8894743"/>
          </a:xfrm>
          <a:prstGeom prst="rect">
            <a:avLst/>
          </a:prstGeom>
          <a:noFill/>
        </p:spPr>
        <p:txBody>
          <a:bodyPr wrap="square" rtlCol="0">
            <a:spAutoFit/>
          </a:bodyPr>
          <a:lstStyle/>
          <a:p>
            <a:pPr algn="just"/>
            <a:r>
              <a:rPr lang="pt-BR" sz="4400" b="1" i="1" dirty="0"/>
              <a:t>“Outra razão ainda temos nós para, incessantemente, dar graças a Deus: é que, tendo vós recebido a palavra que de nós ouvistes, que é de Deus, acolhestes não como palavra de homens, e sim como, em verdade é, a palavra de Deus, a qual, com efeito, está operando eficazmente em vós, os que credes.” (1Tessalonicenses 2.13, RA)</a:t>
            </a:r>
          </a:p>
          <a:p>
            <a:pPr algn="just"/>
            <a:endParaRPr lang="pt-BR" sz="4400" b="1" i="1" dirty="0"/>
          </a:p>
          <a:p>
            <a:pPr algn="just"/>
            <a:r>
              <a:rPr lang="pt-BR" sz="4400" b="1" i="1" dirty="0"/>
              <a:t>“Disto também falamos, não em palavras ensinadas pela sabedoria humana, mas ensinadas pelo Espírito, conferindo coisas espirituais com espirituais.” (1Coríntios 2.13, RA)</a:t>
            </a:r>
          </a:p>
          <a:p>
            <a:pPr algn="just"/>
            <a:endParaRPr lang="pt-BR" sz="4400" b="1" i="1" dirty="0"/>
          </a:p>
          <a:p>
            <a:pPr algn="just"/>
            <a:r>
              <a:rPr lang="pt-BR" sz="4400" b="1" i="1" dirty="0"/>
              <a:t>“Mas, ainda que nós ou mesmo um anjo vindo do céu vos pregue evangelho que vá além do que vos temos pregado, seja anátema” (</a:t>
            </a:r>
            <a:r>
              <a:rPr lang="pt-BR" sz="4400" b="1" i="1" dirty="0" err="1"/>
              <a:t>Gl</a:t>
            </a:r>
            <a:r>
              <a:rPr lang="pt-BR" sz="4400" b="1" i="1" dirty="0"/>
              <a:t> 1.8)</a:t>
            </a:r>
          </a:p>
        </p:txBody>
      </p:sp>
    </p:spTree>
    <p:extLst>
      <p:ext uri="{BB962C8B-B14F-4D97-AF65-F5344CB8AC3E}">
        <p14:creationId xmlns:p14="http://schemas.microsoft.com/office/powerpoint/2010/main" val="159640563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4" name="CaixaDeTexto 3"/>
          <p:cNvSpPr txBox="1"/>
          <p:nvPr/>
        </p:nvSpPr>
        <p:spPr>
          <a:xfrm>
            <a:off x="1028700" y="2457451"/>
            <a:ext cx="15963565" cy="8956298"/>
          </a:xfrm>
          <a:prstGeom prst="rect">
            <a:avLst/>
          </a:prstGeom>
          <a:noFill/>
        </p:spPr>
        <p:txBody>
          <a:bodyPr wrap="square" rtlCol="0">
            <a:spAutoFit/>
          </a:bodyPr>
          <a:lstStyle/>
          <a:p>
            <a:pPr algn="just"/>
            <a:r>
              <a:rPr lang="pt-BR" sz="4800" b="1" i="1" dirty="0"/>
              <a:t>“Não penseis que vim revogar a Lei ou os Profetas; não vim para revogar, vim para cumprir. Porque em verdade vos digo: até que o céu e a terra passem, nem um i ou um til jamais passará da Lei, até que tudo se cumpra.” (Mateus 5.17–18, RA) </a:t>
            </a:r>
          </a:p>
          <a:p>
            <a:pPr algn="just"/>
            <a:endParaRPr lang="pt-BR" sz="4800" b="1" i="1" dirty="0"/>
          </a:p>
          <a:p>
            <a:pPr algn="just"/>
            <a:r>
              <a:rPr lang="pt-BR" sz="4800" b="1" i="1" dirty="0"/>
              <a:t>“Se ele chamou deuses àqueles a quem foi dirigida a palavra de Deus, e a Escritura não pode falhar,” (João 10.35, RA)</a:t>
            </a:r>
          </a:p>
          <a:p>
            <a:pPr algn="just"/>
            <a:endParaRPr lang="pt-BR" sz="4800" b="1" i="1" dirty="0"/>
          </a:p>
          <a:p>
            <a:pPr algn="just"/>
            <a:r>
              <a:rPr lang="pt-BR" sz="4800" b="1" i="1" dirty="0"/>
              <a:t>“invalidando a palavra de Deus pela vossa própria tradição, que vós mesmos transmitistes; e fazeis muitas outras coisas semelhantes.” (Marcos 7.13, RA) </a:t>
            </a:r>
          </a:p>
        </p:txBody>
      </p:sp>
    </p:spTree>
    <p:extLst>
      <p:ext uri="{BB962C8B-B14F-4D97-AF65-F5344CB8AC3E}">
        <p14:creationId xmlns:p14="http://schemas.microsoft.com/office/powerpoint/2010/main" val="140843629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08</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graphicFrame>
        <p:nvGraphicFramePr>
          <p:cNvPr id="2" name="Diagrama 1">
            <a:extLst>
              <a:ext uri="{FF2B5EF4-FFF2-40B4-BE49-F238E27FC236}">
                <a16:creationId xmlns:a16="http://schemas.microsoft.com/office/drawing/2014/main" id="{4D82C772-1E47-4533-BB10-7FE877C93D0A}"/>
              </a:ext>
            </a:extLst>
          </p:cNvPr>
          <p:cNvGraphicFramePr/>
          <p:nvPr>
            <p:extLst>
              <p:ext uri="{D42A27DB-BD31-4B8C-83A1-F6EECF244321}">
                <p14:modId xmlns:p14="http://schemas.microsoft.com/office/powerpoint/2010/main" val="1323370555"/>
              </p:ext>
            </p:extLst>
          </p:nvPr>
        </p:nvGraphicFramePr>
        <p:xfrm>
          <a:off x="648646" y="1862022"/>
          <a:ext cx="16953554" cy="39672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CaixaDeTexto 13">
            <a:extLst>
              <a:ext uri="{FF2B5EF4-FFF2-40B4-BE49-F238E27FC236}">
                <a16:creationId xmlns:a16="http://schemas.microsoft.com/office/drawing/2014/main" id="{DF90D66A-F1DA-44AC-9FC2-59D4D3DF6DF0}"/>
              </a:ext>
            </a:extLst>
          </p:cNvPr>
          <p:cNvSpPr txBox="1"/>
          <p:nvPr/>
        </p:nvSpPr>
        <p:spPr>
          <a:xfrm>
            <a:off x="817700" y="5829300"/>
            <a:ext cx="15636215" cy="830997"/>
          </a:xfrm>
          <a:prstGeom prst="rect">
            <a:avLst/>
          </a:prstGeom>
          <a:noFill/>
        </p:spPr>
        <p:txBody>
          <a:bodyPr wrap="square" rtlCol="0">
            <a:spAutoFit/>
          </a:bodyPr>
          <a:lstStyle/>
          <a:p>
            <a:r>
              <a:rPr lang="pt-BR" sz="4800" b="1" dirty="0"/>
              <a:t>Autoridade, suficiência e clareza das Escrituras</a:t>
            </a:r>
          </a:p>
        </p:txBody>
      </p:sp>
    </p:spTree>
    <p:extLst>
      <p:ext uri="{BB962C8B-B14F-4D97-AF65-F5344CB8AC3E}">
        <p14:creationId xmlns:p14="http://schemas.microsoft.com/office/powerpoint/2010/main" val="255630435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08</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graphicFrame>
        <p:nvGraphicFramePr>
          <p:cNvPr id="2" name="Diagrama 1">
            <a:extLst>
              <a:ext uri="{FF2B5EF4-FFF2-40B4-BE49-F238E27FC236}">
                <a16:creationId xmlns:a16="http://schemas.microsoft.com/office/drawing/2014/main" id="{4D82C772-1E47-4533-BB10-7FE877C93D0A}"/>
              </a:ext>
            </a:extLst>
          </p:cNvPr>
          <p:cNvGraphicFramePr/>
          <p:nvPr>
            <p:extLst>
              <p:ext uri="{D42A27DB-BD31-4B8C-83A1-F6EECF244321}">
                <p14:modId xmlns:p14="http://schemas.microsoft.com/office/powerpoint/2010/main" val="789930709"/>
              </p:ext>
            </p:extLst>
          </p:nvPr>
        </p:nvGraphicFramePr>
        <p:xfrm>
          <a:off x="648646" y="1862022"/>
          <a:ext cx="16953554" cy="39672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CaixaDeTexto 13">
            <a:extLst>
              <a:ext uri="{FF2B5EF4-FFF2-40B4-BE49-F238E27FC236}">
                <a16:creationId xmlns:a16="http://schemas.microsoft.com/office/drawing/2014/main" id="{DF90D66A-F1DA-44AC-9FC2-59D4D3DF6DF0}"/>
              </a:ext>
            </a:extLst>
          </p:cNvPr>
          <p:cNvSpPr txBox="1"/>
          <p:nvPr/>
        </p:nvSpPr>
        <p:spPr>
          <a:xfrm>
            <a:off x="817700" y="5829300"/>
            <a:ext cx="15636215" cy="2308324"/>
          </a:xfrm>
          <a:prstGeom prst="rect">
            <a:avLst/>
          </a:prstGeom>
          <a:noFill/>
        </p:spPr>
        <p:txBody>
          <a:bodyPr wrap="square" rtlCol="0">
            <a:spAutoFit/>
          </a:bodyPr>
          <a:lstStyle/>
          <a:p>
            <a:r>
              <a:rPr lang="pt-BR" sz="4800" b="1" dirty="0"/>
              <a:t>SOLA SCRIPTURA</a:t>
            </a:r>
          </a:p>
          <a:p>
            <a:pPr marL="685800" indent="-685800">
              <a:buFont typeface="Arial" panose="020B0604020202020204" pitchFamily="34" charset="0"/>
              <a:buChar char="•"/>
            </a:pPr>
            <a:r>
              <a:rPr lang="pt-BR" sz="4800" b="1" dirty="0"/>
              <a:t>O que não é </a:t>
            </a:r>
            <a:r>
              <a:rPr lang="pt-BR" sz="4800" b="1" i="1" dirty="0"/>
              <a:t>Sola </a:t>
            </a:r>
            <a:r>
              <a:rPr lang="pt-BR" sz="4800" b="1" i="1" dirty="0" err="1"/>
              <a:t>Scriptura</a:t>
            </a:r>
            <a:r>
              <a:rPr lang="pt-BR" sz="4800" b="1" i="1" dirty="0"/>
              <a:t>?</a:t>
            </a:r>
          </a:p>
          <a:p>
            <a:pPr marL="685800" indent="-685800">
              <a:buFont typeface="Arial" panose="020B0604020202020204" pitchFamily="34" charset="0"/>
              <a:buChar char="•"/>
            </a:pPr>
            <a:r>
              <a:rPr lang="pt-BR" sz="4800" b="1" dirty="0"/>
              <a:t>O que é </a:t>
            </a:r>
            <a:r>
              <a:rPr lang="pt-BR" sz="4800" b="1" i="1" dirty="0"/>
              <a:t>Sola </a:t>
            </a:r>
            <a:r>
              <a:rPr lang="pt-BR" sz="4800" b="1" i="1" dirty="0" err="1"/>
              <a:t>Scriptura</a:t>
            </a:r>
            <a:r>
              <a:rPr lang="pt-BR" sz="4800" b="1" i="1" dirty="0"/>
              <a:t>?</a:t>
            </a:r>
          </a:p>
        </p:txBody>
      </p:sp>
    </p:spTree>
    <p:extLst>
      <p:ext uri="{BB962C8B-B14F-4D97-AF65-F5344CB8AC3E}">
        <p14:creationId xmlns:p14="http://schemas.microsoft.com/office/powerpoint/2010/main" val="78640115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08</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14" name="CaixaDeTexto 13">
            <a:extLst>
              <a:ext uri="{FF2B5EF4-FFF2-40B4-BE49-F238E27FC236}">
                <a16:creationId xmlns:a16="http://schemas.microsoft.com/office/drawing/2014/main" id="{DF90D66A-F1DA-44AC-9FC2-59D4D3DF6DF0}"/>
              </a:ext>
            </a:extLst>
          </p:cNvPr>
          <p:cNvSpPr txBox="1"/>
          <p:nvPr/>
        </p:nvSpPr>
        <p:spPr>
          <a:xfrm>
            <a:off x="689500" y="2265189"/>
            <a:ext cx="15636215" cy="7478970"/>
          </a:xfrm>
          <a:prstGeom prst="rect">
            <a:avLst/>
          </a:prstGeom>
          <a:noFill/>
        </p:spPr>
        <p:txBody>
          <a:bodyPr wrap="square" rtlCol="0">
            <a:spAutoFit/>
          </a:bodyPr>
          <a:lstStyle/>
          <a:p>
            <a:r>
              <a:rPr lang="pt-BR" sz="4800" b="1" dirty="0"/>
              <a:t>O QUE NÃO É </a:t>
            </a:r>
            <a:r>
              <a:rPr lang="pt-BR" sz="4800" b="1" i="1" dirty="0"/>
              <a:t>SOLA SCRIPTURA?</a:t>
            </a:r>
            <a:endParaRPr lang="pt-BR" sz="4800" b="1" dirty="0"/>
          </a:p>
          <a:p>
            <a:pPr marL="685800" indent="-685800">
              <a:buFont typeface="Arial" panose="020B0604020202020204" pitchFamily="34" charset="0"/>
              <a:buChar char="•"/>
            </a:pPr>
            <a:r>
              <a:rPr lang="pt-BR" sz="4800" b="1" dirty="0"/>
              <a:t>“Sola </a:t>
            </a:r>
            <a:r>
              <a:rPr lang="pt-BR" sz="4800" b="1" dirty="0" err="1"/>
              <a:t>Scriptura</a:t>
            </a:r>
            <a:r>
              <a:rPr lang="pt-BR" sz="4800" b="1" dirty="0"/>
              <a:t>” não afirma que as Escrituras já vieram prontas em sua forma escrita;</a:t>
            </a:r>
            <a:endParaRPr lang="pt-BR" sz="4800" b="1" i="1" dirty="0"/>
          </a:p>
          <a:p>
            <a:pPr marL="685800" indent="-685800">
              <a:buFont typeface="Arial" panose="020B0604020202020204" pitchFamily="34" charset="0"/>
              <a:buChar char="•"/>
            </a:pPr>
            <a:r>
              <a:rPr lang="pt-BR" sz="4800" b="1" dirty="0"/>
              <a:t>Também não quer dizer que Deus não se manifestou de outras formas;</a:t>
            </a:r>
          </a:p>
          <a:p>
            <a:pPr marL="685800" indent="-685800">
              <a:buFont typeface="Arial" panose="020B0604020202020204" pitchFamily="34" charset="0"/>
              <a:buChar char="•"/>
            </a:pPr>
            <a:r>
              <a:rPr lang="pt-BR" sz="4800" b="1" i="1" dirty="0"/>
              <a:t>Não significa que há desnecessidade de pastores e evangelistas para transmitir as Escrituras;</a:t>
            </a:r>
          </a:p>
          <a:p>
            <a:pPr marL="685800" indent="-685800">
              <a:buFont typeface="Arial" panose="020B0604020202020204" pitchFamily="34" charset="0"/>
              <a:buChar char="•"/>
            </a:pPr>
            <a:r>
              <a:rPr lang="pt-BR" sz="4800" b="1" i="1" dirty="0"/>
              <a:t>Não significa que tudo sobre Deus se encontra na Bíblia e que tudo que está na Bíblia é claro;</a:t>
            </a:r>
          </a:p>
          <a:p>
            <a:pPr marL="685800" indent="-685800">
              <a:buFont typeface="Arial" panose="020B0604020202020204" pitchFamily="34" charset="0"/>
              <a:buChar char="•"/>
            </a:pPr>
            <a:r>
              <a:rPr lang="pt-BR" sz="4800" b="1" i="1" dirty="0"/>
              <a:t>Não quer dizer que não aceitamos tradições</a:t>
            </a:r>
          </a:p>
        </p:txBody>
      </p:sp>
    </p:spTree>
    <p:extLst>
      <p:ext uri="{BB962C8B-B14F-4D97-AF65-F5344CB8AC3E}">
        <p14:creationId xmlns:p14="http://schemas.microsoft.com/office/powerpoint/2010/main" val="72750328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08</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2. DESENVOLVIMENTO</a:t>
            </a:r>
          </a:p>
        </p:txBody>
      </p:sp>
      <p:sp>
        <p:nvSpPr>
          <p:cNvPr id="14" name="CaixaDeTexto 13">
            <a:extLst>
              <a:ext uri="{FF2B5EF4-FFF2-40B4-BE49-F238E27FC236}">
                <a16:creationId xmlns:a16="http://schemas.microsoft.com/office/drawing/2014/main" id="{DF90D66A-F1DA-44AC-9FC2-59D4D3DF6DF0}"/>
              </a:ext>
            </a:extLst>
          </p:cNvPr>
          <p:cNvSpPr txBox="1"/>
          <p:nvPr/>
        </p:nvSpPr>
        <p:spPr>
          <a:xfrm>
            <a:off x="689500" y="2265189"/>
            <a:ext cx="15636215" cy="10433625"/>
          </a:xfrm>
          <a:prstGeom prst="rect">
            <a:avLst/>
          </a:prstGeom>
          <a:noFill/>
        </p:spPr>
        <p:txBody>
          <a:bodyPr wrap="square" rtlCol="0">
            <a:spAutoFit/>
          </a:bodyPr>
          <a:lstStyle/>
          <a:p>
            <a:r>
              <a:rPr lang="pt-BR" sz="4800" b="1" dirty="0"/>
              <a:t>O QUE É </a:t>
            </a:r>
            <a:r>
              <a:rPr lang="pt-BR" sz="4800" b="1" i="1" dirty="0"/>
              <a:t>SOLA SCRIPTURA?</a:t>
            </a:r>
            <a:endParaRPr lang="pt-BR" sz="4800" b="1" dirty="0"/>
          </a:p>
          <a:p>
            <a:pPr marL="685800" indent="-685800">
              <a:buFont typeface="Arial" panose="020B0604020202020204" pitchFamily="34" charset="0"/>
              <a:buChar char="•"/>
            </a:pPr>
            <a:r>
              <a:rPr lang="pt-BR" sz="4800" b="1" dirty="0"/>
              <a:t>Significa que a autoridade final para toda controvérsia são as Escrituras. Que a Palavra que Deus sobre a salvação se encontra somente nas Escrituras;</a:t>
            </a:r>
          </a:p>
          <a:p>
            <a:pPr marL="685800" indent="-685800">
              <a:buFont typeface="Arial" panose="020B0604020202020204" pitchFamily="34" charset="0"/>
              <a:buChar char="•"/>
            </a:pPr>
            <a:r>
              <a:rPr lang="pt-BR" sz="4800" b="1" i="1" dirty="0"/>
              <a:t>Significa que as tradições, ensinos e ordens de autoridades religiosas somente nos vinculam na medida em que estão de acordo com as Escrituras. A autoridade das tradições e autoridades eclesiásticas são decorrentes e subordinadas à autoridade da Bíblia. Em outras palavras, a fonte </a:t>
            </a:r>
            <a:r>
              <a:rPr lang="pt-BR" sz="4800" b="1" i="1" dirty="0" err="1"/>
              <a:t>autoritativa</a:t>
            </a:r>
            <a:r>
              <a:rPr lang="pt-BR" sz="4800" b="1" i="1" dirty="0"/>
              <a:t> em assuntos de fé e prática é a Bíblia Sagrada;</a:t>
            </a:r>
          </a:p>
          <a:p>
            <a:pPr marL="685800" indent="-685800">
              <a:buFont typeface="Arial" panose="020B0604020202020204" pitchFamily="34" charset="0"/>
              <a:buChar char="•"/>
            </a:pPr>
            <a:r>
              <a:rPr lang="pt-BR" sz="4800" b="1" i="1" dirty="0"/>
              <a:t>“Sola </a:t>
            </a:r>
            <a:r>
              <a:rPr lang="pt-BR" sz="4800" b="1" i="1" dirty="0" err="1"/>
              <a:t>Scriptura</a:t>
            </a:r>
            <a:r>
              <a:rPr lang="pt-BR" sz="4800" b="1" i="1" dirty="0"/>
              <a:t>” significa que tudo aquilo que é necessário para a salvação se encontra registrado na Bíblia, não havendo espaço para novas revelações.</a:t>
            </a:r>
          </a:p>
        </p:txBody>
      </p:sp>
    </p:spTree>
    <p:extLst>
      <p:ext uri="{BB962C8B-B14F-4D97-AF65-F5344CB8AC3E}">
        <p14:creationId xmlns:p14="http://schemas.microsoft.com/office/powerpoint/2010/main" val="198688328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37</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02 – Vocação e alienação</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3. CONCLUSÃO</a:t>
            </a:r>
          </a:p>
        </p:txBody>
      </p:sp>
    </p:spTree>
    <p:extLst>
      <p:ext uri="{BB962C8B-B14F-4D97-AF65-F5344CB8AC3E}">
        <p14:creationId xmlns:p14="http://schemas.microsoft.com/office/powerpoint/2010/main" val="238990959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0" y="7963647"/>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dirty="0"/>
          </a:p>
        </p:txBody>
      </p:sp>
      <p:sp>
        <p:nvSpPr>
          <p:cNvPr id="18" name="Retângulo 17"/>
          <p:cNvSpPr/>
          <p:nvPr/>
        </p:nvSpPr>
        <p:spPr>
          <a:xfrm>
            <a:off x="30158" y="3419351"/>
            <a:ext cx="18288000" cy="10285661"/>
          </a:xfrm>
          <a:prstGeom prst="rect">
            <a:avLst/>
          </a:prstGeom>
          <a:blipFill dpi="0" rotWithShape="1">
            <a:blip r:embed="rId2" cstate="print">
              <a:alphaModFix amt="64000"/>
              <a:extLst>
                <a:ext uri="{28A0092B-C50C-407E-A947-70E740481C1C}">
                  <a14:useLocalDpi xmlns:a14="http://schemas.microsoft.com/office/drawing/2010/main"/>
                </a:ext>
              </a:extLst>
            </a:blip>
            <a:srcRect/>
            <a:stretch>
              <a:fillRect t="2099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700"/>
          </a:p>
        </p:txBody>
      </p:sp>
      <p:sp>
        <p:nvSpPr>
          <p:cNvPr id="3" name="Rectangle 2"/>
          <p:cNvSpPr/>
          <p:nvPr/>
        </p:nvSpPr>
        <p:spPr>
          <a:xfrm>
            <a:off x="30158" y="7961668"/>
            <a:ext cx="18288000" cy="57523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34286" rIns="68571" bIns="34286" numCol="1" spcCol="0" rtlCol="0" fromWordArt="0" anchor="ctr" anchorCtr="0" forceAA="0" compatLnSpc="1">
            <a:prstTxWarp prst="textNoShape">
              <a:avLst/>
            </a:prstTxWarp>
            <a:noAutofit/>
          </a:bodyPr>
          <a:lstStyle/>
          <a:p>
            <a:pPr algn="ctr"/>
            <a:endParaRPr lang="en-US" sz="2700"/>
          </a:p>
        </p:txBody>
      </p:sp>
      <p:grpSp>
        <p:nvGrpSpPr>
          <p:cNvPr id="15" name="Agrupar 14"/>
          <p:cNvGrpSpPr/>
          <p:nvPr/>
        </p:nvGrpSpPr>
        <p:grpSpPr>
          <a:xfrm>
            <a:off x="15845795" y="12677630"/>
            <a:ext cx="1982619" cy="678187"/>
            <a:chOff x="7930850" y="3391317"/>
            <a:chExt cx="12960844" cy="4433466"/>
          </a:xfrm>
        </p:grpSpPr>
        <p:pic>
          <p:nvPicPr>
            <p:cNvPr id="16" name="Imagem 15"/>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906272" y="3391317"/>
              <a:ext cx="8985422" cy="4433466"/>
            </a:xfrm>
            <a:prstGeom prst="rect">
              <a:avLst/>
            </a:prstGeom>
          </p:spPr>
        </p:pic>
        <p:pic>
          <p:nvPicPr>
            <p:cNvPr id="19" name="Imagem 1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30850" y="3391317"/>
              <a:ext cx="3137349" cy="4433466"/>
            </a:xfrm>
            <a:prstGeom prst="rect">
              <a:avLst/>
            </a:prstGeom>
          </p:spPr>
        </p:pic>
      </p:grpSp>
      <p:sp>
        <p:nvSpPr>
          <p:cNvPr id="25" name="CaixaDeTexto 24"/>
          <p:cNvSpPr txBox="1"/>
          <p:nvPr/>
        </p:nvSpPr>
        <p:spPr>
          <a:xfrm>
            <a:off x="648646" y="12785890"/>
            <a:ext cx="10359792" cy="461665"/>
          </a:xfrm>
          <a:prstGeom prst="rect">
            <a:avLst/>
          </a:prstGeom>
          <a:noFill/>
        </p:spPr>
        <p:txBody>
          <a:bodyPr wrap="square" rtlCol="0">
            <a:spAutoFit/>
          </a:bodyPr>
          <a:lstStyle/>
          <a:p>
            <a:r>
              <a:rPr lang="pt-BR" sz="2400" b="1" dirty="0">
                <a:solidFill>
                  <a:schemeClr val="bg1">
                    <a:lumMod val="85000"/>
                  </a:schemeClr>
                </a:solidFill>
                <a:latin typeface="Arial" panose="020B0604020202020204" pitchFamily="34" charset="0"/>
                <a:cs typeface="Arial" panose="020B0604020202020204" pitchFamily="34" charset="0"/>
              </a:rPr>
              <a:t>09</a:t>
            </a:r>
            <a:r>
              <a:rPr lang="pt-BR" sz="2400" dirty="0">
                <a:solidFill>
                  <a:schemeClr val="bg1">
                    <a:lumMod val="85000"/>
                  </a:schemeClr>
                </a:solidFill>
                <a:latin typeface="Arial" panose="020B0604020202020204" pitchFamily="34" charset="0"/>
                <a:cs typeface="Arial" panose="020B0604020202020204" pitchFamily="34" charset="0"/>
              </a:rPr>
              <a:t>   </a:t>
            </a:r>
            <a:r>
              <a:rPr lang="pt-BR" sz="2400" b="1" dirty="0">
                <a:solidFill>
                  <a:schemeClr val="bg1">
                    <a:lumMod val="85000"/>
                  </a:schemeClr>
                </a:solidFill>
                <a:latin typeface="Arial" panose="020B0604020202020204" pitchFamily="34" charset="0"/>
                <a:cs typeface="Arial" panose="020B0604020202020204" pitchFamily="34" charset="0"/>
              </a:rPr>
              <a:t>|</a:t>
            </a:r>
            <a:r>
              <a:rPr lang="pt-BR" sz="2400" dirty="0">
                <a:solidFill>
                  <a:schemeClr val="bg1">
                    <a:lumMod val="85000"/>
                  </a:schemeClr>
                </a:solidFill>
                <a:latin typeface="Arial" panose="020B0604020202020204" pitchFamily="34" charset="0"/>
                <a:cs typeface="Arial" panose="020B0604020202020204" pitchFamily="34" charset="0"/>
              </a:rPr>
              <a:t>   Aula 01 – Sola Escritura</a:t>
            </a:r>
          </a:p>
        </p:txBody>
      </p:sp>
      <p:cxnSp>
        <p:nvCxnSpPr>
          <p:cNvPr id="26" name="Conector reto 25"/>
          <p:cNvCxnSpPr/>
          <p:nvPr/>
        </p:nvCxnSpPr>
        <p:spPr>
          <a:xfrm>
            <a:off x="2" y="1713192"/>
            <a:ext cx="18288000" cy="0"/>
          </a:xfrm>
          <a:prstGeom prst="line">
            <a:avLst/>
          </a:prstGeom>
          <a:ln w="28575">
            <a:solidFill>
              <a:srgbClr val="8E1538"/>
            </a:solidFill>
          </a:ln>
        </p:spPr>
        <p:style>
          <a:lnRef idx="1">
            <a:schemeClr val="accent1"/>
          </a:lnRef>
          <a:fillRef idx="0">
            <a:schemeClr val="accent1"/>
          </a:fillRef>
          <a:effectRef idx="0">
            <a:schemeClr val="accent1"/>
          </a:effectRef>
          <a:fontRef idx="minor">
            <a:schemeClr val="tx1"/>
          </a:fontRef>
        </p:style>
      </p:cxnSp>
      <p:sp>
        <p:nvSpPr>
          <p:cNvPr id="27" name="CaixaDeTexto 26"/>
          <p:cNvSpPr txBox="1"/>
          <p:nvPr/>
        </p:nvSpPr>
        <p:spPr>
          <a:xfrm>
            <a:off x="648646" y="144874"/>
            <a:ext cx="14682794" cy="1419491"/>
          </a:xfrm>
          <a:prstGeom prst="rect">
            <a:avLst/>
          </a:prstGeom>
          <a:noFill/>
        </p:spPr>
        <p:txBody>
          <a:bodyPr wrap="square" rtlCol="0">
            <a:spAutoFit/>
          </a:bodyPr>
          <a:lstStyle/>
          <a:p>
            <a:r>
              <a:rPr lang="pt-BR" sz="8624" b="1" spc="-112" dirty="0">
                <a:solidFill>
                  <a:srgbClr val="6A1C32"/>
                </a:solidFill>
                <a:latin typeface="Arial" panose="020B0604020202020204" pitchFamily="34" charset="0"/>
                <a:cs typeface="Arial" panose="020B0604020202020204" pitchFamily="34" charset="0"/>
              </a:rPr>
              <a:t>3. CONCLUSÃO</a:t>
            </a:r>
          </a:p>
        </p:txBody>
      </p:sp>
      <p:sp>
        <p:nvSpPr>
          <p:cNvPr id="4" name="CaixaDeTexto 3"/>
          <p:cNvSpPr txBox="1"/>
          <p:nvPr/>
        </p:nvSpPr>
        <p:spPr>
          <a:xfrm>
            <a:off x="1028700" y="2457451"/>
            <a:ext cx="15963565" cy="8940909"/>
          </a:xfrm>
          <a:prstGeom prst="rect">
            <a:avLst/>
          </a:prstGeom>
          <a:noFill/>
        </p:spPr>
        <p:txBody>
          <a:bodyPr wrap="square" rtlCol="0">
            <a:spAutoFit/>
          </a:bodyPr>
          <a:lstStyle/>
          <a:p>
            <a:r>
              <a:rPr lang="pt-BR" sz="11500" b="1" i="1" dirty="0"/>
              <a:t>“E a vida eterna é esta: que te conheçam a ti, o único Deus verdadeiro, e a Jesus Cristo, a quem enviaste” (João 17.3, RA)</a:t>
            </a:r>
          </a:p>
        </p:txBody>
      </p:sp>
    </p:spTree>
    <p:extLst>
      <p:ext uri="{BB962C8B-B14F-4D97-AF65-F5344CB8AC3E}">
        <p14:creationId xmlns:p14="http://schemas.microsoft.com/office/powerpoint/2010/main" val="979125008"/>
      </p:ext>
    </p:extLst>
  </p:cSld>
  <p:clrMapOvr>
    <a:masterClrMapping/>
  </p:clrMapOvr>
  <p:transition/>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ide padrão IPN.pptx" id="{7944CD30-CCBA-4382-80EB-7E15E046DA66}" vid="{F6745510-2D9A-433B-BCED-1DC9C2523A7D}"/>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padrão IPN</Template>
  <TotalTime>8300</TotalTime>
  <Words>2194</Words>
  <Application>Microsoft Office PowerPoint</Application>
  <PresentationFormat>Personalizar</PresentationFormat>
  <Paragraphs>199</Paragraphs>
  <Slides>32</Slides>
  <Notes>5</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32</vt:i4>
      </vt:variant>
    </vt:vector>
  </HeadingPairs>
  <TitlesOfParts>
    <vt:vector size="36" baseType="lpstr">
      <vt:lpstr>Arial</vt:lpstr>
      <vt:lpstr>Calibri</vt:lpstr>
      <vt:lpstr>Calibri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Ildefonso Ferreira Martins Júnior</dc:creator>
  <cp:lastModifiedBy>Ildefonso Ferreira Martins Júnior</cp:lastModifiedBy>
  <cp:revision>352</cp:revision>
  <dcterms:created xsi:type="dcterms:W3CDTF">2017-02-15T18:28:36Z</dcterms:created>
  <dcterms:modified xsi:type="dcterms:W3CDTF">2017-08-20T12:02:02Z</dcterms:modified>
</cp:coreProperties>
</file>