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colors8.xml" ContentType="application/vnd.openxmlformats-officedocument.drawingml.diagramColors+xml"/>
  <Override PartName="/ppt/notesSlides/notesSlide12.xml" ContentType="application/vnd.openxmlformats-officedocument.presentationml.notesSlide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notesSlides/notesSlide7.xml" ContentType="application/vnd.openxmlformats-officedocument.presentationml.notesSlide+xml"/>
  <Override PartName="/ppt/diagrams/layout13.xml" ContentType="application/vnd.openxmlformats-officedocument.drawingml.diagramLayou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drawing3.xml" ContentType="application/vnd.ms-office.drawingml.diagramDrawing+xml"/>
  <Default Extension="png" ContentType="image/png"/>
  <Override PartName="/ppt/notesSlides/notesSlide3.xml" ContentType="application/vnd.openxmlformats-officedocument.presentationml.notesSlide+xml"/>
  <Override PartName="/ppt/diagrams/colors12.xml" ContentType="application/vnd.openxmlformats-officedocument.drawingml.diagramColor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notesSlides/notesSlide13.xml" ContentType="application/vnd.openxmlformats-officedocument.presentationml.notesSlide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notesSlides/notesSlide4.xml" ContentType="application/vnd.openxmlformats-officedocument.presentationml.notesSlid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diagrams/data15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diagrams/quickStyle15.xml" ContentType="application/vnd.openxmlformats-officedocument.drawingml.diagramStyl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notesSlides/notesSlide9.xml" ContentType="application/vnd.openxmlformats-officedocument.presentationml.notesSlide+xml"/>
  <Override PartName="/ppt/diagrams/layout15.xml" ContentType="application/vnd.openxmlformats-officedocument.drawingml.diagramLayou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notesSlides/notesSlide10.xml" ContentType="application/vnd.openxmlformats-officedocument.presentationml.notesSlid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notesSlides/notesSlide1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307" r:id="rId3"/>
    <p:sldId id="260" r:id="rId4"/>
    <p:sldId id="263" r:id="rId5"/>
    <p:sldId id="264" r:id="rId6"/>
    <p:sldId id="265" r:id="rId7"/>
    <p:sldId id="266" r:id="rId8"/>
    <p:sldId id="262" r:id="rId9"/>
    <p:sldId id="267" r:id="rId10"/>
    <p:sldId id="311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309" r:id="rId20"/>
    <p:sldId id="313" r:id="rId21"/>
    <p:sldId id="314" r:id="rId22"/>
    <p:sldId id="315" r:id="rId23"/>
    <p:sldId id="276" r:id="rId24"/>
    <p:sldId id="278" r:id="rId25"/>
    <p:sldId id="308" r:id="rId26"/>
    <p:sldId id="280" r:id="rId27"/>
    <p:sldId id="282" r:id="rId28"/>
    <p:sldId id="283" r:id="rId29"/>
    <p:sldId id="317" r:id="rId30"/>
    <p:sldId id="289" r:id="rId31"/>
    <p:sldId id="288" r:id="rId32"/>
    <p:sldId id="316" r:id="rId33"/>
    <p:sldId id="290" r:id="rId34"/>
    <p:sldId id="291" r:id="rId35"/>
    <p:sldId id="292" r:id="rId36"/>
    <p:sldId id="294" r:id="rId37"/>
    <p:sldId id="318" r:id="rId38"/>
    <p:sldId id="295" r:id="rId39"/>
    <p:sldId id="299" r:id="rId40"/>
    <p:sldId id="301" r:id="rId41"/>
  </p:sldIdLst>
  <p:sldSz cx="9144000" cy="6858000" type="screen4x3"/>
  <p:notesSz cx="9372600" cy="70866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8480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652" autoAdjust="0"/>
  </p:normalViewPr>
  <p:slideViewPr>
    <p:cSldViewPr>
      <p:cViewPr>
        <p:scale>
          <a:sx n="70" d="100"/>
          <a:sy n="70" d="100"/>
        </p:scale>
        <p:origin x="-1386" y="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11440E-C756-40C7-8BA5-F3BA78C9A393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52B9233-7014-4AFD-A33A-E7C68939ED74}">
      <dgm:prSet phldrT="[Texto]" custT="1"/>
      <dgm:spPr/>
      <dgm:t>
        <a:bodyPr/>
        <a:lstStyle/>
        <a:p>
          <a:r>
            <a:rPr lang="pt-BR" sz="3600" dirty="0" smtClean="0"/>
            <a:t>Anglicanos </a:t>
          </a:r>
          <a:endParaRPr lang="pt-BR" sz="3600" dirty="0"/>
        </a:p>
      </dgm:t>
    </dgm:pt>
    <dgm:pt modelId="{CC75D74C-B291-41E1-949B-E1D483A3E00D}" type="parTrans" cxnId="{90355129-827E-4679-B8A3-128CC20F98AB}">
      <dgm:prSet/>
      <dgm:spPr/>
      <dgm:t>
        <a:bodyPr/>
        <a:lstStyle/>
        <a:p>
          <a:endParaRPr lang="pt-BR"/>
        </a:p>
      </dgm:t>
    </dgm:pt>
    <dgm:pt modelId="{93A91612-663E-457C-88AE-06334B4917DC}" type="sibTrans" cxnId="{90355129-827E-4679-B8A3-128CC20F98AB}">
      <dgm:prSet/>
      <dgm:spPr/>
      <dgm:t>
        <a:bodyPr/>
        <a:lstStyle/>
        <a:p>
          <a:endParaRPr lang="pt-BR"/>
        </a:p>
      </dgm:t>
    </dgm:pt>
    <dgm:pt modelId="{EE9AD850-7A1F-48AA-A8C2-6FDF6ABC8028}">
      <dgm:prSet phldrT="[Texto]" custT="1"/>
      <dgm:spPr/>
      <dgm:t>
        <a:bodyPr/>
        <a:lstStyle/>
        <a:p>
          <a:r>
            <a:rPr lang="pt-BR" sz="3600" dirty="0" smtClean="0"/>
            <a:t>Luteranos </a:t>
          </a:r>
          <a:endParaRPr lang="pt-BR" sz="3600" dirty="0"/>
        </a:p>
      </dgm:t>
    </dgm:pt>
    <dgm:pt modelId="{C64B7384-D49D-4EA2-85EC-8F64C036C638}" type="parTrans" cxnId="{5CFA9E52-D9AC-45DA-8309-D8D97BF0F89B}">
      <dgm:prSet/>
      <dgm:spPr/>
      <dgm:t>
        <a:bodyPr/>
        <a:lstStyle/>
        <a:p>
          <a:endParaRPr lang="pt-BR"/>
        </a:p>
      </dgm:t>
    </dgm:pt>
    <dgm:pt modelId="{27F410E1-2287-4B98-B3B7-030027583776}" type="sibTrans" cxnId="{5CFA9E52-D9AC-45DA-8309-D8D97BF0F89B}">
      <dgm:prSet/>
      <dgm:spPr/>
      <dgm:t>
        <a:bodyPr/>
        <a:lstStyle/>
        <a:p>
          <a:endParaRPr lang="pt-BR"/>
        </a:p>
      </dgm:t>
    </dgm:pt>
    <dgm:pt modelId="{0C5EB8CF-A0D7-4048-92F1-D65C977B3A6D}">
      <dgm:prSet phldrT="[Texto]" custT="1"/>
      <dgm:spPr/>
      <dgm:t>
        <a:bodyPr/>
        <a:lstStyle/>
        <a:p>
          <a:r>
            <a:rPr lang="pt-BR" sz="3000" dirty="0" smtClean="0"/>
            <a:t>Congregacional</a:t>
          </a:r>
          <a:endParaRPr lang="pt-BR" sz="3000" dirty="0"/>
        </a:p>
      </dgm:t>
    </dgm:pt>
    <dgm:pt modelId="{40D7B85E-BFF1-4E9A-8A63-0F0A223FAC8B}" type="parTrans" cxnId="{94558B6D-C0B6-4506-81D9-DF1C5224BEA9}">
      <dgm:prSet/>
      <dgm:spPr/>
      <dgm:t>
        <a:bodyPr/>
        <a:lstStyle/>
        <a:p>
          <a:endParaRPr lang="pt-BR"/>
        </a:p>
      </dgm:t>
    </dgm:pt>
    <dgm:pt modelId="{F40A5C62-D939-4B92-981F-1FD1B28779D8}" type="sibTrans" cxnId="{94558B6D-C0B6-4506-81D9-DF1C5224BEA9}">
      <dgm:prSet/>
      <dgm:spPr/>
      <dgm:t>
        <a:bodyPr/>
        <a:lstStyle/>
        <a:p>
          <a:endParaRPr lang="pt-BR"/>
        </a:p>
      </dgm:t>
    </dgm:pt>
    <dgm:pt modelId="{885C4EF5-9618-4593-BB2E-B8166A57CD20}">
      <dgm:prSet phldrT="[Texto]" custT="1"/>
      <dgm:spPr/>
      <dgm:t>
        <a:bodyPr/>
        <a:lstStyle/>
        <a:p>
          <a:r>
            <a:rPr lang="pt-BR" sz="3600" dirty="0" smtClean="0"/>
            <a:t>Presbiterianos</a:t>
          </a:r>
          <a:endParaRPr lang="pt-BR" sz="3600" dirty="0"/>
        </a:p>
      </dgm:t>
    </dgm:pt>
    <dgm:pt modelId="{F5377130-B197-4C80-A9CC-8C2160366D4F}" type="parTrans" cxnId="{6AD7A7B8-37D6-4916-B2FE-A70ADD4ABC18}">
      <dgm:prSet/>
      <dgm:spPr/>
      <dgm:t>
        <a:bodyPr/>
        <a:lstStyle/>
        <a:p>
          <a:endParaRPr lang="pt-BR"/>
        </a:p>
      </dgm:t>
    </dgm:pt>
    <dgm:pt modelId="{5CDBAD07-737B-44CE-95A8-66F30EB80C62}" type="sibTrans" cxnId="{6AD7A7B8-37D6-4916-B2FE-A70ADD4ABC18}">
      <dgm:prSet/>
      <dgm:spPr/>
      <dgm:t>
        <a:bodyPr/>
        <a:lstStyle/>
        <a:p>
          <a:endParaRPr lang="pt-BR"/>
        </a:p>
      </dgm:t>
    </dgm:pt>
    <dgm:pt modelId="{0C9C955B-430D-43AE-A565-20513447E80A}">
      <dgm:prSet phldrT="[Texto]" custT="1"/>
      <dgm:spPr/>
      <dgm:t>
        <a:bodyPr/>
        <a:lstStyle/>
        <a:p>
          <a:r>
            <a:rPr lang="pt-BR" sz="3600" dirty="0" smtClean="0"/>
            <a:t>Batistas</a:t>
          </a:r>
          <a:endParaRPr lang="pt-BR" sz="3600" dirty="0"/>
        </a:p>
      </dgm:t>
    </dgm:pt>
    <dgm:pt modelId="{4D31CAA8-6995-4A89-82D3-A3DF325AD389}" type="parTrans" cxnId="{38BB2EB5-EEE7-4A25-98B9-77AC384F77DE}">
      <dgm:prSet/>
      <dgm:spPr/>
      <dgm:t>
        <a:bodyPr/>
        <a:lstStyle/>
        <a:p>
          <a:endParaRPr lang="pt-BR"/>
        </a:p>
      </dgm:t>
    </dgm:pt>
    <dgm:pt modelId="{AC94D40F-35F1-4851-9923-E566F65911BB}" type="sibTrans" cxnId="{38BB2EB5-EEE7-4A25-98B9-77AC384F77DE}">
      <dgm:prSet/>
      <dgm:spPr/>
      <dgm:t>
        <a:bodyPr/>
        <a:lstStyle/>
        <a:p>
          <a:endParaRPr lang="pt-BR"/>
        </a:p>
      </dgm:t>
    </dgm:pt>
    <dgm:pt modelId="{4C6B2F72-7049-4B92-9985-5C44FD3CDAB1}" type="pres">
      <dgm:prSet presAssocID="{1F11440E-C756-40C7-8BA5-F3BA78C9A39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BE1754CE-D047-4140-A96B-11634C8BCC47}" type="pres">
      <dgm:prSet presAssocID="{F52B9233-7014-4AFD-A33A-E7C68939ED7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9A2CF86-DFC7-492E-AB7A-5054D69657C0}" type="pres">
      <dgm:prSet presAssocID="{93A91612-663E-457C-88AE-06334B4917DC}" presName="sibTrans" presStyleCnt="0"/>
      <dgm:spPr/>
    </dgm:pt>
    <dgm:pt modelId="{D273C0CB-FF04-47D1-A6DB-71374E631C66}" type="pres">
      <dgm:prSet presAssocID="{EE9AD850-7A1F-48AA-A8C2-6FDF6ABC802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59B604F-2C7C-41E3-A7F2-178A195E79E3}" type="pres">
      <dgm:prSet presAssocID="{27F410E1-2287-4B98-B3B7-030027583776}" presName="sibTrans" presStyleCnt="0"/>
      <dgm:spPr/>
    </dgm:pt>
    <dgm:pt modelId="{2A0E550B-80E4-4CF0-B373-CFD0A5233F7C}" type="pres">
      <dgm:prSet presAssocID="{0C5EB8CF-A0D7-4048-92F1-D65C977B3A6D}" presName="node" presStyleLbl="node1" presStyleIdx="2" presStyleCnt="5" custScaleX="11220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F711A16-0EB8-4BCF-85AE-558CA1C514CA}" type="pres">
      <dgm:prSet presAssocID="{F40A5C62-D939-4B92-981F-1FD1B28779D8}" presName="sibTrans" presStyleCnt="0"/>
      <dgm:spPr/>
    </dgm:pt>
    <dgm:pt modelId="{4EA60867-A273-4AB7-A08E-0E4BD7430397}" type="pres">
      <dgm:prSet presAssocID="{885C4EF5-9618-4593-BB2E-B8166A57CD20}" presName="node" presStyleLbl="node1" presStyleIdx="3" presStyleCnt="5" custScaleX="13436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91C23A0-8807-432F-8994-8D12EA3C824C}" type="pres">
      <dgm:prSet presAssocID="{5CDBAD07-737B-44CE-95A8-66F30EB80C62}" presName="sibTrans" presStyleCnt="0"/>
      <dgm:spPr/>
    </dgm:pt>
    <dgm:pt modelId="{6B83F51C-E778-4E6D-ADBB-1BF7E54DC54E}" type="pres">
      <dgm:prSet presAssocID="{0C9C955B-430D-43AE-A565-20513447E80A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5CFA9E52-D9AC-45DA-8309-D8D97BF0F89B}" srcId="{1F11440E-C756-40C7-8BA5-F3BA78C9A393}" destId="{EE9AD850-7A1F-48AA-A8C2-6FDF6ABC8028}" srcOrd="1" destOrd="0" parTransId="{C64B7384-D49D-4EA2-85EC-8F64C036C638}" sibTransId="{27F410E1-2287-4B98-B3B7-030027583776}"/>
    <dgm:cxn modelId="{54BA9EA2-D747-4E69-8BC0-7BA26196BC6C}" type="presOf" srcId="{0C9C955B-430D-43AE-A565-20513447E80A}" destId="{6B83F51C-E778-4E6D-ADBB-1BF7E54DC54E}" srcOrd="0" destOrd="0" presId="urn:microsoft.com/office/officeart/2005/8/layout/default#1"/>
    <dgm:cxn modelId="{ACF79B63-D88E-4F3E-8AC8-1D0F90AE8F88}" type="presOf" srcId="{885C4EF5-9618-4593-BB2E-B8166A57CD20}" destId="{4EA60867-A273-4AB7-A08E-0E4BD7430397}" srcOrd="0" destOrd="0" presId="urn:microsoft.com/office/officeart/2005/8/layout/default#1"/>
    <dgm:cxn modelId="{FA3A8D80-B78D-492F-9ECA-1A571543CAE3}" type="presOf" srcId="{F52B9233-7014-4AFD-A33A-E7C68939ED74}" destId="{BE1754CE-D047-4140-A96B-11634C8BCC47}" srcOrd="0" destOrd="0" presId="urn:microsoft.com/office/officeart/2005/8/layout/default#1"/>
    <dgm:cxn modelId="{90355129-827E-4679-B8A3-128CC20F98AB}" srcId="{1F11440E-C756-40C7-8BA5-F3BA78C9A393}" destId="{F52B9233-7014-4AFD-A33A-E7C68939ED74}" srcOrd="0" destOrd="0" parTransId="{CC75D74C-B291-41E1-949B-E1D483A3E00D}" sibTransId="{93A91612-663E-457C-88AE-06334B4917DC}"/>
    <dgm:cxn modelId="{6AD7A7B8-37D6-4916-B2FE-A70ADD4ABC18}" srcId="{1F11440E-C756-40C7-8BA5-F3BA78C9A393}" destId="{885C4EF5-9618-4593-BB2E-B8166A57CD20}" srcOrd="3" destOrd="0" parTransId="{F5377130-B197-4C80-A9CC-8C2160366D4F}" sibTransId="{5CDBAD07-737B-44CE-95A8-66F30EB80C62}"/>
    <dgm:cxn modelId="{8FF78442-1247-4E72-9B26-D7374F4DA959}" type="presOf" srcId="{EE9AD850-7A1F-48AA-A8C2-6FDF6ABC8028}" destId="{D273C0CB-FF04-47D1-A6DB-71374E631C66}" srcOrd="0" destOrd="0" presId="urn:microsoft.com/office/officeart/2005/8/layout/default#1"/>
    <dgm:cxn modelId="{61916897-5739-44A5-A6D7-736B5F0AB48E}" type="presOf" srcId="{0C5EB8CF-A0D7-4048-92F1-D65C977B3A6D}" destId="{2A0E550B-80E4-4CF0-B373-CFD0A5233F7C}" srcOrd="0" destOrd="0" presId="urn:microsoft.com/office/officeart/2005/8/layout/default#1"/>
    <dgm:cxn modelId="{38BB2EB5-EEE7-4A25-98B9-77AC384F77DE}" srcId="{1F11440E-C756-40C7-8BA5-F3BA78C9A393}" destId="{0C9C955B-430D-43AE-A565-20513447E80A}" srcOrd="4" destOrd="0" parTransId="{4D31CAA8-6995-4A89-82D3-A3DF325AD389}" sibTransId="{AC94D40F-35F1-4851-9923-E566F65911BB}"/>
    <dgm:cxn modelId="{94558B6D-C0B6-4506-81D9-DF1C5224BEA9}" srcId="{1F11440E-C756-40C7-8BA5-F3BA78C9A393}" destId="{0C5EB8CF-A0D7-4048-92F1-D65C977B3A6D}" srcOrd="2" destOrd="0" parTransId="{40D7B85E-BFF1-4E9A-8A63-0F0A223FAC8B}" sibTransId="{F40A5C62-D939-4B92-981F-1FD1B28779D8}"/>
    <dgm:cxn modelId="{049D1E9E-0EAC-46A0-90F3-D46FE5A4BFC2}" type="presOf" srcId="{1F11440E-C756-40C7-8BA5-F3BA78C9A393}" destId="{4C6B2F72-7049-4B92-9985-5C44FD3CDAB1}" srcOrd="0" destOrd="0" presId="urn:microsoft.com/office/officeart/2005/8/layout/default#1"/>
    <dgm:cxn modelId="{C68ED6C6-A558-4FC2-B402-AC99773A5BE0}" type="presParOf" srcId="{4C6B2F72-7049-4B92-9985-5C44FD3CDAB1}" destId="{BE1754CE-D047-4140-A96B-11634C8BCC47}" srcOrd="0" destOrd="0" presId="urn:microsoft.com/office/officeart/2005/8/layout/default#1"/>
    <dgm:cxn modelId="{C977D48E-283F-4C23-BDB3-2CF68D1E75A5}" type="presParOf" srcId="{4C6B2F72-7049-4B92-9985-5C44FD3CDAB1}" destId="{29A2CF86-DFC7-492E-AB7A-5054D69657C0}" srcOrd="1" destOrd="0" presId="urn:microsoft.com/office/officeart/2005/8/layout/default#1"/>
    <dgm:cxn modelId="{C5E86FAF-0964-44AE-9EB4-7913875F8408}" type="presParOf" srcId="{4C6B2F72-7049-4B92-9985-5C44FD3CDAB1}" destId="{D273C0CB-FF04-47D1-A6DB-71374E631C66}" srcOrd="2" destOrd="0" presId="urn:microsoft.com/office/officeart/2005/8/layout/default#1"/>
    <dgm:cxn modelId="{606DA0BE-7057-4E8A-8B2F-5A2A58F889B3}" type="presParOf" srcId="{4C6B2F72-7049-4B92-9985-5C44FD3CDAB1}" destId="{759B604F-2C7C-41E3-A7F2-178A195E79E3}" srcOrd="3" destOrd="0" presId="urn:microsoft.com/office/officeart/2005/8/layout/default#1"/>
    <dgm:cxn modelId="{241C513A-EA67-496B-857E-D7918E6B60E9}" type="presParOf" srcId="{4C6B2F72-7049-4B92-9985-5C44FD3CDAB1}" destId="{2A0E550B-80E4-4CF0-B373-CFD0A5233F7C}" srcOrd="4" destOrd="0" presId="urn:microsoft.com/office/officeart/2005/8/layout/default#1"/>
    <dgm:cxn modelId="{49D058AE-1CA8-4CF9-AE03-8EAD6EED9D7E}" type="presParOf" srcId="{4C6B2F72-7049-4B92-9985-5C44FD3CDAB1}" destId="{6F711A16-0EB8-4BCF-85AE-558CA1C514CA}" srcOrd="5" destOrd="0" presId="urn:microsoft.com/office/officeart/2005/8/layout/default#1"/>
    <dgm:cxn modelId="{2AB10806-6801-4809-9BB5-9C92647131E8}" type="presParOf" srcId="{4C6B2F72-7049-4B92-9985-5C44FD3CDAB1}" destId="{4EA60867-A273-4AB7-A08E-0E4BD7430397}" srcOrd="6" destOrd="0" presId="urn:microsoft.com/office/officeart/2005/8/layout/default#1"/>
    <dgm:cxn modelId="{69A65BB4-714A-4110-9338-7109C4A1EB54}" type="presParOf" srcId="{4C6B2F72-7049-4B92-9985-5C44FD3CDAB1}" destId="{F91C23A0-8807-432F-8994-8D12EA3C824C}" srcOrd="7" destOrd="0" presId="urn:microsoft.com/office/officeart/2005/8/layout/default#1"/>
    <dgm:cxn modelId="{5D542D81-659A-4CA8-9E02-142735ADB33F}" type="presParOf" srcId="{4C6B2F72-7049-4B92-9985-5C44FD3CDAB1}" destId="{6B83F51C-E778-4E6D-ADBB-1BF7E54DC54E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11440E-C756-40C7-8BA5-F3BA78C9A39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52B9233-7014-4AFD-A33A-E7C68939ED74}">
      <dgm:prSet phldrT="[Texto]" custT="1"/>
      <dgm:spPr/>
      <dgm:t>
        <a:bodyPr/>
        <a:lstStyle/>
        <a:p>
          <a:r>
            <a:rPr lang="pt-BR" sz="3600" dirty="0" smtClean="0"/>
            <a:t>Assembleia de Deus </a:t>
          </a:r>
          <a:endParaRPr lang="pt-BR" sz="3600" dirty="0"/>
        </a:p>
      </dgm:t>
    </dgm:pt>
    <dgm:pt modelId="{CC75D74C-B291-41E1-949B-E1D483A3E00D}" type="parTrans" cxnId="{90355129-827E-4679-B8A3-128CC20F98AB}">
      <dgm:prSet/>
      <dgm:spPr/>
      <dgm:t>
        <a:bodyPr/>
        <a:lstStyle/>
        <a:p>
          <a:endParaRPr lang="pt-BR"/>
        </a:p>
      </dgm:t>
    </dgm:pt>
    <dgm:pt modelId="{93A91612-663E-457C-88AE-06334B4917DC}" type="sibTrans" cxnId="{90355129-827E-4679-B8A3-128CC20F98AB}">
      <dgm:prSet/>
      <dgm:spPr/>
      <dgm:t>
        <a:bodyPr/>
        <a:lstStyle/>
        <a:p>
          <a:endParaRPr lang="pt-BR"/>
        </a:p>
      </dgm:t>
    </dgm:pt>
    <dgm:pt modelId="{EE9AD850-7A1F-48AA-A8C2-6FDF6ABC8028}">
      <dgm:prSet phldrT="[Texto]" custT="1"/>
      <dgm:spPr/>
      <dgm:t>
        <a:bodyPr/>
        <a:lstStyle/>
        <a:p>
          <a:r>
            <a:rPr lang="pt-BR" sz="3600" dirty="0" smtClean="0"/>
            <a:t>Cristã do Brasil </a:t>
          </a:r>
          <a:endParaRPr lang="pt-BR" sz="3600" dirty="0"/>
        </a:p>
      </dgm:t>
    </dgm:pt>
    <dgm:pt modelId="{C64B7384-D49D-4EA2-85EC-8F64C036C638}" type="parTrans" cxnId="{5CFA9E52-D9AC-45DA-8309-D8D97BF0F89B}">
      <dgm:prSet/>
      <dgm:spPr/>
      <dgm:t>
        <a:bodyPr/>
        <a:lstStyle/>
        <a:p>
          <a:endParaRPr lang="pt-BR"/>
        </a:p>
      </dgm:t>
    </dgm:pt>
    <dgm:pt modelId="{27F410E1-2287-4B98-B3B7-030027583776}" type="sibTrans" cxnId="{5CFA9E52-D9AC-45DA-8309-D8D97BF0F89B}">
      <dgm:prSet/>
      <dgm:spPr/>
      <dgm:t>
        <a:bodyPr/>
        <a:lstStyle/>
        <a:p>
          <a:endParaRPr lang="pt-BR"/>
        </a:p>
      </dgm:t>
    </dgm:pt>
    <dgm:pt modelId="{0C5EB8CF-A0D7-4048-92F1-D65C977B3A6D}">
      <dgm:prSet phldrT="[Texto]" custT="1"/>
      <dgm:spPr/>
      <dgm:t>
        <a:bodyPr/>
        <a:lstStyle/>
        <a:p>
          <a:r>
            <a:rPr lang="pt-BR" sz="3600" dirty="0" smtClean="0"/>
            <a:t>Evangelho Quadrangular</a:t>
          </a:r>
          <a:endParaRPr lang="pt-BR" sz="3600" dirty="0"/>
        </a:p>
      </dgm:t>
    </dgm:pt>
    <dgm:pt modelId="{40D7B85E-BFF1-4E9A-8A63-0F0A223FAC8B}" type="parTrans" cxnId="{94558B6D-C0B6-4506-81D9-DF1C5224BEA9}">
      <dgm:prSet/>
      <dgm:spPr/>
      <dgm:t>
        <a:bodyPr/>
        <a:lstStyle/>
        <a:p>
          <a:endParaRPr lang="pt-BR"/>
        </a:p>
      </dgm:t>
    </dgm:pt>
    <dgm:pt modelId="{F40A5C62-D939-4B92-981F-1FD1B28779D8}" type="sibTrans" cxnId="{94558B6D-C0B6-4506-81D9-DF1C5224BEA9}">
      <dgm:prSet/>
      <dgm:spPr/>
      <dgm:t>
        <a:bodyPr/>
        <a:lstStyle/>
        <a:p>
          <a:endParaRPr lang="pt-BR"/>
        </a:p>
      </dgm:t>
    </dgm:pt>
    <dgm:pt modelId="{885C4EF5-9618-4593-BB2E-B8166A57CD20}">
      <dgm:prSet phldrT="[Texto]" custT="1"/>
      <dgm:spPr/>
      <dgm:t>
        <a:bodyPr/>
        <a:lstStyle/>
        <a:p>
          <a:r>
            <a:rPr lang="pt-BR" sz="3600" dirty="0" smtClean="0"/>
            <a:t>Brasil para Cristo</a:t>
          </a:r>
          <a:endParaRPr lang="pt-BR" sz="3600" dirty="0"/>
        </a:p>
      </dgm:t>
    </dgm:pt>
    <dgm:pt modelId="{F5377130-B197-4C80-A9CC-8C2160366D4F}" type="parTrans" cxnId="{6AD7A7B8-37D6-4916-B2FE-A70ADD4ABC18}">
      <dgm:prSet/>
      <dgm:spPr/>
      <dgm:t>
        <a:bodyPr/>
        <a:lstStyle/>
        <a:p>
          <a:endParaRPr lang="pt-BR"/>
        </a:p>
      </dgm:t>
    </dgm:pt>
    <dgm:pt modelId="{5CDBAD07-737B-44CE-95A8-66F30EB80C62}" type="sibTrans" cxnId="{6AD7A7B8-37D6-4916-B2FE-A70ADD4ABC18}">
      <dgm:prSet/>
      <dgm:spPr/>
      <dgm:t>
        <a:bodyPr/>
        <a:lstStyle/>
        <a:p>
          <a:endParaRPr lang="pt-BR"/>
        </a:p>
      </dgm:t>
    </dgm:pt>
    <dgm:pt modelId="{0C9C955B-430D-43AE-A565-20513447E80A}">
      <dgm:prSet phldrT="[Texto]" custT="1"/>
      <dgm:spPr/>
      <dgm:t>
        <a:bodyPr/>
        <a:lstStyle/>
        <a:p>
          <a:r>
            <a:rPr lang="pt-BR" sz="3600" dirty="0" smtClean="0"/>
            <a:t>Deus é amor</a:t>
          </a:r>
          <a:endParaRPr lang="pt-BR" sz="3600" dirty="0"/>
        </a:p>
      </dgm:t>
    </dgm:pt>
    <dgm:pt modelId="{4D31CAA8-6995-4A89-82D3-A3DF325AD389}" type="parTrans" cxnId="{38BB2EB5-EEE7-4A25-98B9-77AC384F77DE}">
      <dgm:prSet/>
      <dgm:spPr/>
      <dgm:t>
        <a:bodyPr/>
        <a:lstStyle/>
        <a:p>
          <a:endParaRPr lang="pt-BR"/>
        </a:p>
      </dgm:t>
    </dgm:pt>
    <dgm:pt modelId="{AC94D40F-35F1-4851-9923-E566F65911BB}" type="sibTrans" cxnId="{38BB2EB5-EEE7-4A25-98B9-77AC384F77DE}">
      <dgm:prSet/>
      <dgm:spPr/>
      <dgm:t>
        <a:bodyPr/>
        <a:lstStyle/>
        <a:p>
          <a:endParaRPr lang="pt-BR"/>
        </a:p>
      </dgm:t>
    </dgm:pt>
    <dgm:pt modelId="{08036E54-A1AC-403E-9D80-2DAF8D11E633}" type="pres">
      <dgm:prSet presAssocID="{1F11440E-C756-40C7-8BA5-F3BA78C9A3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3E1D8184-C26E-4405-8F0D-7FB729523DC3}" type="pres">
      <dgm:prSet presAssocID="{F52B9233-7014-4AFD-A33A-E7C68939ED74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16CEDD0-8AB9-480A-95EE-FBB3DF56B84C}" type="pres">
      <dgm:prSet presAssocID="{93A91612-663E-457C-88AE-06334B4917DC}" presName="spacer" presStyleCnt="0"/>
      <dgm:spPr/>
    </dgm:pt>
    <dgm:pt modelId="{B70A4F2E-F2AB-4CD7-A20E-6BB601EDB588}" type="pres">
      <dgm:prSet presAssocID="{EE9AD850-7A1F-48AA-A8C2-6FDF6ABC8028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BB12E6F-5D0D-45B3-A28E-38DC8E301D0D}" type="pres">
      <dgm:prSet presAssocID="{27F410E1-2287-4B98-B3B7-030027583776}" presName="spacer" presStyleCnt="0"/>
      <dgm:spPr/>
    </dgm:pt>
    <dgm:pt modelId="{F986D613-6FC1-408A-9C04-A1E60DE34911}" type="pres">
      <dgm:prSet presAssocID="{0C5EB8CF-A0D7-4048-92F1-D65C977B3A6D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6F124AD-319C-4DF1-937C-A7C813A243B4}" type="pres">
      <dgm:prSet presAssocID="{F40A5C62-D939-4B92-981F-1FD1B28779D8}" presName="spacer" presStyleCnt="0"/>
      <dgm:spPr/>
    </dgm:pt>
    <dgm:pt modelId="{29BCE731-E54D-4F81-9343-64FFE77F44C1}" type="pres">
      <dgm:prSet presAssocID="{885C4EF5-9618-4593-BB2E-B8166A57CD20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A90663F-707E-4C85-8D47-3E06D0574DCB}" type="pres">
      <dgm:prSet presAssocID="{5CDBAD07-737B-44CE-95A8-66F30EB80C62}" presName="spacer" presStyleCnt="0"/>
      <dgm:spPr/>
    </dgm:pt>
    <dgm:pt modelId="{07FD42CA-D781-496B-A8FB-291E736A9AEA}" type="pres">
      <dgm:prSet presAssocID="{0C9C955B-430D-43AE-A565-20513447E80A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5CFA9E52-D9AC-45DA-8309-D8D97BF0F89B}" srcId="{1F11440E-C756-40C7-8BA5-F3BA78C9A393}" destId="{EE9AD850-7A1F-48AA-A8C2-6FDF6ABC8028}" srcOrd="1" destOrd="0" parTransId="{C64B7384-D49D-4EA2-85EC-8F64C036C638}" sibTransId="{27F410E1-2287-4B98-B3B7-030027583776}"/>
    <dgm:cxn modelId="{90355129-827E-4679-B8A3-128CC20F98AB}" srcId="{1F11440E-C756-40C7-8BA5-F3BA78C9A393}" destId="{F52B9233-7014-4AFD-A33A-E7C68939ED74}" srcOrd="0" destOrd="0" parTransId="{CC75D74C-B291-41E1-949B-E1D483A3E00D}" sibTransId="{93A91612-663E-457C-88AE-06334B4917DC}"/>
    <dgm:cxn modelId="{13CB3B40-B896-407A-97DE-2C7A1079A632}" type="presOf" srcId="{F52B9233-7014-4AFD-A33A-E7C68939ED74}" destId="{3E1D8184-C26E-4405-8F0D-7FB729523DC3}" srcOrd="0" destOrd="0" presId="urn:microsoft.com/office/officeart/2005/8/layout/vList2"/>
    <dgm:cxn modelId="{6AD7A7B8-37D6-4916-B2FE-A70ADD4ABC18}" srcId="{1F11440E-C756-40C7-8BA5-F3BA78C9A393}" destId="{885C4EF5-9618-4593-BB2E-B8166A57CD20}" srcOrd="3" destOrd="0" parTransId="{F5377130-B197-4C80-A9CC-8C2160366D4F}" sibTransId="{5CDBAD07-737B-44CE-95A8-66F30EB80C62}"/>
    <dgm:cxn modelId="{EC99EEF1-9E60-4BD0-BA89-28644D671325}" type="presOf" srcId="{EE9AD850-7A1F-48AA-A8C2-6FDF6ABC8028}" destId="{B70A4F2E-F2AB-4CD7-A20E-6BB601EDB588}" srcOrd="0" destOrd="0" presId="urn:microsoft.com/office/officeart/2005/8/layout/vList2"/>
    <dgm:cxn modelId="{726B43FF-EE99-4324-B357-5BFEB7705439}" type="presOf" srcId="{0C9C955B-430D-43AE-A565-20513447E80A}" destId="{07FD42CA-D781-496B-A8FB-291E736A9AEA}" srcOrd="0" destOrd="0" presId="urn:microsoft.com/office/officeart/2005/8/layout/vList2"/>
    <dgm:cxn modelId="{116BDDA2-4891-4E16-80B6-7E7C4DBBDCE0}" type="presOf" srcId="{1F11440E-C756-40C7-8BA5-F3BA78C9A393}" destId="{08036E54-A1AC-403E-9D80-2DAF8D11E633}" srcOrd="0" destOrd="0" presId="urn:microsoft.com/office/officeart/2005/8/layout/vList2"/>
    <dgm:cxn modelId="{38BB2EB5-EEE7-4A25-98B9-77AC384F77DE}" srcId="{1F11440E-C756-40C7-8BA5-F3BA78C9A393}" destId="{0C9C955B-430D-43AE-A565-20513447E80A}" srcOrd="4" destOrd="0" parTransId="{4D31CAA8-6995-4A89-82D3-A3DF325AD389}" sibTransId="{AC94D40F-35F1-4851-9923-E566F65911BB}"/>
    <dgm:cxn modelId="{6561D972-A8D8-4832-AC6C-454A24F577F8}" type="presOf" srcId="{0C5EB8CF-A0D7-4048-92F1-D65C977B3A6D}" destId="{F986D613-6FC1-408A-9C04-A1E60DE34911}" srcOrd="0" destOrd="0" presId="urn:microsoft.com/office/officeart/2005/8/layout/vList2"/>
    <dgm:cxn modelId="{A8F15E01-4A32-4C08-8C7F-08B5A4AC87D8}" type="presOf" srcId="{885C4EF5-9618-4593-BB2E-B8166A57CD20}" destId="{29BCE731-E54D-4F81-9343-64FFE77F44C1}" srcOrd="0" destOrd="0" presId="urn:microsoft.com/office/officeart/2005/8/layout/vList2"/>
    <dgm:cxn modelId="{94558B6D-C0B6-4506-81D9-DF1C5224BEA9}" srcId="{1F11440E-C756-40C7-8BA5-F3BA78C9A393}" destId="{0C5EB8CF-A0D7-4048-92F1-D65C977B3A6D}" srcOrd="2" destOrd="0" parTransId="{40D7B85E-BFF1-4E9A-8A63-0F0A223FAC8B}" sibTransId="{F40A5C62-D939-4B92-981F-1FD1B28779D8}"/>
    <dgm:cxn modelId="{91ED60AA-8D5C-48B2-89F7-D10CCB76595E}" type="presParOf" srcId="{08036E54-A1AC-403E-9D80-2DAF8D11E633}" destId="{3E1D8184-C26E-4405-8F0D-7FB729523DC3}" srcOrd="0" destOrd="0" presId="urn:microsoft.com/office/officeart/2005/8/layout/vList2"/>
    <dgm:cxn modelId="{00ACB843-AF8E-4A49-B0E9-1DB30469B955}" type="presParOf" srcId="{08036E54-A1AC-403E-9D80-2DAF8D11E633}" destId="{616CEDD0-8AB9-480A-95EE-FBB3DF56B84C}" srcOrd="1" destOrd="0" presId="urn:microsoft.com/office/officeart/2005/8/layout/vList2"/>
    <dgm:cxn modelId="{54A6FEF5-CA80-498B-A105-D36894ED4C77}" type="presParOf" srcId="{08036E54-A1AC-403E-9D80-2DAF8D11E633}" destId="{B70A4F2E-F2AB-4CD7-A20E-6BB601EDB588}" srcOrd="2" destOrd="0" presId="urn:microsoft.com/office/officeart/2005/8/layout/vList2"/>
    <dgm:cxn modelId="{13035C2A-168C-416A-8648-5F890671B444}" type="presParOf" srcId="{08036E54-A1AC-403E-9D80-2DAF8D11E633}" destId="{CBB12E6F-5D0D-45B3-A28E-38DC8E301D0D}" srcOrd="3" destOrd="0" presId="urn:microsoft.com/office/officeart/2005/8/layout/vList2"/>
    <dgm:cxn modelId="{8CE3E54B-5603-4E30-AEDE-BCB53586A488}" type="presParOf" srcId="{08036E54-A1AC-403E-9D80-2DAF8D11E633}" destId="{F986D613-6FC1-408A-9C04-A1E60DE34911}" srcOrd="4" destOrd="0" presId="urn:microsoft.com/office/officeart/2005/8/layout/vList2"/>
    <dgm:cxn modelId="{E94B714C-341B-4AC5-9B4B-CD2C3C468B2C}" type="presParOf" srcId="{08036E54-A1AC-403E-9D80-2DAF8D11E633}" destId="{D6F124AD-319C-4DF1-937C-A7C813A243B4}" srcOrd="5" destOrd="0" presId="urn:microsoft.com/office/officeart/2005/8/layout/vList2"/>
    <dgm:cxn modelId="{25A04B00-69DD-44CC-9B6C-B220401A04EB}" type="presParOf" srcId="{08036E54-A1AC-403E-9D80-2DAF8D11E633}" destId="{29BCE731-E54D-4F81-9343-64FFE77F44C1}" srcOrd="6" destOrd="0" presId="urn:microsoft.com/office/officeart/2005/8/layout/vList2"/>
    <dgm:cxn modelId="{CA0380DC-D4CA-45AA-BFFC-0CF12C7F5589}" type="presParOf" srcId="{08036E54-A1AC-403E-9D80-2DAF8D11E633}" destId="{DA90663F-707E-4C85-8D47-3E06D0574DCB}" srcOrd="7" destOrd="0" presId="urn:microsoft.com/office/officeart/2005/8/layout/vList2"/>
    <dgm:cxn modelId="{F063E1CC-0722-4005-8C26-6AD5FF579BF0}" type="presParOf" srcId="{08036E54-A1AC-403E-9D80-2DAF8D11E633}" destId="{07FD42CA-D781-496B-A8FB-291E736A9AEA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F11440E-C756-40C7-8BA5-F3BA78C9A39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52B9233-7014-4AFD-A33A-E7C68939ED74}">
      <dgm:prSet phldrT="[Texto]" custT="1"/>
      <dgm:spPr/>
      <dgm:t>
        <a:bodyPr/>
        <a:lstStyle/>
        <a:p>
          <a:r>
            <a:rPr lang="pt-BR" sz="3600" dirty="0" smtClean="0"/>
            <a:t>Comunidade Sara Nossa Terra</a:t>
          </a:r>
          <a:endParaRPr lang="pt-BR" sz="3600" dirty="0"/>
        </a:p>
      </dgm:t>
    </dgm:pt>
    <dgm:pt modelId="{CC75D74C-B291-41E1-949B-E1D483A3E00D}" type="parTrans" cxnId="{90355129-827E-4679-B8A3-128CC20F98AB}">
      <dgm:prSet/>
      <dgm:spPr/>
      <dgm:t>
        <a:bodyPr/>
        <a:lstStyle/>
        <a:p>
          <a:endParaRPr lang="pt-BR"/>
        </a:p>
      </dgm:t>
    </dgm:pt>
    <dgm:pt modelId="{93A91612-663E-457C-88AE-06334B4917DC}" type="sibTrans" cxnId="{90355129-827E-4679-B8A3-128CC20F98AB}">
      <dgm:prSet/>
      <dgm:spPr/>
      <dgm:t>
        <a:bodyPr/>
        <a:lstStyle/>
        <a:p>
          <a:endParaRPr lang="pt-BR"/>
        </a:p>
      </dgm:t>
    </dgm:pt>
    <dgm:pt modelId="{EE9AD850-7A1F-48AA-A8C2-6FDF6ABC8028}">
      <dgm:prSet phldrT="[Texto]" custT="1"/>
      <dgm:spPr/>
      <dgm:t>
        <a:bodyPr/>
        <a:lstStyle/>
        <a:p>
          <a:r>
            <a:rPr lang="pt-BR" sz="3600" dirty="0" smtClean="0"/>
            <a:t>Comunidade da Graça</a:t>
          </a:r>
          <a:endParaRPr lang="pt-BR" sz="3600" dirty="0"/>
        </a:p>
      </dgm:t>
    </dgm:pt>
    <dgm:pt modelId="{C64B7384-D49D-4EA2-85EC-8F64C036C638}" type="parTrans" cxnId="{5CFA9E52-D9AC-45DA-8309-D8D97BF0F89B}">
      <dgm:prSet/>
      <dgm:spPr/>
      <dgm:t>
        <a:bodyPr/>
        <a:lstStyle/>
        <a:p>
          <a:endParaRPr lang="pt-BR"/>
        </a:p>
      </dgm:t>
    </dgm:pt>
    <dgm:pt modelId="{27F410E1-2287-4B98-B3B7-030027583776}" type="sibTrans" cxnId="{5CFA9E52-D9AC-45DA-8309-D8D97BF0F89B}">
      <dgm:prSet/>
      <dgm:spPr/>
      <dgm:t>
        <a:bodyPr/>
        <a:lstStyle/>
        <a:p>
          <a:endParaRPr lang="pt-BR"/>
        </a:p>
      </dgm:t>
    </dgm:pt>
    <dgm:pt modelId="{0C5EB8CF-A0D7-4048-92F1-D65C977B3A6D}">
      <dgm:prSet phldrT="[Texto]" custT="1"/>
      <dgm:spPr/>
      <dgm:t>
        <a:bodyPr/>
        <a:lstStyle/>
        <a:p>
          <a:r>
            <a:rPr lang="pt-BR" sz="3600" dirty="0" smtClean="0"/>
            <a:t>Renascer em Cristo</a:t>
          </a:r>
          <a:endParaRPr lang="pt-BR" sz="3600" dirty="0"/>
        </a:p>
      </dgm:t>
    </dgm:pt>
    <dgm:pt modelId="{40D7B85E-BFF1-4E9A-8A63-0F0A223FAC8B}" type="parTrans" cxnId="{94558B6D-C0B6-4506-81D9-DF1C5224BEA9}">
      <dgm:prSet/>
      <dgm:spPr/>
      <dgm:t>
        <a:bodyPr/>
        <a:lstStyle/>
        <a:p>
          <a:endParaRPr lang="pt-BR"/>
        </a:p>
      </dgm:t>
    </dgm:pt>
    <dgm:pt modelId="{F40A5C62-D939-4B92-981F-1FD1B28779D8}" type="sibTrans" cxnId="{94558B6D-C0B6-4506-81D9-DF1C5224BEA9}">
      <dgm:prSet/>
      <dgm:spPr/>
      <dgm:t>
        <a:bodyPr/>
        <a:lstStyle/>
        <a:p>
          <a:endParaRPr lang="pt-BR"/>
        </a:p>
      </dgm:t>
    </dgm:pt>
    <dgm:pt modelId="{885C4EF5-9618-4593-BB2E-B8166A57CD20}">
      <dgm:prSet phldrT="[Texto]" custT="1"/>
      <dgm:spPr/>
      <dgm:t>
        <a:bodyPr/>
        <a:lstStyle/>
        <a:p>
          <a:r>
            <a:rPr lang="pt-BR" sz="3600" dirty="0" smtClean="0"/>
            <a:t>Centenas de denominações</a:t>
          </a:r>
          <a:endParaRPr lang="pt-BR" sz="3600" dirty="0"/>
        </a:p>
      </dgm:t>
    </dgm:pt>
    <dgm:pt modelId="{F5377130-B197-4C80-A9CC-8C2160366D4F}" type="parTrans" cxnId="{6AD7A7B8-37D6-4916-B2FE-A70ADD4ABC18}">
      <dgm:prSet/>
      <dgm:spPr/>
      <dgm:t>
        <a:bodyPr/>
        <a:lstStyle/>
        <a:p>
          <a:endParaRPr lang="pt-BR"/>
        </a:p>
      </dgm:t>
    </dgm:pt>
    <dgm:pt modelId="{5CDBAD07-737B-44CE-95A8-66F30EB80C62}" type="sibTrans" cxnId="{6AD7A7B8-37D6-4916-B2FE-A70ADD4ABC18}">
      <dgm:prSet/>
      <dgm:spPr/>
      <dgm:t>
        <a:bodyPr/>
        <a:lstStyle/>
        <a:p>
          <a:endParaRPr lang="pt-BR"/>
        </a:p>
      </dgm:t>
    </dgm:pt>
    <dgm:pt modelId="{08036E54-A1AC-403E-9D80-2DAF8D11E633}" type="pres">
      <dgm:prSet presAssocID="{1F11440E-C756-40C7-8BA5-F3BA78C9A3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3E1D8184-C26E-4405-8F0D-7FB729523DC3}" type="pres">
      <dgm:prSet presAssocID="{F52B9233-7014-4AFD-A33A-E7C68939ED74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16CEDD0-8AB9-480A-95EE-FBB3DF56B84C}" type="pres">
      <dgm:prSet presAssocID="{93A91612-663E-457C-88AE-06334B4917DC}" presName="spacer" presStyleCnt="0"/>
      <dgm:spPr/>
    </dgm:pt>
    <dgm:pt modelId="{B70A4F2E-F2AB-4CD7-A20E-6BB601EDB588}" type="pres">
      <dgm:prSet presAssocID="{EE9AD850-7A1F-48AA-A8C2-6FDF6ABC8028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BB12E6F-5D0D-45B3-A28E-38DC8E301D0D}" type="pres">
      <dgm:prSet presAssocID="{27F410E1-2287-4B98-B3B7-030027583776}" presName="spacer" presStyleCnt="0"/>
      <dgm:spPr/>
    </dgm:pt>
    <dgm:pt modelId="{F986D613-6FC1-408A-9C04-A1E60DE34911}" type="pres">
      <dgm:prSet presAssocID="{0C5EB8CF-A0D7-4048-92F1-D65C977B3A6D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6F124AD-319C-4DF1-937C-A7C813A243B4}" type="pres">
      <dgm:prSet presAssocID="{F40A5C62-D939-4B92-981F-1FD1B28779D8}" presName="spacer" presStyleCnt="0"/>
      <dgm:spPr/>
    </dgm:pt>
    <dgm:pt modelId="{29BCE731-E54D-4F81-9343-64FFE77F44C1}" type="pres">
      <dgm:prSet presAssocID="{885C4EF5-9618-4593-BB2E-B8166A57CD20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5CFA9E52-D9AC-45DA-8309-D8D97BF0F89B}" srcId="{1F11440E-C756-40C7-8BA5-F3BA78C9A393}" destId="{EE9AD850-7A1F-48AA-A8C2-6FDF6ABC8028}" srcOrd="1" destOrd="0" parTransId="{C64B7384-D49D-4EA2-85EC-8F64C036C638}" sibTransId="{27F410E1-2287-4B98-B3B7-030027583776}"/>
    <dgm:cxn modelId="{90355129-827E-4679-B8A3-128CC20F98AB}" srcId="{1F11440E-C756-40C7-8BA5-F3BA78C9A393}" destId="{F52B9233-7014-4AFD-A33A-E7C68939ED74}" srcOrd="0" destOrd="0" parTransId="{CC75D74C-B291-41E1-949B-E1D483A3E00D}" sibTransId="{93A91612-663E-457C-88AE-06334B4917DC}"/>
    <dgm:cxn modelId="{6AD7A7B8-37D6-4916-B2FE-A70ADD4ABC18}" srcId="{1F11440E-C756-40C7-8BA5-F3BA78C9A393}" destId="{885C4EF5-9618-4593-BB2E-B8166A57CD20}" srcOrd="3" destOrd="0" parTransId="{F5377130-B197-4C80-A9CC-8C2160366D4F}" sibTransId="{5CDBAD07-737B-44CE-95A8-66F30EB80C62}"/>
    <dgm:cxn modelId="{E41FDD41-5C91-4662-BC5C-BEBBFDC5AE12}" type="presOf" srcId="{885C4EF5-9618-4593-BB2E-B8166A57CD20}" destId="{29BCE731-E54D-4F81-9343-64FFE77F44C1}" srcOrd="0" destOrd="0" presId="urn:microsoft.com/office/officeart/2005/8/layout/vList2"/>
    <dgm:cxn modelId="{E907E30E-C31B-4606-BDC7-9B1EE6B8D6EA}" type="presOf" srcId="{0C5EB8CF-A0D7-4048-92F1-D65C977B3A6D}" destId="{F986D613-6FC1-408A-9C04-A1E60DE34911}" srcOrd="0" destOrd="0" presId="urn:microsoft.com/office/officeart/2005/8/layout/vList2"/>
    <dgm:cxn modelId="{F5AF37D6-A16D-468A-AF0D-B5E9857E8021}" type="presOf" srcId="{1F11440E-C756-40C7-8BA5-F3BA78C9A393}" destId="{08036E54-A1AC-403E-9D80-2DAF8D11E633}" srcOrd="0" destOrd="0" presId="urn:microsoft.com/office/officeart/2005/8/layout/vList2"/>
    <dgm:cxn modelId="{E57367C1-CD64-4137-93F2-C7A52B7162B6}" type="presOf" srcId="{EE9AD850-7A1F-48AA-A8C2-6FDF6ABC8028}" destId="{B70A4F2E-F2AB-4CD7-A20E-6BB601EDB588}" srcOrd="0" destOrd="0" presId="urn:microsoft.com/office/officeart/2005/8/layout/vList2"/>
    <dgm:cxn modelId="{8F51EA6E-D850-4048-8FDF-6E58BDE39D37}" type="presOf" srcId="{F52B9233-7014-4AFD-A33A-E7C68939ED74}" destId="{3E1D8184-C26E-4405-8F0D-7FB729523DC3}" srcOrd="0" destOrd="0" presId="urn:microsoft.com/office/officeart/2005/8/layout/vList2"/>
    <dgm:cxn modelId="{94558B6D-C0B6-4506-81D9-DF1C5224BEA9}" srcId="{1F11440E-C756-40C7-8BA5-F3BA78C9A393}" destId="{0C5EB8CF-A0D7-4048-92F1-D65C977B3A6D}" srcOrd="2" destOrd="0" parTransId="{40D7B85E-BFF1-4E9A-8A63-0F0A223FAC8B}" sibTransId="{F40A5C62-D939-4B92-981F-1FD1B28779D8}"/>
    <dgm:cxn modelId="{0B7F0AEB-06F9-4E7D-9F6D-B22D0C286BEF}" type="presParOf" srcId="{08036E54-A1AC-403E-9D80-2DAF8D11E633}" destId="{3E1D8184-C26E-4405-8F0D-7FB729523DC3}" srcOrd="0" destOrd="0" presId="urn:microsoft.com/office/officeart/2005/8/layout/vList2"/>
    <dgm:cxn modelId="{132FCC32-C735-44E2-8D98-3DF2AB881EB9}" type="presParOf" srcId="{08036E54-A1AC-403E-9D80-2DAF8D11E633}" destId="{616CEDD0-8AB9-480A-95EE-FBB3DF56B84C}" srcOrd="1" destOrd="0" presId="urn:microsoft.com/office/officeart/2005/8/layout/vList2"/>
    <dgm:cxn modelId="{88640EB2-BC1E-4779-A0BA-7A2AA19B9284}" type="presParOf" srcId="{08036E54-A1AC-403E-9D80-2DAF8D11E633}" destId="{B70A4F2E-F2AB-4CD7-A20E-6BB601EDB588}" srcOrd="2" destOrd="0" presId="urn:microsoft.com/office/officeart/2005/8/layout/vList2"/>
    <dgm:cxn modelId="{9A34CE5B-5410-4C0B-92A4-919E485FFD07}" type="presParOf" srcId="{08036E54-A1AC-403E-9D80-2DAF8D11E633}" destId="{CBB12E6F-5D0D-45B3-A28E-38DC8E301D0D}" srcOrd="3" destOrd="0" presId="urn:microsoft.com/office/officeart/2005/8/layout/vList2"/>
    <dgm:cxn modelId="{0EF5500F-E3A3-49B8-9270-831BFEA8B1F8}" type="presParOf" srcId="{08036E54-A1AC-403E-9D80-2DAF8D11E633}" destId="{F986D613-6FC1-408A-9C04-A1E60DE34911}" srcOrd="4" destOrd="0" presId="urn:microsoft.com/office/officeart/2005/8/layout/vList2"/>
    <dgm:cxn modelId="{D5B8AE86-6AE3-48CF-AA2A-D47045097501}" type="presParOf" srcId="{08036E54-A1AC-403E-9D80-2DAF8D11E633}" destId="{D6F124AD-319C-4DF1-937C-A7C813A243B4}" srcOrd="5" destOrd="0" presId="urn:microsoft.com/office/officeart/2005/8/layout/vList2"/>
    <dgm:cxn modelId="{15C680DE-825E-417B-9D8E-EEF3D254F414}" type="presParOf" srcId="{08036E54-A1AC-403E-9D80-2DAF8D11E633}" destId="{29BCE731-E54D-4F81-9343-64FFE77F44C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F11440E-C756-40C7-8BA5-F3BA78C9A39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52B9233-7014-4AFD-A33A-E7C68939ED74}">
      <dgm:prSet phldrT="[Texto]" custT="1"/>
      <dgm:spPr/>
      <dgm:t>
        <a:bodyPr/>
        <a:lstStyle/>
        <a:p>
          <a:r>
            <a:rPr lang="pt-BR" sz="3600" dirty="0" smtClean="0"/>
            <a:t>Universal do Reino de Deus</a:t>
          </a:r>
          <a:endParaRPr lang="pt-BR" sz="3600" dirty="0"/>
        </a:p>
      </dgm:t>
    </dgm:pt>
    <dgm:pt modelId="{CC75D74C-B291-41E1-949B-E1D483A3E00D}" type="parTrans" cxnId="{90355129-827E-4679-B8A3-128CC20F98AB}">
      <dgm:prSet/>
      <dgm:spPr/>
      <dgm:t>
        <a:bodyPr/>
        <a:lstStyle/>
        <a:p>
          <a:endParaRPr lang="pt-BR"/>
        </a:p>
      </dgm:t>
    </dgm:pt>
    <dgm:pt modelId="{93A91612-663E-457C-88AE-06334B4917DC}" type="sibTrans" cxnId="{90355129-827E-4679-B8A3-128CC20F98AB}">
      <dgm:prSet/>
      <dgm:spPr/>
      <dgm:t>
        <a:bodyPr/>
        <a:lstStyle/>
        <a:p>
          <a:endParaRPr lang="pt-BR"/>
        </a:p>
      </dgm:t>
    </dgm:pt>
    <dgm:pt modelId="{EE9AD850-7A1F-48AA-A8C2-6FDF6ABC8028}">
      <dgm:prSet phldrT="[Texto]" custT="1"/>
      <dgm:spPr/>
      <dgm:t>
        <a:bodyPr/>
        <a:lstStyle/>
        <a:p>
          <a:r>
            <a:rPr lang="pt-BR" sz="3600" dirty="0" smtClean="0"/>
            <a:t>Internacional do Graça</a:t>
          </a:r>
          <a:endParaRPr lang="pt-BR" sz="3600" dirty="0"/>
        </a:p>
      </dgm:t>
    </dgm:pt>
    <dgm:pt modelId="{C64B7384-D49D-4EA2-85EC-8F64C036C638}" type="parTrans" cxnId="{5CFA9E52-D9AC-45DA-8309-D8D97BF0F89B}">
      <dgm:prSet/>
      <dgm:spPr/>
      <dgm:t>
        <a:bodyPr/>
        <a:lstStyle/>
        <a:p>
          <a:endParaRPr lang="pt-BR"/>
        </a:p>
      </dgm:t>
    </dgm:pt>
    <dgm:pt modelId="{27F410E1-2287-4B98-B3B7-030027583776}" type="sibTrans" cxnId="{5CFA9E52-D9AC-45DA-8309-D8D97BF0F89B}">
      <dgm:prSet/>
      <dgm:spPr/>
      <dgm:t>
        <a:bodyPr/>
        <a:lstStyle/>
        <a:p>
          <a:endParaRPr lang="pt-BR"/>
        </a:p>
      </dgm:t>
    </dgm:pt>
    <dgm:pt modelId="{0C5EB8CF-A0D7-4048-92F1-D65C977B3A6D}">
      <dgm:prSet phldrT="[Texto]" custT="1"/>
      <dgm:spPr/>
      <dgm:t>
        <a:bodyPr/>
        <a:lstStyle/>
        <a:p>
          <a:r>
            <a:rPr lang="pt-BR" sz="3600" dirty="0" smtClean="0"/>
            <a:t>Igreja Mundial do Poder de Deus</a:t>
          </a:r>
          <a:endParaRPr lang="pt-BR" sz="3600" dirty="0"/>
        </a:p>
      </dgm:t>
    </dgm:pt>
    <dgm:pt modelId="{40D7B85E-BFF1-4E9A-8A63-0F0A223FAC8B}" type="parTrans" cxnId="{94558B6D-C0B6-4506-81D9-DF1C5224BEA9}">
      <dgm:prSet/>
      <dgm:spPr/>
      <dgm:t>
        <a:bodyPr/>
        <a:lstStyle/>
        <a:p>
          <a:endParaRPr lang="pt-BR"/>
        </a:p>
      </dgm:t>
    </dgm:pt>
    <dgm:pt modelId="{F40A5C62-D939-4B92-981F-1FD1B28779D8}" type="sibTrans" cxnId="{94558B6D-C0B6-4506-81D9-DF1C5224BEA9}">
      <dgm:prSet/>
      <dgm:spPr/>
      <dgm:t>
        <a:bodyPr/>
        <a:lstStyle/>
        <a:p>
          <a:endParaRPr lang="pt-BR"/>
        </a:p>
      </dgm:t>
    </dgm:pt>
    <dgm:pt modelId="{08036E54-A1AC-403E-9D80-2DAF8D11E633}" type="pres">
      <dgm:prSet presAssocID="{1F11440E-C756-40C7-8BA5-F3BA78C9A3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3E1D8184-C26E-4405-8F0D-7FB729523DC3}" type="pres">
      <dgm:prSet presAssocID="{F52B9233-7014-4AFD-A33A-E7C68939ED74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16CEDD0-8AB9-480A-95EE-FBB3DF56B84C}" type="pres">
      <dgm:prSet presAssocID="{93A91612-663E-457C-88AE-06334B4917DC}" presName="spacer" presStyleCnt="0"/>
      <dgm:spPr/>
    </dgm:pt>
    <dgm:pt modelId="{B70A4F2E-F2AB-4CD7-A20E-6BB601EDB588}" type="pres">
      <dgm:prSet presAssocID="{EE9AD850-7A1F-48AA-A8C2-6FDF6ABC802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BB12E6F-5D0D-45B3-A28E-38DC8E301D0D}" type="pres">
      <dgm:prSet presAssocID="{27F410E1-2287-4B98-B3B7-030027583776}" presName="spacer" presStyleCnt="0"/>
      <dgm:spPr/>
    </dgm:pt>
    <dgm:pt modelId="{F986D613-6FC1-408A-9C04-A1E60DE34911}" type="pres">
      <dgm:prSet presAssocID="{0C5EB8CF-A0D7-4048-92F1-D65C977B3A6D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5CFA9E52-D9AC-45DA-8309-D8D97BF0F89B}" srcId="{1F11440E-C756-40C7-8BA5-F3BA78C9A393}" destId="{EE9AD850-7A1F-48AA-A8C2-6FDF6ABC8028}" srcOrd="1" destOrd="0" parTransId="{C64B7384-D49D-4EA2-85EC-8F64C036C638}" sibTransId="{27F410E1-2287-4B98-B3B7-030027583776}"/>
    <dgm:cxn modelId="{2CC975F0-324F-41DF-B359-C6B7EFC9BD70}" type="presOf" srcId="{0C5EB8CF-A0D7-4048-92F1-D65C977B3A6D}" destId="{F986D613-6FC1-408A-9C04-A1E60DE34911}" srcOrd="0" destOrd="0" presId="urn:microsoft.com/office/officeart/2005/8/layout/vList2"/>
    <dgm:cxn modelId="{74745776-998E-4529-BF3A-1C7642A31871}" type="presOf" srcId="{1F11440E-C756-40C7-8BA5-F3BA78C9A393}" destId="{08036E54-A1AC-403E-9D80-2DAF8D11E633}" srcOrd="0" destOrd="0" presId="urn:microsoft.com/office/officeart/2005/8/layout/vList2"/>
    <dgm:cxn modelId="{90355129-827E-4679-B8A3-128CC20F98AB}" srcId="{1F11440E-C756-40C7-8BA5-F3BA78C9A393}" destId="{F52B9233-7014-4AFD-A33A-E7C68939ED74}" srcOrd="0" destOrd="0" parTransId="{CC75D74C-B291-41E1-949B-E1D483A3E00D}" sibTransId="{93A91612-663E-457C-88AE-06334B4917DC}"/>
    <dgm:cxn modelId="{585BF7D0-DB87-4362-94BD-6F2C63AA6900}" type="presOf" srcId="{EE9AD850-7A1F-48AA-A8C2-6FDF6ABC8028}" destId="{B70A4F2E-F2AB-4CD7-A20E-6BB601EDB588}" srcOrd="0" destOrd="0" presId="urn:microsoft.com/office/officeart/2005/8/layout/vList2"/>
    <dgm:cxn modelId="{94558B6D-C0B6-4506-81D9-DF1C5224BEA9}" srcId="{1F11440E-C756-40C7-8BA5-F3BA78C9A393}" destId="{0C5EB8CF-A0D7-4048-92F1-D65C977B3A6D}" srcOrd="2" destOrd="0" parTransId="{40D7B85E-BFF1-4E9A-8A63-0F0A223FAC8B}" sibTransId="{F40A5C62-D939-4B92-981F-1FD1B28779D8}"/>
    <dgm:cxn modelId="{EC68BAE5-F26D-4FBD-AE39-AF2B18171209}" type="presOf" srcId="{F52B9233-7014-4AFD-A33A-E7C68939ED74}" destId="{3E1D8184-C26E-4405-8F0D-7FB729523DC3}" srcOrd="0" destOrd="0" presId="urn:microsoft.com/office/officeart/2005/8/layout/vList2"/>
    <dgm:cxn modelId="{9A639B94-78F9-4F6F-9C27-E7D470BD8A0E}" type="presParOf" srcId="{08036E54-A1AC-403E-9D80-2DAF8D11E633}" destId="{3E1D8184-C26E-4405-8F0D-7FB729523DC3}" srcOrd="0" destOrd="0" presId="urn:microsoft.com/office/officeart/2005/8/layout/vList2"/>
    <dgm:cxn modelId="{B61FB96D-E0E4-42BB-907E-EED74B8E8F4C}" type="presParOf" srcId="{08036E54-A1AC-403E-9D80-2DAF8D11E633}" destId="{616CEDD0-8AB9-480A-95EE-FBB3DF56B84C}" srcOrd="1" destOrd="0" presId="urn:microsoft.com/office/officeart/2005/8/layout/vList2"/>
    <dgm:cxn modelId="{18CB05F3-D920-4CAD-9AE2-3A386608F1F1}" type="presParOf" srcId="{08036E54-A1AC-403E-9D80-2DAF8D11E633}" destId="{B70A4F2E-F2AB-4CD7-A20E-6BB601EDB588}" srcOrd="2" destOrd="0" presId="urn:microsoft.com/office/officeart/2005/8/layout/vList2"/>
    <dgm:cxn modelId="{45D91041-1B92-4DAF-B9BC-F5C418314864}" type="presParOf" srcId="{08036E54-A1AC-403E-9D80-2DAF8D11E633}" destId="{CBB12E6F-5D0D-45B3-A28E-38DC8E301D0D}" srcOrd="3" destOrd="0" presId="urn:microsoft.com/office/officeart/2005/8/layout/vList2"/>
    <dgm:cxn modelId="{1655F973-8780-4D5C-8640-A4C8C9929F65}" type="presParOf" srcId="{08036E54-A1AC-403E-9D80-2DAF8D11E633}" destId="{F986D613-6FC1-408A-9C04-A1E60DE3491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E700EFA-EEF1-4118-9D10-0F1ECA58B1C5}" type="doc">
      <dgm:prSet loTypeId="urn:microsoft.com/office/officeart/2009/3/layout/OpposingIdea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8B656AB4-F0D2-4985-9E5B-0CBF9E31ED4E}">
      <dgm:prSet phldrT="[Texto]" phldr="1"/>
      <dgm:spPr/>
      <dgm:t>
        <a:bodyPr/>
        <a:lstStyle/>
        <a:p>
          <a:endParaRPr lang="pt-BR" dirty="0"/>
        </a:p>
      </dgm:t>
    </dgm:pt>
    <dgm:pt modelId="{DFD43416-579D-46CC-BE26-6CF5A44C5335}" type="parTrans" cxnId="{91956746-D2F0-4D9A-A159-CD447661BDD6}">
      <dgm:prSet/>
      <dgm:spPr/>
      <dgm:t>
        <a:bodyPr/>
        <a:lstStyle/>
        <a:p>
          <a:endParaRPr lang="pt-BR"/>
        </a:p>
      </dgm:t>
    </dgm:pt>
    <dgm:pt modelId="{AFDCA866-2CC3-4638-ADF2-28F4CE88341F}" type="sibTrans" cxnId="{91956746-D2F0-4D9A-A159-CD447661BDD6}">
      <dgm:prSet/>
      <dgm:spPr/>
      <dgm:t>
        <a:bodyPr/>
        <a:lstStyle/>
        <a:p>
          <a:endParaRPr lang="pt-BR"/>
        </a:p>
      </dgm:t>
    </dgm:pt>
    <dgm:pt modelId="{FD42DC7A-A829-4C14-9415-66979806CE36}">
      <dgm:prSet phldrT="[Texto]" custT="1"/>
      <dgm:spPr/>
      <dgm:t>
        <a:bodyPr/>
        <a:lstStyle/>
        <a:p>
          <a:r>
            <a:rPr lang="pt-BR" sz="3200" dirty="0" smtClean="0"/>
            <a:t>Múltiplas denominações</a:t>
          </a:r>
          <a:endParaRPr lang="pt-BR" sz="3200" dirty="0"/>
        </a:p>
      </dgm:t>
    </dgm:pt>
    <dgm:pt modelId="{7A8E899C-86AF-4A0F-8722-57C71B7ABA2E}" type="parTrans" cxnId="{D52A75D4-8E54-418C-A77C-12544DD09130}">
      <dgm:prSet/>
      <dgm:spPr/>
      <dgm:t>
        <a:bodyPr/>
        <a:lstStyle/>
        <a:p>
          <a:endParaRPr lang="pt-BR"/>
        </a:p>
      </dgm:t>
    </dgm:pt>
    <dgm:pt modelId="{256E562D-6BFC-49DF-95B6-A615ABCAFAE3}" type="sibTrans" cxnId="{D52A75D4-8E54-418C-A77C-12544DD09130}">
      <dgm:prSet/>
      <dgm:spPr/>
      <dgm:t>
        <a:bodyPr/>
        <a:lstStyle/>
        <a:p>
          <a:endParaRPr lang="pt-BR"/>
        </a:p>
      </dgm:t>
    </dgm:pt>
    <dgm:pt modelId="{5ED750F6-81FC-40AA-9C40-CEA0877F154C}">
      <dgm:prSet phldrT="[Texto]" phldr="1"/>
      <dgm:spPr/>
      <dgm:t>
        <a:bodyPr/>
        <a:lstStyle/>
        <a:p>
          <a:endParaRPr lang="pt-BR" dirty="0"/>
        </a:p>
      </dgm:t>
    </dgm:pt>
    <dgm:pt modelId="{F53007DE-DBB4-4DE5-AEFA-478C20F35384}" type="parTrans" cxnId="{8FDDAFB7-F1E3-44E4-A888-873FA1C60EBD}">
      <dgm:prSet/>
      <dgm:spPr/>
      <dgm:t>
        <a:bodyPr/>
        <a:lstStyle/>
        <a:p>
          <a:endParaRPr lang="pt-BR"/>
        </a:p>
      </dgm:t>
    </dgm:pt>
    <dgm:pt modelId="{7648F469-8777-485B-AE45-2D27F15B6D42}" type="sibTrans" cxnId="{8FDDAFB7-F1E3-44E4-A888-873FA1C60EBD}">
      <dgm:prSet/>
      <dgm:spPr/>
      <dgm:t>
        <a:bodyPr/>
        <a:lstStyle/>
        <a:p>
          <a:endParaRPr lang="pt-BR"/>
        </a:p>
      </dgm:t>
    </dgm:pt>
    <dgm:pt modelId="{BDAF9E97-23BC-451F-A0CC-6E1B88FFA2D9}">
      <dgm:prSet phldrT="[Texto]"/>
      <dgm:spPr/>
      <dgm:t>
        <a:bodyPr/>
        <a:lstStyle/>
        <a:p>
          <a:r>
            <a:rPr lang="pt-BR" dirty="0" smtClean="0"/>
            <a:t>Apego a palavra;</a:t>
          </a:r>
        </a:p>
        <a:p>
          <a:r>
            <a:rPr lang="pt-BR" dirty="0" smtClean="0"/>
            <a:t>Zelo doutrinário.</a:t>
          </a:r>
        </a:p>
      </dgm:t>
    </dgm:pt>
    <dgm:pt modelId="{C5499806-E4A9-41CB-BE37-65AEDE3DF82E}" type="parTrans" cxnId="{964DCA09-172B-4EF3-B60F-C3A991E13DAC}">
      <dgm:prSet/>
      <dgm:spPr/>
      <dgm:t>
        <a:bodyPr/>
        <a:lstStyle/>
        <a:p>
          <a:endParaRPr lang="pt-BR"/>
        </a:p>
      </dgm:t>
    </dgm:pt>
    <dgm:pt modelId="{FD3DF564-7AB9-4E14-81EF-B7FCEACD4BB1}" type="sibTrans" cxnId="{964DCA09-172B-4EF3-B60F-C3A991E13DAC}">
      <dgm:prSet/>
      <dgm:spPr/>
      <dgm:t>
        <a:bodyPr/>
        <a:lstStyle/>
        <a:p>
          <a:endParaRPr lang="pt-BR"/>
        </a:p>
      </dgm:t>
    </dgm:pt>
    <dgm:pt modelId="{A0FCD05B-81A2-4198-A317-ABB6706DD46E}" type="pres">
      <dgm:prSet presAssocID="{0E700EFA-EEF1-4118-9D10-0F1ECA58B1C5}" presName="Name0" presStyleCnt="0">
        <dgm:presLayoutVars>
          <dgm:chMax val="2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FD795DD1-C749-49CC-8B65-CEDA882B4545}" type="pres">
      <dgm:prSet presAssocID="{0E700EFA-EEF1-4118-9D10-0F1ECA58B1C5}" presName="Background" presStyleLbl="node1" presStyleIdx="0" presStyleCnt="1"/>
      <dgm:spPr/>
    </dgm:pt>
    <dgm:pt modelId="{BDC1E1EE-945B-4A8A-BCA5-59DA5ADC9054}" type="pres">
      <dgm:prSet presAssocID="{0E700EFA-EEF1-4118-9D10-0F1ECA58B1C5}" presName="Divider" presStyleLbl="callout" presStyleIdx="0" presStyleCnt="1"/>
      <dgm:spPr/>
    </dgm:pt>
    <dgm:pt modelId="{86B9EE58-4B60-48B2-8DFA-5B33683F68C8}" type="pres">
      <dgm:prSet presAssocID="{0E700EFA-EEF1-4118-9D10-0F1ECA58B1C5}" presName="ChildText1" presStyleLbl="revTx" presStyleIdx="0" presStyleCnt="0" custScaleX="11538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2AD4F43-A77C-401B-B526-DDE2BC10D5A9}" type="pres">
      <dgm:prSet presAssocID="{0E700EFA-EEF1-4118-9D10-0F1ECA58B1C5}" presName="ChildText2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004B588-D4A5-48CF-94CC-27DD1FAC2DAF}" type="pres">
      <dgm:prSet presAssocID="{0E700EFA-EEF1-4118-9D10-0F1ECA58B1C5}" presName="ParentText1" presStyleLbl="revTx" presStyleIdx="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pt-BR"/>
        </a:p>
      </dgm:t>
    </dgm:pt>
    <dgm:pt modelId="{0547D142-0900-45DD-8245-2246C871592C}" type="pres">
      <dgm:prSet presAssocID="{0E700EFA-EEF1-4118-9D10-0F1ECA58B1C5}" presName="ParentShape1" presStyleLbl="alignImgPlace1" presStyleIdx="0" presStyleCnt="2">
        <dgm:presLayoutVars/>
      </dgm:prSet>
      <dgm:spPr/>
      <dgm:t>
        <a:bodyPr/>
        <a:lstStyle/>
        <a:p>
          <a:endParaRPr lang="pt-BR"/>
        </a:p>
      </dgm:t>
    </dgm:pt>
    <dgm:pt modelId="{28CDDC74-A94C-4948-8638-835A410A7F93}" type="pres">
      <dgm:prSet presAssocID="{0E700EFA-EEF1-4118-9D10-0F1ECA58B1C5}" presName="ParentText2" presStyleLbl="revTx" presStyleIdx="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pt-BR"/>
        </a:p>
      </dgm:t>
    </dgm:pt>
    <dgm:pt modelId="{B254114E-8F88-4E9D-A3BF-E271C98145D6}" type="pres">
      <dgm:prSet presAssocID="{0E700EFA-EEF1-4118-9D10-0F1ECA58B1C5}" presName="ParentShape2" presStyleLbl="alignImgPlace1" presStyleIdx="1" presStyleCnt="2">
        <dgm:presLayoutVars/>
      </dgm:prSet>
      <dgm:spPr/>
      <dgm:t>
        <a:bodyPr/>
        <a:lstStyle/>
        <a:p>
          <a:endParaRPr lang="pt-BR"/>
        </a:p>
      </dgm:t>
    </dgm:pt>
  </dgm:ptLst>
  <dgm:cxnLst>
    <dgm:cxn modelId="{91956746-D2F0-4D9A-A159-CD447661BDD6}" srcId="{0E700EFA-EEF1-4118-9D10-0F1ECA58B1C5}" destId="{8B656AB4-F0D2-4985-9E5B-0CBF9E31ED4E}" srcOrd="0" destOrd="0" parTransId="{DFD43416-579D-46CC-BE26-6CF5A44C5335}" sibTransId="{AFDCA866-2CC3-4638-ADF2-28F4CE88341F}"/>
    <dgm:cxn modelId="{B9741697-64F4-4C87-8D9D-0E603EB86772}" type="presOf" srcId="{8B656AB4-F0D2-4985-9E5B-0CBF9E31ED4E}" destId="{7004B588-D4A5-48CF-94CC-27DD1FAC2DAF}" srcOrd="0" destOrd="0" presId="urn:microsoft.com/office/officeart/2009/3/layout/OpposingIdeas"/>
    <dgm:cxn modelId="{8FDDAFB7-F1E3-44E4-A888-873FA1C60EBD}" srcId="{0E700EFA-EEF1-4118-9D10-0F1ECA58B1C5}" destId="{5ED750F6-81FC-40AA-9C40-CEA0877F154C}" srcOrd="1" destOrd="0" parTransId="{F53007DE-DBB4-4DE5-AEFA-478C20F35384}" sibTransId="{7648F469-8777-485B-AE45-2D27F15B6D42}"/>
    <dgm:cxn modelId="{74C3BE43-6A8A-4725-BD83-356516243174}" type="presOf" srcId="{FD42DC7A-A829-4C14-9415-66979806CE36}" destId="{86B9EE58-4B60-48B2-8DFA-5B33683F68C8}" srcOrd="0" destOrd="0" presId="urn:microsoft.com/office/officeart/2009/3/layout/OpposingIdeas"/>
    <dgm:cxn modelId="{21219691-FC8D-40E0-99C8-20D96DBDB195}" type="presOf" srcId="{5ED750F6-81FC-40AA-9C40-CEA0877F154C}" destId="{B254114E-8F88-4E9D-A3BF-E271C98145D6}" srcOrd="1" destOrd="0" presId="urn:microsoft.com/office/officeart/2009/3/layout/OpposingIdeas"/>
    <dgm:cxn modelId="{7D2A931B-C49F-443D-8E4F-1EECDD6A1C4F}" type="presOf" srcId="{8B656AB4-F0D2-4985-9E5B-0CBF9E31ED4E}" destId="{0547D142-0900-45DD-8245-2246C871592C}" srcOrd="1" destOrd="0" presId="urn:microsoft.com/office/officeart/2009/3/layout/OpposingIdeas"/>
    <dgm:cxn modelId="{3608A8D2-E970-4932-85A2-E8130919A39B}" type="presOf" srcId="{0E700EFA-EEF1-4118-9D10-0F1ECA58B1C5}" destId="{A0FCD05B-81A2-4198-A317-ABB6706DD46E}" srcOrd="0" destOrd="0" presId="urn:microsoft.com/office/officeart/2009/3/layout/OpposingIdeas"/>
    <dgm:cxn modelId="{7ACDF7A1-CF46-417B-BAA9-1C6149252B37}" type="presOf" srcId="{5ED750F6-81FC-40AA-9C40-CEA0877F154C}" destId="{28CDDC74-A94C-4948-8638-835A410A7F93}" srcOrd="0" destOrd="0" presId="urn:microsoft.com/office/officeart/2009/3/layout/OpposingIdeas"/>
    <dgm:cxn modelId="{614CFAB1-0F5E-4CD2-A59B-5DCEB634EF79}" type="presOf" srcId="{BDAF9E97-23BC-451F-A0CC-6E1B88FFA2D9}" destId="{42AD4F43-A77C-401B-B526-DDE2BC10D5A9}" srcOrd="0" destOrd="0" presId="urn:microsoft.com/office/officeart/2009/3/layout/OpposingIdeas"/>
    <dgm:cxn modelId="{964DCA09-172B-4EF3-B60F-C3A991E13DAC}" srcId="{5ED750F6-81FC-40AA-9C40-CEA0877F154C}" destId="{BDAF9E97-23BC-451F-A0CC-6E1B88FFA2D9}" srcOrd="0" destOrd="0" parTransId="{C5499806-E4A9-41CB-BE37-65AEDE3DF82E}" sibTransId="{FD3DF564-7AB9-4E14-81EF-B7FCEACD4BB1}"/>
    <dgm:cxn modelId="{D52A75D4-8E54-418C-A77C-12544DD09130}" srcId="{8B656AB4-F0D2-4985-9E5B-0CBF9E31ED4E}" destId="{FD42DC7A-A829-4C14-9415-66979806CE36}" srcOrd="0" destOrd="0" parTransId="{7A8E899C-86AF-4A0F-8722-57C71B7ABA2E}" sibTransId="{256E562D-6BFC-49DF-95B6-A615ABCAFAE3}"/>
    <dgm:cxn modelId="{E4FA8E70-DD3F-40AE-BB0F-7C430662A85A}" type="presParOf" srcId="{A0FCD05B-81A2-4198-A317-ABB6706DD46E}" destId="{FD795DD1-C749-49CC-8B65-CEDA882B4545}" srcOrd="0" destOrd="0" presId="urn:microsoft.com/office/officeart/2009/3/layout/OpposingIdeas"/>
    <dgm:cxn modelId="{6E3CC5B3-8549-4812-9B54-49CF36C7B496}" type="presParOf" srcId="{A0FCD05B-81A2-4198-A317-ABB6706DD46E}" destId="{BDC1E1EE-945B-4A8A-BCA5-59DA5ADC9054}" srcOrd="1" destOrd="0" presId="urn:microsoft.com/office/officeart/2009/3/layout/OpposingIdeas"/>
    <dgm:cxn modelId="{1ECC896B-D2AC-4968-A0E9-190CA8C52B77}" type="presParOf" srcId="{A0FCD05B-81A2-4198-A317-ABB6706DD46E}" destId="{86B9EE58-4B60-48B2-8DFA-5B33683F68C8}" srcOrd="2" destOrd="0" presId="urn:microsoft.com/office/officeart/2009/3/layout/OpposingIdeas"/>
    <dgm:cxn modelId="{B88A41B4-D826-4949-AF1C-53F79BD4869A}" type="presParOf" srcId="{A0FCD05B-81A2-4198-A317-ABB6706DD46E}" destId="{42AD4F43-A77C-401B-B526-DDE2BC10D5A9}" srcOrd="3" destOrd="0" presId="urn:microsoft.com/office/officeart/2009/3/layout/OpposingIdeas"/>
    <dgm:cxn modelId="{30BBF354-F276-4B9C-9593-D812640F9039}" type="presParOf" srcId="{A0FCD05B-81A2-4198-A317-ABB6706DD46E}" destId="{7004B588-D4A5-48CF-94CC-27DD1FAC2DAF}" srcOrd="4" destOrd="0" presId="urn:microsoft.com/office/officeart/2009/3/layout/OpposingIdeas"/>
    <dgm:cxn modelId="{DB27E383-8BB3-495B-8395-8E7E733E4581}" type="presParOf" srcId="{A0FCD05B-81A2-4198-A317-ABB6706DD46E}" destId="{0547D142-0900-45DD-8245-2246C871592C}" srcOrd="5" destOrd="0" presId="urn:microsoft.com/office/officeart/2009/3/layout/OpposingIdeas"/>
    <dgm:cxn modelId="{2D30E669-75C2-443E-87BD-B78891021F51}" type="presParOf" srcId="{A0FCD05B-81A2-4198-A317-ABB6706DD46E}" destId="{28CDDC74-A94C-4948-8638-835A410A7F93}" srcOrd="6" destOrd="0" presId="urn:microsoft.com/office/officeart/2009/3/layout/OpposingIdeas"/>
    <dgm:cxn modelId="{68367592-EBEA-493B-9DA7-486E35FD9E4A}" type="presParOf" srcId="{A0FCD05B-81A2-4198-A317-ABB6706DD46E}" destId="{B254114E-8F88-4E9D-A3BF-E271C98145D6}" srcOrd="7" destOrd="0" presId="urn:microsoft.com/office/officeart/2009/3/layout/OpposingIdea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9F1825A-B712-48CF-8557-766716FF5B89}" type="doc">
      <dgm:prSet loTypeId="urn:microsoft.com/office/officeart/2005/8/layout/default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3D3D61D-B8D3-4383-BF19-D97F792E1F94}">
      <dgm:prSet phldrT="[Texto]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dirty="0" smtClean="0"/>
            <a:t>Tendências e desafios da igreja evangélica brasileira?</a:t>
          </a:r>
          <a:endParaRPr lang="pt-BR" dirty="0"/>
        </a:p>
      </dgm:t>
    </dgm:pt>
    <dgm:pt modelId="{E8357244-5C4B-45D0-8C60-69136DD55090}" type="parTrans" cxnId="{D3AE08BB-AB33-4F29-AAC2-CB9ED4518557}">
      <dgm:prSet/>
      <dgm:spPr/>
      <dgm:t>
        <a:bodyPr/>
        <a:lstStyle/>
        <a:p>
          <a:endParaRPr lang="pt-BR"/>
        </a:p>
      </dgm:t>
    </dgm:pt>
    <dgm:pt modelId="{FC6331AE-9A94-4EED-A46D-8D5F8DA9FDB2}" type="sibTrans" cxnId="{D3AE08BB-AB33-4F29-AAC2-CB9ED4518557}">
      <dgm:prSet/>
      <dgm:spPr/>
      <dgm:t>
        <a:bodyPr/>
        <a:lstStyle/>
        <a:p>
          <a:endParaRPr lang="pt-BR"/>
        </a:p>
      </dgm:t>
    </dgm:pt>
    <dgm:pt modelId="{D07F37A9-7C24-4D78-9BE1-27CC5CA8080F}" type="pres">
      <dgm:prSet presAssocID="{B9F1825A-B712-48CF-8557-766716FF5B8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0D78408D-07BA-4118-9823-56C2493E2529}" type="pres">
      <dgm:prSet presAssocID="{63D3D61D-B8D3-4383-BF19-D97F792E1F94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923FAAD2-0B72-482D-AF38-FBE355728B32}" type="presOf" srcId="{63D3D61D-B8D3-4383-BF19-D97F792E1F94}" destId="{0D78408D-07BA-4118-9823-56C2493E2529}" srcOrd="0" destOrd="0" presId="urn:microsoft.com/office/officeart/2005/8/layout/default#2"/>
    <dgm:cxn modelId="{D3AE08BB-AB33-4F29-AAC2-CB9ED4518557}" srcId="{B9F1825A-B712-48CF-8557-766716FF5B89}" destId="{63D3D61D-B8D3-4383-BF19-D97F792E1F94}" srcOrd="0" destOrd="0" parTransId="{E8357244-5C4B-45D0-8C60-69136DD55090}" sibTransId="{FC6331AE-9A94-4EED-A46D-8D5F8DA9FDB2}"/>
    <dgm:cxn modelId="{8DAA562D-4E70-4BE1-B7D0-3E27E1F366EE}" type="presOf" srcId="{B9F1825A-B712-48CF-8557-766716FF5B89}" destId="{D07F37A9-7C24-4D78-9BE1-27CC5CA8080F}" srcOrd="0" destOrd="0" presId="urn:microsoft.com/office/officeart/2005/8/layout/default#2"/>
    <dgm:cxn modelId="{DEF8F0E7-28BA-4CEF-B476-B90F77FF9892}" type="presParOf" srcId="{D07F37A9-7C24-4D78-9BE1-27CC5CA8080F}" destId="{0D78408D-07BA-4118-9823-56C2493E2529}" srcOrd="0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827EC32-1D88-4D9A-8EB1-6FE823792759}" type="doc">
      <dgm:prSet loTypeId="urn:microsoft.com/office/officeart/2005/8/layout/default#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9755EC3-AD6E-4BD7-87D5-433885843C74}">
      <dgm:prSet phldrT="[Texto]"/>
      <dgm:spPr/>
      <dgm:t>
        <a:bodyPr/>
        <a:lstStyle/>
        <a:p>
          <a:r>
            <a:rPr lang="pt-BR" dirty="0" smtClean="0"/>
            <a:t>Experiências no lugar da Escritura e doutrina.</a:t>
          </a:r>
          <a:endParaRPr lang="pt-BR" dirty="0"/>
        </a:p>
      </dgm:t>
    </dgm:pt>
    <dgm:pt modelId="{DD865F17-5B7D-4676-8674-8808534BC91F}" type="parTrans" cxnId="{9228B735-01BF-4A36-BF7B-948F1099C567}">
      <dgm:prSet/>
      <dgm:spPr/>
      <dgm:t>
        <a:bodyPr/>
        <a:lstStyle/>
        <a:p>
          <a:endParaRPr lang="pt-BR"/>
        </a:p>
      </dgm:t>
    </dgm:pt>
    <dgm:pt modelId="{AB75F60E-BF1F-4F13-99DA-8ED15F9B7252}" type="sibTrans" cxnId="{9228B735-01BF-4A36-BF7B-948F1099C567}">
      <dgm:prSet/>
      <dgm:spPr/>
      <dgm:t>
        <a:bodyPr/>
        <a:lstStyle/>
        <a:p>
          <a:endParaRPr lang="pt-BR"/>
        </a:p>
      </dgm:t>
    </dgm:pt>
    <dgm:pt modelId="{8D668AA7-3F14-49D0-9977-A5145F35E0A4}">
      <dgm:prSet phldrT="[Texto]"/>
      <dgm:spPr/>
      <dgm:t>
        <a:bodyPr/>
        <a:lstStyle/>
        <a:p>
          <a:r>
            <a:rPr lang="pt-BR" dirty="0" smtClean="0"/>
            <a:t>Suprir as necessidades imediatas.</a:t>
          </a:r>
          <a:endParaRPr lang="pt-BR" dirty="0"/>
        </a:p>
      </dgm:t>
    </dgm:pt>
    <dgm:pt modelId="{E3808A15-9BC3-4DEA-A48C-CBC25742B683}" type="parTrans" cxnId="{D0B0F8AF-DB89-4D74-8635-418717141AD7}">
      <dgm:prSet/>
      <dgm:spPr/>
      <dgm:t>
        <a:bodyPr/>
        <a:lstStyle/>
        <a:p>
          <a:endParaRPr lang="pt-BR"/>
        </a:p>
      </dgm:t>
    </dgm:pt>
    <dgm:pt modelId="{285A8E48-396A-4E8D-89D2-D6059A09357A}" type="sibTrans" cxnId="{D0B0F8AF-DB89-4D74-8635-418717141AD7}">
      <dgm:prSet/>
      <dgm:spPr/>
      <dgm:t>
        <a:bodyPr/>
        <a:lstStyle/>
        <a:p>
          <a:endParaRPr lang="pt-BR"/>
        </a:p>
      </dgm:t>
    </dgm:pt>
    <dgm:pt modelId="{07A21A57-CB81-488E-993A-DD217CE7A6EE}" type="pres">
      <dgm:prSet presAssocID="{B827EC32-1D88-4D9A-8EB1-6FE82379275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84D768EB-C553-42D4-AE4F-1CD25E59187D}" type="pres">
      <dgm:prSet presAssocID="{69755EC3-AD6E-4BD7-87D5-433885843C74}" presName="node" presStyleLbl="node1" presStyleIdx="0" presStyleCnt="2" custScaleX="19542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A7087B6-E548-48FD-9D6E-E916B0E28763}" type="pres">
      <dgm:prSet presAssocID="{AB75F60E-BF1F-4F13-99DA-8ED15F9B7252}" presName="sibTrans" presStyleCnt="0"/>
      <dgm:spPr/>
    </dgm:pt>
    <dgm:pt modelId="{804180B8-0BBA-4147-B247-0ACFCDDD1028}" type="pres">
      <dgm:prSet presAssocID="{8D668AA7-3F14-49D0-9977-A5145F35E0A4}" presName="node" presStyleLbl="node1" presStyleIdx="1" presStyleCnt="2" custScaleX="19504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FCCD3708-5B68-4CA2-8770-EFB57ED42DF6}" type="presOf" srcId="{69755EC3-AD6E-4BD7-87D5-433885843C74}" destId="{84D768EB-C553-42D4-AE4F-1CD25E59187D}" srcOrd="0" destOrd="0" presId="urn:microsoft.com/office/officeart/2005/8/layout/default#3"/>
    <dgm:cxn modelId="{9228B735-01BF-4A36-BF7B-948F1099C567}" srcId="{B827EC32-1D88-4D9A-8EB1-6FE823792759}" destId="{69755EC3-AD6E-4BD7-87D5-433885843C74}" srcOrd="0" destOrd="0" parTransId="{DD865F17-5B7D-4676-8674-8808534BC91F}" sibTransId="{AB75F60E-BF1F-4F13-99DA-8ED15F9B7252}"/>
    <dgm:cxn modelId="{7D68BE5D-2EB3-487A-8304-84412355CBF5}" type="presOf" srcId="{8D668AA7-3F14-49D0-9977-A5145F35E0A4}" destId="{804180B8-0BBA-4147-B247-0ACFCDDD1028}" srcOrd="0" destOrd="0" presId="urn:microsoft.com/office/officeart/2005/8/layout/default#3"/>
    <dgm:cxn modelId="{94469732-2DAB-4D65-A238-987536FE4173}" type="presOf" srcId="{B827EC32-1D88-4D9A-8EB1-6FE823792759}" destId="{07A21A57-CB81-488E-993A-DD217CE7A6EE}" srcOrd="0" destOrd="0" presId="urn:microsoft.com/office/officeart/2005/8/layout/default#3"/>
    <dgm:cxn modelId="{D0B0F8AF-DB89-4D74-8635-418717141AD7}" srcId="{B827EC32-1D88-4D9A-8EB1-6FE823792759}" destId="{8D668AA7-3F14-49D0-9977-A5145F35E0A4}" srcOrd="1" destOrd="0" parTransId="{E3808A15-9BC3-4DEA-A48C-CBC25742B683}" sibTransId="{285A8E48-396A-4E8D-89D2-D6059A09357A}"/>
    <dgm:cxn modelId="{6F2A010B-F9A0-4507-A08A-1F99EEF54D29}" type="presParOf" srcId="{07A21A57-CB81-488E-993A-DD217CE7A6EE}" destId="{84D768EB-C553-42D4-AE4F-1CD25E59187D}" srcOrd="0" destOrd="0" presId="urn:microsoft.com/office/officeart/2005/8/layout/default#3"/>
    <dgm:cxn modelId="{A2D34C9D-AB23-4A3B-A344-CD87AE1AA510}" type="presParOf" srcId="{07A21A57-CB81-488E-993A-DD217CE7A6EE}" destId="{EA7087B6-E548-48FD-9D6E-E916B0E28763}" srcOrd="1" destOrd="0" presId="urn:microsoft.com/office/officeart/2005/8/layout/default#3"/>
    <dgm:cxn modelId="{26D0FA9A-8814-4641-9926-97DC9B44E060}" type="presParOf" srcId="{07A21A57-CB81-488E-993A-DD217CE7A6EE}" destId="{804180B8-0BBA-4147-B247-0ACFCDDD1028}" srcOrd="2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B137A59-F44C-46F9-BCE3-6FEC4B52ACBB}" type="doc">
      <dgm:prSet loTypeId="urn:microsoft.com/office/officeart/2009/3/layout/OpposingIdea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07EF88D-B624-4A99-89A6-45586D4680D7}">
      <dgm:prSet phldrT="[Texto]" phldr="1"/>
      <dgm:spPr/>
      <dgm:t>
        <a:bodyPr/>
        <a:lstStyle/>
        <a:p>
          <a:endParaRPr lang="pt-BR"/>
        </a:p>
      </dgm:t>
    </dgm:pt>
    <dgm:pt modelId="{DCDCD4CD-3508-4258-83B9-66A1CAACF05D}" type="parTrans" cxnId="{43176CFE-29B5-4CBF-A853-3191210F6CA7}">
      <dgm:prSet/>
      <dgm:spPr/>
      <dgm:t>
        <a:bodyPr/>
        <a:lstStyle/>
        <a:p>
          <a:endParaRPr lang="pt-BR"/>
        </a:p>
      </dgm:t>
    </dgm:pt>
    <dgm:pt modelId="{8EECF04E-3D4D-4DCB-B03E-0A1783FE0E42}" type="sibTrans" cxnId="{43176CFE-29B5-4CBF-A853-3191210F6CA7}">
      <dgm:prSet/>
      <dgm:spPr/>
      <dgm:t>
        <a:bodyPr/>
        <a:lstStyle/>
        <a:p>
          <a:endParaRPr lang="pt-BR"/>
        </a:p>
      </dgm:t>
    </dgm:pt>
    <dgm:pt modelId="{F44A1BF2-EF1A-42FD-BF19-637DBD78754F}">
      <dgm:prSet phldrT="[Texto]"/>
      <dgm:spPr/>
      <dgm:t>
        <a:bodyPr/>
        <a:lstStyle/>
        <a:p>
          <a:r>
            <a:rPr lang="pt-BR" dirty="0" smtClean="0"/>
            <a:t>Interesses mesquinhos.</a:t>
          </a:r>
          <a:endParaRPr lang="pt-BR" dirty="0"/>
        </a:p>
      </dgm:t>
    </dgm:pt>
    <dgm:pt modelId="{727B1BD4-1BD0-4CE2-B423-8EA74DDBCB3A}" type="parTrans" cxnId="{0518B83E-1ACD-45A6-A552-3A6E85961212}">
      <dgm:prSet/>
      <dgm:spPr/>
      <dgm:t>
        <a:bodyPr/>
        <a:lstStyle/>
        <a:p>
          <a:endParaRPr lang="pt-BR"/>
        </a:p>
      </dgm:t>
    </dgm:pt>
    <dgm:pt modelId="{1D87475F-9D73-43AF-8EB8-FE93931E67C6}" type="sibTrans" cxnId="{0518B83E-1ACD-45A6-A552-3A6E85961212}">
      <dgm:prSet/>
      <dgm:spPr/>
      <dgm:t>
        <a:bodyPr/>
        <a:lstStyle/>
        <a:p>
          <a:endParaRPr lang="pt-BR"/>
        </a:p>
      </dgm:t>
    </dgm:pt>
    <dgm:pt modelId="{5AE647EB-149F-4C8D-98FA-94F6D4BD227B}">
      <dgm:prSet phldrT="[Texto]" phldr="1"/>
      <dgm:spPr/>
      <dgm:t>
        <a:bodyPr/>
        <a:lstStyle/>
        <a:p>
          <a:endParaRPr lang="pt-BR"/>
        </a:p>
      </dgm:t>
    </dgm:pt>
    <dgm:pt modelId="{4EF2F99C-B968-4FCF-9F77-32CE7AB7A660}" type="parTrans" cxnId="{8A71B65D-5CC9-4BF8-97C4-53F8E5553250}">
      <dgm:prSet/>
      <dgm:spPr/>
      <dgm:t>
        <a:bodyPr/>
        <a:lstStyle/>
        <a:p>
          <a:endParaRPr lang="pt-BR"/>
        </a:p>
      </dgm:t>
    </dgm:pt>
    <dgm:pt modelId="{D1F4C88E-B519-4BB1-A9CB-0576FB20D594}" type="sibTrans" cxnId="{8A71B65D-5CC9-4BF8-97C4-53F8E5553250}">
      <dgm:prSet/>
      <dgm:spPr/>
      <dgm:t>
        <a:bodyPr/>
        <a:lstStyle/>
        <a:p>
          <a:endParaRPr lang="pt-BR"/>
        </a:p>
      </dgm:t>
    </dgm:pt>
    <dgm:pt modelId="{E16743C3-B0C4-4585-AA45-F6D96479F4E9}">
      <dgm:prSet phldrT="[Texto]"/>
      <dgm:spPr/>
      <dgm:t>
        <a:bodyPr/>
        <a:lstStyle/>
        <a:p>
          <a:r>
            <a:rPr lang="pt-BR" dirty="0" smtClean="0"/>
            <a:t>Visão que Deus tem um propósito global.</a:t>
          </a:r>
          <a:endParaRPr lang="pt-BR" dirty="0"/>
        </a:p>
      </dgm:t>
    </dgm:pt>
    <dgm:pt modelId="{275C7F94-7F82-4FC3-B7BD-D7365685FD21}" type="parTrans" cxnId="{4BBD9A1A-B644-44E2-BC31-C29E77F80B81}">
      <dgm:prSet/>
      <dgm:spPr/>
      <dgm:t>
        <a:bodyPr/>
        <a:lstStyle/>
        <a:p>
          <a:endParaRPr lang="pt-BR"/>
        </a:p>
      </dgm:t>
    </dgm:pt>
    <dgm:pt modelId="{DBF124F1-1E89-4351-8486-6B1DB75AC60A}" type="sibTrans" cxnId="{4BBD9A1A-B644-44E2-BC31-C29E77F80B81}">
      <dgm:prSet/>
      <dgm:spPr/>
      <dgm:t>
        <a:bodyPr/>
        <a:lstStyle/>
        <a:p>
          <a:endParaRPr lang="pt-BR"/>
        </a:p>
      </dgm:t>
    </dgm:pt>
    <dgm:pt modelId="{D0976D63-0D23-4C11-B089-097D39B9345A}" type="pres">
      <dgm:prSet presAssocID="{FB137A59-F44C-46F9-BCE3-6FEC4B52ACBB}" presName="Name0" presStyleCnt="0">
        <dgm:presLayoutVars>
          <dgm:chMax val="2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2FF2BFA7-9330-4A39-BE2D-1451716856F6}" type="pres">
      <dgm:prSet presAssocID="{FB137A59-F44C-46F9-BCE3-6FEC4B52ACBB}" presName="Background" presStyleLbl="node1" presStyleIdx="0" presStyleCnt="1" custScaleX="122876" custScaleY="138554"/>
      <dgm:spPr/>
    </dgm:pt>
    <dgm:pt modelId="{F2DE6B05-1C1F-41DA-A24A-72AC8522DB98}" type="pres">
      <dgm:prSet presAssocID="{FB137A59-F44C-46F9-BCE3-6FEC4B52ACBB}" presName="Divider" presStyleLbl="callout" presStyleIdx="0" presStyleCnt="1"/>
      <dgm:spPr/>
    </dgm:pt>
    <dgm:pt modelId="{8370CD54-9260-459B-B984-1FFD4D5532D7}" type="pres">
      <dgm:prSet presAssocID="{FB137A59-F44C-46F9-BCE3-6FEC4B52ACBB}" presName="ChildText1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6BA2B8A-DE46-4EDD-8A08-B25E887FD342}" type="pres">
      <dgm:prSet presAssocID="{FB137A59-F44C-46F9-BCE3-6FEC4B52ACBB}" presName="ChildText2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05C9A85-10E3-4FCD-89FA-7C25B8FE4CB5}" type="pres">
      <dgm:prSet presAssocID="{FB137A59-F44C-46F9-BCE3-6FEC4B52ACBB}" presName="ParentText1" presStyleLbl="revTx" presStyleIdx="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pt-BR"/>
        </a:p>
      </dgm:t>
    </dgm:pt>
    <dgm:pt modelId="{04F7B9C6-67A6-4ED4-9168-0CDB3D28F3E9}" type="pres">
      <dgm:prSet presAssocID="{FB137A59-F44C-46F9-BCE3-6FEC4B52ACBB}" presName="ParentShape1" presStyleLbl="alignImgPlace1" presStyleIdx="0" presStyleCnt="2">
        <dgm:presLayoutVars/>
      </dgm:prSet>
      <dgm:spPr/>
      <dgm:t>
        <a:bodyPr/>
        <a:lstStyle/>
        <a:p>
          <a:endParaRPr lang="pt-BR"/>
        </a:p>
      </dgm:t>
    </dgm:pt>
    <dgm:pt modelId="{8EEE6E1D-3FE1-4435-B251-152BF26EC109}" type="pres">
      <dgm:prSet presAssocID="{FB137A59-F44C-46F9-BCE3-6FEC4B52ACBB}" presName="ParentText2" presStyleLbl="revTx" presStyleIdx="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pt-BR"/>
        </a:p>
      </dgm:t>
    </dgm:pt>
    <dgm:pt modelId="{40130F72-793F-4902-803B-3532C9EAC89E}" type="pres">
      <dgm:prSet presAssocID="{FB137A59-F44C-46F9-BCE3-6FEC4B52ACBB}" presName="ParentShape2" presStyleLbl="alignImgPlace1" presStyleIdx="1" presStyleCnt="2">
        <dgm:presLayoutVars/>
      </dgm:prSet>
      <dgm:spPr/>
      <dgm:t>
        <a:bodyPr/>
        <a:lstStyle/>
        <a:p>
          <a:endParaRPr lang="pt-BR"/>
        </a:p>
      </dgm:t>
    </dgm:pt>
  </dgm:ptLst>
  <dgm:cxnLst>
    <dgm:cxn modelId="{8A71B65D-5CC9-4BF8-97C4-53F8E5553250}" srcId="{FB137A59-F44C-46F9-BCE3-6FEC4B52ACBB}" destId="{5AE647EB-149F-4C8D-98FA-94F6D4BD227B}" srcOrd="1" destOrd="0" parTransId="{4EF2F99C-B968-4FCF-9F77-32CE7AB7A660}" sibTransId="{D1F4C88E-B519-4BB1-A9CB-0576FB20D594}"/>
    <dgm:cxn modelId="{C37D1078-AAE6-4C71-853E-3CDAFA5D3683}" type="presOf" srcId="{E16743C3-B0C4-4585-AA45-F6D96479F4E9}" destId="{06BA2B8A-DE46-4EDD-8A08-B25E887FD342}" srcOrd="0" destOrd="0" presId="urn:microsoft.com/office/officeart/2009/3/layout/OpposingIdeas"/>
    <dgm:cxn modelId="{4BBD9A1A-B644-44E2-BC31-C29E77F80B81}" srcId="{5AE647EB-149F-4C8D-98FA-94F6D4BD227B}" destId="{E16743C3-B0C4-4585-AA45-F6D96479F4E9}" srcOrd="0" destOrd="0" parTransId="{275C7F94-7F82-4FC3-B7BD-D7365685FD21}" sibTransId="{DBF124F1-1E89-4351-8486-6B1DB75AC60A}"/>
    <dgm:cxn modelId="{6A27ED2A-2CA1-4DC9-8B95-0427948DBA96}" type="presOf" srcId="{5AE647EB-149F-4C8D-98FA-94F6D4BD227B}" destId="{8EEE6E1D-3FE1-4435-B251-152BF26EC109}" srcOrd="0" destOrd="0" presId="urn:microsoft.com/office/officeart/2009/3/layout/OpposingIdeas"/>
    <dgm:cxn modelId="{4366F6B6-622B-4EA1-B149-41A83973AB3D}" type="presOf" srcId="{5AE647EB-149F-4C8D-98FA-94F6D4BD227B}" destId="{40130F72-793F-4902-803B-3532C9EAC89E}" srcOrd="1" destOrd="0" presId="urn:microsoft.com/office/officeart/2009/3/layout/OpposingIdeas"/>
    <dgm:cxn modelId="{450AC195-E569-4EFB-8ADB-80339F0E33E6}" type="presOf" srcId="{F44A1BF2-EF1A-42FD-BF19-637DBD78754F}" destId="{8370CD54-9260-459B-B984-1FFD4D5532D7}" srcOrd="0" destOrd="0" presId="urn:microsoft.com/office/officeart/2009/3/layout/OpposingIdeas"/>
    <dgm:cxn modelId="{37115719-BE9D-4D3B-A6F4-FF79C82384C1}" type="presOf" srcId="{FB137A59-F44C-46F9-BCE3-6FEC4B52ACBB}" destId="{D0976D63-0D23-4C11-B089-097D39B9345A}" srcOrd="0" destOrd="0" presId="urn:microsoft.com/office/officeart/2009/3/layout/OpposingIdeas"/>
    <dgm:cxn modelId="{2A5B72E4-4227-4C7B-AD4F-4799688132E3}" type="presOf" srcId="{607EF88D-B624-4A99-89A6-45586D4680D7}" destId="{04F7B9C6-67A6-4ED4-9168-0CDB3D28F3E9}" srcOrd="1" destOrd="0" presId="urn:microsoft.com/office/officeart/2009/3/layout/OpposingIdeas"/>
    <dgm:cxn modelId="{43176CFE-29B5-4CBF-A853-3191210F6CA7}" srcId="{FB137A59-F44C-46F9-BCE3-6FEC4B52ACBB}" destId="{607EF88D-B624-4A99-89A6-45586D4680D7}" srcOrd="0" destOrd="0" parTransId="{DCDCD4CD-3508-4258-83B9-66A1CAACF05D}" sibTransId="{8EECF04E-3D4D-4DCB-B03E-0A1783FE0E42}"/>
    <dgm:cxn modelId="{E63B79FC-09EF-4C4C-B340-5884B98B9CF9}" type="presOf" srcId="{607EF88D-B624-4A99-89A6-45586D4680D7}" destId="{605C9A85-10E3-4FCD-89FA-7C25B8FE4CB5}" srcOrd="0" destOrd="0" presId="urn:microsoft.com/office/officeart/2009/3/layout/OpposingIdeas"/>
    <dgm:cxn modelId="{0518B83E-1ACD-45A6-A552-3A6E85961212}" srcId="{607EF88D-B624-4A99-89A6-45586D4680D7}" destId="{F44A1BF2-EF1A-42FD-BF19-637DBD78754F}" srcOrd="0" destOrd="0" parTransId="{727B1BD4-1BD0-4CE2-B423-8EA74DDBCB3A}" sibTransId="{1D87475F-9D73-43AF-8EB8-FE93931E67C6}"/>
    <dgm:cxn modelId="{384F11F8-5BDF-438A-96CD-40E8D1704CF4}" type="presParOf" srcId="{D0976D63-0D23-4C11-B089-097D39B9345A}" destId="{2FF2BFA7-9330-4A39-BE2D-1451716856F6}" srcOrd="0" destOrd="0" presId="urn:microsoft.com/office/officeart/2009/3/layout/OpposingIdeas"/>
    <dgm:cxn modelId="{2C53F385-1303-4A24-A5D3-ACAB7B5033FF}" type="presParOf" srcId="{D0976D63-0D23-4C11-B089-097D39B9345A}" destId="{F2DE6B05-1C1F-41DA-A24A-72AC8522DB98}" srcOrd="1" destOrd="0" presId="urn:microsoft.com/office/officeart/2009/3/layout/OpposingIdeas"/>
    <dgm:cxn modelId="{67470F72-DD80-4EDE-A149-7DA8FC6FDA05}" type="presParOf" srcId="{D0976D63-0D23-4C11-B089-097D39B9345A}" destId="{8370CD54-9260-459B-B984-1FFD4D5532D7}" srcOrd="2" destOrd="0" presId="urn:microsoft.com/office/officeart/2009/3/layout/OpposingIdeas"/>
    <dgm:cxn modelId="{CDA9B4FB-8B23-4617-A3AC-21294D48EA5A}" type="presParOf" srcId="{D0976D63-0D23-4C11-B089-097D39B9345A}" destId="{06BA2B8A-DE46-4EDD-8A08-B25E887FD342}" srcOrd="3" destOrd="0" presId="urn:microsoft.com/office/officeart/2009/3/layout/OpposingIdeas"/>
    <dgm:cxn modelId="{5BF2A55E-399A-4208-8DD7-25937CCDD0EE}" type="presParOf" srcId="{D0976D63-0D23-4C11-B089-097D39B9345A}" destId="{605C9A85-10E3-4FCD-89FA-7C25B8FE4CB5}" srcOrd="4" destOrd="0" presId="urn:microsoft.com/office/officeart/2009/3/layout/OpposingIdeas"/>
    <dgm:cxn modelId="{A2938C42-FE2D-4845-8A7C-263E67F881F7}" type="presParOf" srcId="{D0976D63-0D23-4C11-B089-097D39B9345A}" destId="{04F7B9C6-67A6-4ED4-9168-0CDB3D28F3E9}" srcOrd="5" destOrd="0" presId="urn:microsoft.com/office/officeart/2009/3/layout/OpposingIdeas"/>
    <dgm:cxn modelId="{DD35F00E-4BEE-4623-914E-490E2916A5A5}" type="presParOf" srcId="{D0976D63-0D23-4C11-B089-097D39B9345A}" destId="{8EEE6E1D-3FE1-4435-B251-152BF26EC109}" srcOrd="6" destOrd="0" presId="urn:microsoft.com/office/officeart/2009/3/layout/OpposingIdeas"/>
    <dgm:cxn modelId="{B280F091-A97E-4C0E-974A-56EEC445E3FF}" type="presParOf" srcId="{D0976D63-0D23-4C11-B089-097D39B9345A}" destId="{40130F72-793F-4902-803B-3532C9EAC89E}" srcOrd="7" destOrd="0" presId="urn:microsoft.com/office/officeart/2009/3/layout/OpposingIdeas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3866E2E-7DD3-41E2-9FAB-3C434BB5AC21}" type="doc">
      <dgm:prSet loTypeId="urn:microsoft.com/office/officeart/2005/8/layout/default#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363BB08-48B6-404A-8BAF-DCADADFF02C4}">
      <dgm:prSet phldrT="[Texto]" custT="1"/>
      <dgm:spPr/>
      <dgm:t>
        <a:bodyPr/>
        <a:lstStyle/>
        <a:p>
          <a:r>
            <a:rPr lang="pt-BR" sz="4800" dirty="0" smtClean="0"/>
            <a:t>A cultura terapêutica está invadindo os púlpitos.</a:t>
          </a:r>
          <a:r>
            <a:rPr lang="pt-BR" sz="4100" dirty="0" smtClean="0"/>
            <a:t> </a:t>
          </a:r>
          <a:r>
            <a:rPr lang="pt-BR" sz="2000" dirty="0" err="1" smtClean="0"/>
            <a:t>Alister</a:t>
          </a:r>
          <a:r>
            <a:rPr lang="pt-BR" sz="2000" dirty="0" smtClean="0"/>
            <a:t> </a:t>
          </a:r>
          <a:r>
            <a:rPr lang="pt-BR" sz="2000" dirty="0" err="1" smtClean="0"/>
            <a:t>Mcgrath</a:t>
          </a:r>
          <a:endParaRPr lang="pt-BR" sz="4100" dirty="0"/>
        </a:p>
      </dgm:t>
    </dgm:pt>
    <dgm:pt modelId="{B3372C78-03D7-4FAF-A4D2-94B9471AD69E}" type="parTrans" cxnId="{B9F9132A-2F61-467C-803F-0B6533A2F82D}">
      <dgm:prSet/>
      <dgm:spPr/>
      <dgm:t>
        <a:bodyPr/>
        <a:lstStyle/>
        <a:p>
          <a:endParaRPr lang="pt-BR"/>
        </a:p>
      </dgm:t>
    </dgm:pt>
    <dgm:pt modelId="{F9184B1D-524D-480B-86A8-6D36AF46A0AE}" type="sibTrans" cxnId="{B9F9132A-2F61-467C-803F-0B6533A2F82D}">
      <dgm:prSet/>
      <dgm:spPr/>
      <dgm:t>
        <a:bodyPr/>
        <a:lstStyle/>
        <a:p>
          <a:endParaRPr lang="pt-BR"/>
        </a:p>
      </dgm:t>
    </dgm:pt>
    <dgm:pt modelId="{7D0BEAA7-09E1-45AE-A509-3F35169143AC}" type="pres">
      <dgm:prSet presAssocID="{F3866E2E-7DD3-41E2-9FAB-3C434BB5AC2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15717C0D-0457-43E8-B33E-1E74012230DD}" type="pres">
      <dgm:prSet presAssocID="{C363BB08-48B6-404A-8BAF-DCADADFF02C4}" presName="node" presStyleLbl="node1" presStyleIdx="0" presStyleCnt="1" custScaleX="100000" custScaleY="169809" custLinFactX="23253" custLinFactNeighborX="100000" custLinFactNeighborY="1019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B9F9132A-2F61-467C-803F-0B6533A2F82D}" srcId="{F3866E2E-7DD3-41E2-9FAB-3C434BB5AC21}" destId="{C363BB08-48B6-404A-8BAF-DCADADFF02C4}" srcOrd="0" destOrd="0" parTransId="{B3372C78-03D7-4FAF-A4D2-94B9471AD69E}" sibTransId="{F9184B1D-524D-480B-86A8-6D36AF46A0AE}"/>
    <dgm:cxn modelId="{86E90754-468A-4CAF-89F0-4091DC43854C}" type="presOf" srcId="{F3866E2E-7DD3-41E2-9FAB-3C434BB5AC21}" destId="{7D0BEAA7-09E1-45AE-A509-3F35169143AC}" srcOrd="0" destOrd="0" presId="urn:microsoft.com/office/officeart/2005/8/layout/default#4"/>
    <dgm:cxn modelId="{ACD13023-B5B9-432E-AFB4-BBDBF631130C}" type="presOf" srcId="{C363BB08-48B6-404A-8BAF-DCADADFF02C4}" destId="{15717C0D-0457-43E8-B33E-1E74012230DD}" srcOrd="0" destOrd="0" presId="urn:microsoft.com/office/officeart/2005/8/layout/default#4"/>
    <dgm:cxn modelId="{5E3447F0-5F13-4D68-A6FF-EB0C7B12C0EB}" type="presParOf" srcId="{7D0BEAA7-09E1-45AE-A509-3F35169143AC}" destId="{15717C0D-0457-43E8-B33E-1E74012230DD}" srcOrd="0" destOrd="0" presId="urn:microsoft.com/office/officeart/2005/8/layout/default#4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C6B6C96-6494-4BE8-8D95-5BCDF46F3898}" type="doc">
      <dgm:prSet loTypeId="urn:microsoft.com/office/officeart/2005/8/layout/default#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10DC44D7-79D5-463C-BEB5-3A1DB1C06B67}">
      <dgm:prSet phldrT="[Texto]"/>
      <dgm:spPr/>
      <dgm:t>
        <a:bodyPr/>
        <a:lstStyle/>
        <a:p>
          <a:r>
            <a:rPr lang="pt-BR" dirty="0" smtClean="0"/>
            <a:t>Os reformados mantinham o zelo pelo culto, pois todo pensamento e emoção deveriam ser voltados a Ele.</a:t>
          </a:r>
          <a:endParaRPr lang="pt-BR" dirty="0"/>
        </a:p>
      </dgm:t>
    </dgm:pt>
    <dgm:pt modelId="{B4D7A3D1-EAC7-4DF1-9E26-20C1F26DE785}" type="parTrans" cxnId="{F5CA2EAB-7333-4902-9BE6-A6DAD4D6FD7A}">
      <dgm:prSet/>
      <dgm:spPr/>
      <dgm:t>
        <a:bodyPr/>
        <a:lstStyle/>
        <a:p>
          <a:endParaRPr lang="pt-BR"/>
        </a:p>
      </dgm:t>
    </dgm:pt>
    <dgm:pt modelId="{33FE0A91-FF61-44E6-B6D3-37C7F03E3254}" type="sibTrans" cxnId="{F5CA2EAB-7333-4902-9BE6-A6DAD4D6FD7A}">
      <dgm:prSet/>
      <dgm:spPr/>
      <dgm:t>
        <a:bodyPr/>
        <a:lstStyle/>
        <a:p>
          <a:endParaRPr lang="pt-BR"/>
        </a:p>
      </dgm:t>
    </dgm:pt>
    <dgm:pt modelId="{88675235-666C-4FEA-8946-5E51BC4A34F8}" type="pres">
      <dgm:prSet presAssocID="{CC6B6C96-6494-4BE8-8D95-5BCDF46F389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A853D9AE-8A39-4256-8C0E-D53815561847}" type="pres">
      <dgm:prSet presAssocID="{10DC44D7-79D5-463C-BEB5-3A1DB1C06B67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87420118-CE82-4BC5-BF39-9B457F52E3B4}" type="presOf" srcId="{CC6B6C96-6494-4BE8-8D95-5BCDF46F3898}" destId="{88675235-666C-4FEA-8946-5E51BC4A34F8}" srcOrd="0" destOrd="0" presId="urn:microsoft.com/office/officeart/2005/8/layout/default#5"/>
    <dgm:cxn modelId="{D21FD54B-7D8E-45E5-8A87-5875B820755F}" type="presOf" srcId="{10DC44D7-79D5-463C-BEB5-3A1DB1C06B67}" destId="{A853D9AE-8A39-4256-8C0E-D53815561847}" srcOrd="0" destOrd="0" presId="urn:microsoft.com/office/officeart/2005/8/layout/default#5"/>
    <dgm:cxn modelId="{F5CA2EAB-7333-4902-9BE6-A6DAD4D6FD7A}" srcId="{CC6B6C96-6494-4BE8-8D95-5BCDF46F3898}" destId="{10DC44D7-79D5-463C-BEB5-3A1DB1C06B67}" srcOrd="0" destOrd="0" parTransId="{B4D7A3D1-EAC7-4DF1-9E26-20C1F26DE785}" sibTransId="{33FE0A91-FF61-44E6-B6D3-37C7F03E3254}"/>
    <dgm:cxn modelId="{B1A8F0D2-E18D-43ED-B052-4B42DB739A01}" type="presParOf" srcId="{88675235-666C-4FEA-8946-5E51BC4A34F8}" destId="{A853D9AE-8A39-4256-8C0E-D53815561847}" srcOrd="0" destOrd="0" presId="urn:microsoft.com/office/officeart/2005/8/layout/default#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01F13B6-10EA-41FB-8D77-8971FF73ABF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37B6ED0-90B4-45B7-B787-C3C19DEFCA83}">
      <dgm:prSet phldrT="[Texto]" custT="1"/>
      <dgm:spPr/>
      <dgm:t>
        <a:bodyPr/>
        <a:lstStyle/>
        <a:p>
          <a:r>
            <a:rPr lang="pt-BR" sz="4000" dirty="0" smtClean="0"/>
            <a:t>A falta de padrão moral na sociedade tem atingido as igrejas.</a:t>
          </a:r>
          <a:r>
            <a:rPr lang="pt-BR" sz="900" dirty="0" smtClean="0"/>
            <a:t>.</a:t>
          </a:r>
          <a:endParaRPr lang="pt-BR" sz="900" dirty="0"/>
        </a:p>
      </dgm:t>
    </dgm:pt>
    <dgm:pt modelId="{B28FA904-8360-4DBB-993F-559A755AA6CF}" type="parTrans" cxnId="{C89C179E-7ACC-45FF-827F-358A0386CEE0}">
      <dgm:prSet/>
      <dgm:spPr/>
      <dgm:t>
        <a:bodyPr/>
        <a:lstStyle/>
        <a:p>
          <a:endParaRPr lang="pt-BR"/>
        </a:p>
      </dgm:t>
    </dgm:pt>
    <dgm:pt modelId="{A8C45A47-FD96-4D61-BBA8-56BEC124AACE}" type="sibTrans" cxnId="{C89C179E-7ACC-45FF-827F-358A0386CEE0}">
      <dgm:prSet/>
      <dgm:spPr/>
      <dgm:t>
        <a:bodyPr/>
        <a:lstStyle/>
        <a:p>
          <a:endParaRPr lang="pt-BR"/>
        </a:p>
      </dgm:t>
    </dgm:pt>
    <dgm:pt modelId="{2172F3EA-6DC7-4B10-BE59-40DB5C823D3F}">
      <dgm:prSet phldrT="[Texto]" custT="1"/>
      <dgm:spPr/>
      <dgm:t>
        <a:bodyPr/>
        <a:lstStyle/>
        <a:p>
          <a:r>
            <a:rPr lang="pt-BR" sz="4000" dirty="0" smtClean="0"/>
            <a:t>Viva de forma coerente com o teu padrão. O mal é julgar os diversos padrões.</a:t>
          </a:r>
          <a:endParaRPr lang="pt-BR" sz="4000" dirty="0"/>
        </a:p>
      </dgm:t>
    </dgm:pt>
    <dgm:pt modelId="{02826A47-2C2F-4856-9BD7-BB5688EAFAA0}" type="parTrans" cxnId="{DDCF63E1-6ACD-4956-B0F1-445FF6D9BBE5}">
      <dgm:prSet/>
      <dgm:spPr/>
      <dgm:t>
        <a:bodyPr/>
        <a:lstStyle/>
        <a:p>
          <a:endParaRPr lang="pt-BR"/>
        </a:p>
      </dgm:t>
    </dgm:pt>
    <dgm:pt modelId="{BF3EF540-BC61-42DF-B0FF-1E7CD972715C}" type="sibTrans" cxnId="{DDCF63E1-6ACD-4956-B0F1-445FF6D9BBE5}">
      <dgm:prSet/>
      <dgm:spPr/>
      <dgm:t>
        <a:bodyPr/>
        <a:lstStyle/>
        <a:p>
          <a:endParaRPr lang="pt-BR"/>
        </a:p>
      </dgm:t>
    </dgm:pt>
    <dgm:pt modelId="{9FCDC80E-EFCC-403D-B014-17A3FA212293}" type="pres">
      <dgm:prSet presAssocID="{701F13B6-10EA-41FB-8D77-8971FF73ABF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253F3B7D-7BF5-436C-B1D4-97491EE804B7}" type="pres">
      <dgm:prSet presAssocID="{D37B6ED0-90B4-45B7-B787-C3C19DEFCA83}" presName="parentLin" presStyleCnt="0"/>
      <dgm:spPr/>
    </dgm:pt>
    <dgm:pt modelId="{EDEEF74E-A2DD-42B2-BF82-DB73F36BE928}" type="pres">
      <dgm:prSet presAssocID="{D37B6ED0-90B4-45B7-B787-C3C19DEFCA83}" presName="parentLeftMargin" presStyleLbl="node1" presStyleIdx="0" presStyleCnt="2"/>
      <dgm:spPr/>
      <dgm:t>
        <a:bodyPr/>
        <a:lstStyle/>
        <a:p>
          <a:endParaRPr lang="pt-BR"/>
        </a:p>
      </dgm:t>
    </dgm:pt>
    <dgm:pt modelId="{AF6B98D4-E0F5-4B36-8B19-10BE02093BE2}" type="pres">
      <dgm:prSet presAssocID="{D37B6ED0-90B4-45B7-B787-C3C19DEFCA83}" presName="parentText" presStyleLbl="node1" presStyleIdx="0" presStyleCnt="2" custScaleX="133195" custScaleY="1111933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662C7DE-FE3B-40FC-9F63-577153DB32D5}" type="pres">
      <dgm:prSet presAssocID="{D37B6ED0-90B4-45B7-B787-C3C19DEFCA83}" presName="negativeSpace" presStyleCnt="0"/>
      <dgm:spPr/>
    </dgm:pt>
    <dgm:pt modelId="{AE00866F-6B78-4662-BBEC-80DFF308AD09}" type="pres">
      <dgm:prSet presAssocID="{D37B6ED0-90B4-45B7-B787-C3C19DEFCA83}" presName="childText" presStyleLbl="conFgAcc1" presStyleIdx="0" presStyleCnt="2">
        <dgm:presLayoutVars>
          <dgm:bulletEnabled val="1"/>
        </dgm:presLayoutVars>
      </dgm:prSet>
      <dgm:spPr/>
    </dgm:pt>
    <dgm:pt modelId="{D916C03F-69F1-42E4-B0FB-18E379EECB64}" type="pres">
      <dgm:prSet presAssocID="{A8C45A47-FD96-4D61-BBA8-56BEC124AACE}" presName="spaceBetweenRectangles" presStyleCnt="0"/>
      <dgm:spPr/>
    </dgm:pt>
    <dgm:pt modelId="{C80C6A68-60C8-40CD-BA9F-D477E0FB3C56}" type="pres">
      <dgm:prSet presAssocID="{2172F3EA-6DC7-4B10-BE59-40DB5C823D3F}" presName="parentLin" presStyleCnt="0"/>
      <dgm:spPr/>
    </dgm:pt>
    <dgm:pt modelId="{F08A25AE-F30E-4400-980C-1CB114FF858F}" type="pres">
      <dgm:prSet presAssocID="{2172F3EA-6DC7-4B10-BE59-40DB5C823D3F}" presName="parentLeftMargin" presStyleLbl="node1" presStyleIdx="0" presStyleCnt="2"/>
      <dgm:spPr/>
      <dgm:t>
        <a:bodyPr/>
        <a:lstStyle/>
        <a:p>
          <a:endParaRPr lang="pt-BR"/>
        </a:p>
      </dgm:t>
    </dgm:pt>
    <dgm:pt modelId="{2DAFDA40-CD0E-4A1D-AB01-A266C238E8E2}" type="pres">
      <dgm:prSet presAssocID="{2172F3EA-6DC7-4B10-BE59-40DB5C823D3F}" presName="parentText" presStyleLbl="node1" presStyleIdx="1" presStyleCnt="2" custScaleX="142857" custScaleY="821211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0E51254-2698-4FC8-9DAF-3698C18FA0CF}" type="pres">
      <dgm:prSet presAssocID="{2172F3EA-6DC7-4B10-BE59-40DB5C823D3F}" presName="negativeSpace" presStyleCnt="0"/>
      <dgm:spPr/>
    </dgm:pt>
    <dgm:pt modelId="{7A3802E3-C45E-4BA1-B42F-2991D1A4A9F9}" type="pres">
      <dgm:prSet presAssocID="{2172F3EA-6DC7-4B10-BE59-40DB5C823D3F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6AA272EF-9209-494A-9451-A0FEFF87D27A}" type="presOf" srcId="{D37B6ED0-90B4-45B7-B787-C3C19DEFCA83}" destId="{AF6B98D4-E0F5-4B36-8B19-10BE02093BE2}" srcOrd="1" destOrd="0" presId="urn:microsoft.com/office/officeart/2005/8/layout/list1"/>
    <dgm:cxn modelId="{DDCF63E1-6ACD-4956-B0F1-445FF6D9BBE5}" srcId="{701F13B6-10EA-41FB-8D77-8971FF73ABFF}" destId="{2172F3EA-6DC7-4B10-BE59-40DB5C823D3F}" srcOrd="1" destOrd="0" parTransId="{02826A47-2C2F-4856-9BD7-BB5688EAFAA0}" sibTransId="{BF3EF540-BC61-42DF-B0FF-1E7CD972715C}"/>
    <dgm:cxn modelId="{872F391B-FF10-4ECC-AA4F-4023B070E297}" type="presOf" srcId="{2172F3EA-6DC7-4B10-BE59-40DB5C823D3F}" destId="{F08A25AE-F30E-4400-980C-1CB114FF858F}" srcOrd="0" destOrd="0" presId="urn:microsoft.com/office/officeart/2005/8/layout/list1"/>
    <dgm:cxn modelId="{C89C179E-7ACC-45FF-827F-358A0386CEE0}" srcId="{701F13B6-10EA-41FB-8D77-8971FF73ABFF}" destId="{D37B6ED0-90B4-45B7-B787-C3C19DEFCA83}" srcOrd="0" destOrd="0" parTransId="{B28FA904-8360-4DBB-993F-559A755AA6CF}" sibTransId="{A8C45A47-FD96-4D61-BBA8-56BEC124AACE}"/>
    <dgm:cxn modelId="{3A6CD2B8-AC6D-45F8-A0F4-27EDE1C0BC3F}" type="presOf" srcId="{D37B6ED0-90B4-45B7-B787-C3C19DEFCA83}" destId="{EDEEF74E-A2DD-42B2-BF82-DB73F36BE928}" srcOrd="0" destOrd="0" presId="urn:microsoft.com/office/officeart/2005/8/layout/list1"/>
    <dgm:cxn modelId="{7ED2C31D-5729-4F68-B5BE-23DECBF59689}" type="presOf" srcId="{701F13B6-10EA-41FB-8D77-8971FF73ABFF}" destId="{9FCDC80E-EFCC-403D-B014-17A3FA212293}" srcOrd="0" destOrd="0" presId="urn:microsoft.com/office/officeart/2005/8/layout/list1"/>
    <dgm:cxn modelId="{FF853CC5-8C79-4A5B-B850-0709AF070D9B}" type="presOf" srcId="{2172F3EA-6DC7-4B10-BE59-40DB5C823D3F}" destId="{2DAFDA40-CD0E-4A1D-AB01-A266C238E8E2}" srcOrd="1" destOrd="0" presId="urn:microsoft.com/office/officeart/2005/8/layout/list1"/>
    <dgm:cxn modelId="{70408353-699E-44AA-AE15-BB93BE3787C0}" type="presParOf" srcId="{9FCDC80E-EFCC-403D-B014-17A3FA212293}" destId="{253F3B7D-7BF5-436C-B1D4-97491EE804B7}" srcOrd="0" destOrd="0" presId="urn:microsoft.com/office/officeart/2005/8/layout/list1"/>
    <dgm:cxn modelId="{6B28244F-A9CA-452B-ACD3-9C0CF49F0140}" type="presParOf" srcId="{253F3B7D-7BF5-436C-B1D4-97491EE804B7}" destId="{EDEEF74E-A2DD-42B2-BF82-DB73F36BE928}" srcOrd="0" destOrd="0" presId="urn:microsoft.com/office/officeart/2005/8/layout/list1"/>
    <dgm:cxn modelId="{17B25D68-B498-4109-BF2B-740FC285CE25}" type="presParOf" srcId="{253F3B7D-7BF5-436C-B1D4-97491EE804B7}" destId="{AF6B98D4-E0F5-4B36-8B19-10BE02093BE2}" srcOrd="1" destOrd="0" presId="urn:microsoft.com/office/officeart/2005/8/layout/list1"/>
    <dgm:cxn modelId="{59386C66-9A46-4461-9B30-1398BBA56C23}" type="presParOf" srcId="{9FCDC80E-EFCC-403D-B014-17A3FA212293}" destId="{F662C7DE-FE3B-40FC-9F63-577153DB32D5}" srcOrd="1" destOrd="0" presId="urn:microsoft.com/office/officeart/2005/8/layout/list1"/>
    <dgm:cxn modelId="{21552AAB-90FB-4B9E-AC04-BC8A73BC735C}" type="presParOf" srcId="{9FCDC80E-EFCC-403D-B014-17A3FA212293}" destId="{AE00866F-6B78-4662-BBEC-80DFF308AD09}" srcOrd="2" destOrd="0" presId="urn:microsoft.com/office/officeart/2005/8/layout/list1"/>
    <dgm:cxn modelId="{9C47B49D-8BC2-4F1D-B98F-92307AE1CD45}" type="presParOf" srcId="{9FCDC80E-EFCC-403D-B014-17A3FA212293}" destId="{D916C03F-69F1-42E4-B0FB-18E379EECB64}" srcOrd="3" destOrd="0" presId="urn:microsoft.com/office/officeart/2005/8/layout/list1"/>
    <dgm:cxn modelId="{2852C77B-052D-4506-8470-2190B66114B3}" type="presParOf" srcId="{9FCDC80E-EFCC-403D-B014-17A3FA212293}" destId="{C80C6A68-60C8-40CD-BA9F-D477E0FB3C56}" srcOrd="4" destOrd="0" presId="urn:microsoft.com/office/officeart/2005/8/layout/list1"/>
    <dgm:cxn modelId="{CD5F5FAD-C453-43A0-AB66-67345B997234}" type="presParOf" srcId="{C80C6A68-60C8-40CD-BA9F-D477E0FB3C56}" destId="{F08A25AE-F30E-4400-980C-1CB114FF858F}" srcOrd="0" destOrd="0" presId="urn:microsoft.com/office/officeart/2005/8/layout/list1"/>
    <dgm:cxn modelId="{3C39F00A-E4AD-4197-AE16-29013CC44E8C}" type="presParOf" srcId="{C80C6A68-60C8-40CD-BA9F-D477E0FB3C56}" destId="{2DAFDA40-CD0E-4A1D-AB01-A266C238E8E2}" srcOrd="1" destOrd="0" presId="urn:microsoft.com/office/officeart/2005/8/layout/list1"/>
    <dgm:cxn modelId="{19398A55-98A5-4A57-B138-70C3AC3CAFAB}" type="presParOf" srcId="{9FCDC80E-EFCC-403D-B014-17A3FA212293}" destId="{A0E51254-2698-4FC8-9DAF-3698C18FA0CF}" srcOrd="5" destOrd="0" presId="urn:microsoft.com/office/officeart/2005/8/layout/list1"/>
    <dgm:cxn modelId="{3D0DB03A-7F78-4690-BC59-38B9E4BBA362}" type="presParOf" srcId="{9FCDC80E-EFCC-403D-B014-17A3FA212293}" destId="{7A3802E3-C45E-4BA1-B42F-2991D1A4A9F9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1EE1450-F50F-472E-9934-B302F3DDC313}" type="doc">
      <dgm:prSet loTypeId="urn:microsoft.com/office/officeart/2005/8/layout/default#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05E34E5-C1B3-4F52-A498-028A6109884A}">
      <dgm:prSet phldrT="[Texto]"/>
      <dgm:spPr/>
      <dgm:t>
        <a:bodyPr/>
        <a:lstStyle/>
        <a:p>
          <a:r>
            <a:rPr lang="pt-BR" dirty="0" smtClean="0"/>
            <a:t>Houve um abandono de uma base teológica, justificado pela busca de uma representatividade na sociedade. Abandono das confissões e credos. Foi jogado fora séculos de estudo e interpretação da palavra.</a:t>
          </a:r>
          <a:endParaRPr lang="pt-BR" dirty="0"/>
        </a:p>
      </dgm:t>
    </dgm:pt>
    <dgm:pt modelId="{84AE76F0-AAF2-436A-B34E-CDC8BDC7B7A5}" type="parTrans" cxnId="{246D6031-E2BA-45C7-9E3A-30EC5E56BD84}">
      <dgm:prSet/>
      <dgm:spPr/>
      <dgm:t>
        <a:bodyPr/>
        <a:lstStyle/>
        <a:p>
          <a:endParaRPr lang="pt-BR"/>
        </a:p>
      </dgm:t>
    </dgm:pt>
    <dgm:pt modelId="{1F2B7CBF-AB59-406D-BA26-3A93C4B49851}" type="sibTrans" cxnId="{246D6031-E2BA-45C7-9E3A-30EC5E56BD84}">
      <dgm:prSet/>
      <dgm:spPr/>
      <dgm:t>
        <a:bodyPr/>
        <a:lstStyle/>
        <a:p>
          <a:endParaRPr lang="pt-BR"/>
        </a:p>
      </dgm:t>
    </dgm:pt>
    <dgm:pt modelId="{3B838DFC-2BA5-4ACB-AE5C-610A6953263B}" type="pres">
      <dgm:prSet presAssocID="{81EE1450-F50F-472E-9934-B302F3DDC31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1EB45259-B077-48B7-8F43-ADD087AA4BD4}" type="pres">
      <dgm:prSet presAssocID="{705E34E5-C1B3-4F52-A498-028A6109884A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246D6031-E2BA-45C7-9E3A-30EC5E56BD84}" srcId="{81EE1450-F50F-472E-9934-B302F3DDC313}" destId="{705E34E5-C1B3-4F52-A498-028A6109884A}" srcOrd="0" destOrd="0" parTransId="{84AE76F0-AAF2-436A-B34E-CDC8BDC7B7A5}" sibTransId="{1F2B7CBF-AB59-406D-BA26-3A93C4B49851}"/>
    <dgm:cxn modelId="{8A30283A-5892-45D2-B630-A282A1B6BB4B}" type="presOf" srcId="{705E34E5-C1B3-4F52-A498-028A6109884A}" destId="{1EB45259-B077-48B7-8F43-ADD087AA4BD4}" srcOrd="0" destOrd="0" presId="urn:microsoft.com/office/officeart/2005/8/layout/default#6"/>
    <dgm:cxn modelId="{C1EE873F-4443-4654-9914-4A797A2F596B}" type="presOf" srcId="{81EE1450-F50F-472E-9934-B302F3DDC313}" destId="{3B838DFC-2BA5-4ACB-AE5C-610A6953263B}" srcOrd="0" destOrd="0" presId="urn:microsoft.com/office/officeart/2005/8/layout/default#6"/>
    <dgm:cxn modelId="{E57032D6-02F5-4827-864E-8A7065ACCD32}" type="presParOf" srcId="{3B838DFC-2BA5-4ACB-AE5C-610A6953263B}" destId="{1EB45259-B077-48B7-8F43-ADD087AA4BD4}" srcOrd="0" destOrd="0" presId="urn:microsoft.com/office/officeart/2005/8/layout/default#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C179682-C93C-4DA3-B3E5-88D6BF474FB4}" type="doc">
      <dgm:prSet loTypeId="urn:microsoft.com/office/officeart/2005/8/layout/default#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C075AA8-7108-4F68-8173-F67A27F01ECA}">
      <dgm:prSet phldrT="[Texto]"/>
      <dgm:spPr/>
      <dgm:t>
        <a:bodyPr/>
        <a:lstStyle/>
        <a:p>
          <a:r>
            <a:rPr lang="pt-BR" dirty="0" smtClean="0"/>
            <a:t>A teologia relacional diz que o amor é o atributo mais importante de Deus. O amor de Deus é quem vai dar as regras no julgamento final.</a:t>
          </a:r>
          <a:endParaRPr lang="pt-BR" dirty="0"/>
        </a:p>
      </dgm:t>
    </dgm:pt>
    <dgm:pt modelId="{09CF91AF-9AD6-4135-9215-96EEB649A095}" type="parTrans" cxnId="{525709AB-4E8B-4FE0-9F15-0DC3BF179B0E}">
      <dgm:prSet/>
      <dgm:spPr/>
      <dgm:t>
        <a:bodyPr/>
        <a:lstStyle/>
        <a:p>
          <a:endParaRPr lang="pt-BR"/>
        </a:p>
      </dgm:t>
    </dgm:pt>
    <dgm:pt modelId="{FD26E16A-AC50-4A78-9FE1-1D265F5E9C18}" type="sibTrans" cxnId="{525709AB-4E8B-4FE0-9F15-0DC3BF179B0E}">
      <dgm:prSet/>
      <dgm:spPr/>
      <dgm:t>
        <a:bodyPr/>
        <a:lstStyle/>
        <a:p>
          <a:endParaRPr lang="pt-BR"/>
        </a:p>
      </dgm:t>
    </dgm:pt>
    <dgm:pt modelId="{E0821F43-74AA-426C-8169-B27733DF8001}" type="pres">
      <dgm:prSet presAssocID="{6C179682-C93C-4DA3-B3E5-88D6BF474FB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609B4A38-0FA3-4DCE-8C4C-508B1A828561}" type="pres">
      <dgm:prSet presAssocID="{6C075AA8-7108-4F68-8173-F67A27F01ECA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9E689203-29A2-46A0-973F-6B78F88DD94C}" type="presOf" srcId="{6C179682-C93C-4DA3-B3E5-88D6BF474FB4}" destId="{E0821F43-74AA-426C-8169-B27733DF8001}" srcOrd="0" destOrd="0" presId="urn:microsoft.com/office/officeart/2005/8/layout/default#7"/>
    <dgm:cxn modelId="{525709AB-4E8B-4FE0-9F15-0DC3BF179B0E}" srcId="{6C179682-C93C-4DA3-B3E5-88D6BF474FB4}" destId="{6C075AA8-7108-4F68-8173-F67A27F01ECA}" srcOrd="0" destOrd="0" parTransId="{09CF91AF-9AD6-4135-9215-96EEB649A095}" sibTransId="{FD26E16A-AC50-4A78-9FE1-1D265F5E9C18}"/>
    <dgm:cxn modelId="{84E37D52-F3BF-4E94-9CF2-D20E0FC76A92}" type="presOf" srcId="{6C075AA8-7108-4F68-8173-F67A27F01ECA}" destId="{609B4A38-0FA3-4DCE-8C4C-508B1A828561}" srcOrd="0" destOrd="0" presId="urn:microsoft.com/office/officeart/2005/8/layout/default#7"/>
    <dgm:cxn modelId="{24E3E239-52D1-44DA-BF07-95E7C4643B65}" type="presParOf" srcId="{E0821F43-74AA-426C-8169-B27733DF8001}" destId="{609B4A38-0FA3-4DCE-8C4C-508B1A828561}" srcOrd="0" destOrd="0" presId="urn:microsoft.com/office/officeart/2005/8/layout/default#7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A3A74ED-1947-4394-92E0-366E4EE089BE}" type="doc">
      <dgm:prSet loTypeId="urn:microsoft.com/office/officeart/2005/8/layout/arrow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0DAC7F97-F4F3-46BA-82AD-A9A81AA061AF}">
      <dgm:prSet phldrT="[Texto]"/>
      <dgm:spPr/>
      <dgm:t>
        <a:bodyPr/>
        <a:lstStyle/>
        <a:p>
          <a:r>
            <a:rPr lang="pt-BR" dirty="0" smtClean="0"/>
            <a:t>Discursos</a:t>
          </a:r>
          <a:endParaRPr lang="pt-BR" dirty="0"/>
        </a:p>
      </dgm:t>
    </dgm:pt>
    <dgm:pt modelId="{7EEDF55A-B272-4C30-A313-8EA33566468B}" type="parTrans" cxnId="{8D12B9E1-6F4C-4CD8-A003-B42D7491181B}">
      <dgm:prSet/>
      <dgm:spPr/>
      <dgm:t>
        <a:bodyPr/>
        <a:lstStyle/>
        <a:p>
          <a:endParaRPr lang="pt-BR"/>
        </a:p>
      </dgm:t>
    </dgm:pt>
    <dgm:pt modelId="{B633CEC1-B3E8-49F8-93AB-8B4EE8B4AC99}" type="sibTrans" cxnId="{8D12B9E1-6F4C-4CD8-A003-B42D7491181B}">
      <dgm:prSet/>
      <dgm:spPr/>
      <dgm:t>
        <a:bodyPr/>
        <a:lstStyle/>
        <a:p>
          <a:endParaRPr lang="pt-BR"/>
        </a:p>
      </dgm:t>
    </dgm:pt>
    <dgm:pt modelId="{A00A6663-265A-44E5-A010-B57C2A957401}">
      <dgm:prSet phldrT="[Texto]"/>
      <dgm:spPr/>
      <dgm:t>
        <a:bodyPr/>
        <a:lstStyle/>
        <a:p>
          <a:r>
            <a:rPr lang="pt-BR" dirty="0" smtClean="0"/>
            <a:t>Práticas cristãs</a:t>
          </a:r>
          <a:endParaRPr lang="pt-BR" dirty="0"/>
        </a:p>
      </dgm:t>
    </dgm:pt>
    <dgm:pt modelId="{DDF7A365-7A32-4AE2-BAC3-0B6F8AA390D3}" type="parTrans" cxnId="{1EFA8AD0-921A-43DB-82EF-0444C4915EA8}">
      <dgm:prSet/>
      <dgm:spPr/>
      <dgm:t>
        <a:bodyPr/>
        <a:lstStyle/>
        <a:p>
          <a:endParaRPr lang="pt-BR"/>
        </a:p>
      </dgm:t>
    </dgm:pt>
    <dgm:pt modelId="{C9D68847-1AA5-4FBA-9AA9-353D915645AD}" type="sibTrans" cxnId="{1EFA8AD0-921A-43DB-82EF-0444C4915EA8}">
      <dgm:prSet/>
      <dgm:spPr/>
      <dgm:t>
        <a:bodyPr/>
        <a:lstStyle/>
        <a:p>
          <a:endParaRPr lang="pt-BR"/>
        </a:p>
      </dgm:t>
    </dgm:pt>
    <dgm:pt modelId="{81F70AF9-EEAA-4CE0-AFE0-6CE71644B979}" type="pres">
      <dgm:prSet presAssocID="{AA3A74ED-1947-4394-92E0-366E4EE089BE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38737843-5C21-406D-AE73-5EC022DAC423}" type="pres">
      <dgm:prSet presAssocID="{0DAC7F97-F4F3-46BA-82AD-A9A81AA061AF}" presName="upArrow" presStyleLbl="node1" presStyleIdx="0" presStyleCnt="2"/>
      <dgm:spPr/>
    </dgm:pt>
    <dgm:pt modelId="{FA354705-CD4C-44A5-916E-86ECD4B4BBE7}" type="pres">
      <dgm:prSet presAssocID="{0DAC7F97-F4F3-46BA-82AD-A9A81AA061AF}" presName="upArrowText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8C3326C-F976-442D-A4BC-A6020F627605}" type="pres">
      <dgm:prSet presAssocID="{A00A6663-265A-44E5-A010-B57C2A957401}" presName="downArrow" presStyleLbl="node1" presStyleIdx="1" presStyleCnt="2"/>
      <dgm:spPr/>
    </dgm:pt>
    <dgm:pt modelId="{991E1D15-EAE9-49CD-8DF8-C25D390EBB91}" type="pres">
      <dgm:prSet presAssocID="{A00A6663-265A-44E5-A010-B57C2A957401}" presName="downArrowText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1EFA8AD0-921A-43DB-82EF-0444C4915EA8}" srcId="{AA3A74ED-1947-4394-92E0-366E4EE089BE}" destId="{A00A6663-265A-44E5-A010-B57C2A957401}" srcOrd="1" destOrd="0" parTransId="{DDF7A365-7A32-4AE2-BAC3-0B6F8AA390D3}" sibTransId="{C9D68847-1AA5-4FBA-9AA9-353D915645AD}"/>
    <dgm:cxn modelId="{E52AE65E-1E95-4611-9ADE-5BC00C1C9162}" type="presOf" srcId="{AA3A74ED-1947-4394-92E0-366E4EE089BE}" destId="{81F70AF9-EEAA-4CE0-AFE0-6CE71644B979}" srcOrd="0" destOrd="0" presId="urn:microsoft.com/office/officeart/2005/8/layout/arrow4"/>
    <dgm:cxn modelId="{8D12B9E1-6F4C-4CD8-A003-B42D7491181B}" srcId="{AA3A74ED-1947-4394-92E0-366E4EE089BE}" destId="{0DAC7F97-F4F3-46BA-82AD-A9A81AA061AF}" srcOrd="0" destOrd="0" parTransId="{7EEDF55A-B272-4C30-A313-8EA33566468B}" sibTransId="{B633CEC1-B3E8-49F8-93AB-8B4EE8B4AC99}"/>
    <dgm:cxn modelId="{52A861B9-C196-4D06-B217-62E6558E8757}" type="presOf" srcId="{0DAC7F97-F4F3-46BA-82AD-A9A81AA061AF}" destId="{FA354705-CD4C-44A5-916E-86ECD4B4BBE7}" srcOrd="0" destOrd="0" presId="urn:microsoft.com/office/officeart/2005/8/layout/arrow4"/>
    <dgm:cxn modelId="{C6496ACE-A266-445C-8EBD-1D430C81C2FC}" type="presOf" srcId="{A00A6663-265A-44E5-A010-B57C2A957401}" destId="{991E1D15-EAE9-49CD-8DF8-C25D390EBB91}" srcOrd="0" destOrd="0" presId="urn:microsoft.com/office/officeart/2005/8/layout/arrow4"/>
    <dgm:cxn modelId="{7EF5308C-3D80-48A8-91F6-20F99C02458D}" type="presParOf" srcId="{81F70AF9-EEAA-4CE0-AFE0-6CE71644B979}" destId="{38737843-5C21-406D-AE73-5EC022DAC423}" srcOrd="0" destOrd="0" presId="urn:microsoft.com/office/officeart/2005/8/layout/arrow4"/>
    <dgm:cxn modelId="{2A2C9F12-10A4-4369-96E2-538736EA5736}" type="presParOf" srcId="{81F70AF9-EEAA-4CE0-AFE0-6CE71644B979}" destId="{FA354705-CD4C-44A5-916E-86ECD4B4BBE7}" srcOrd="1" destOrd="0" presId="urn:microsoft.com/office/officeart/2005/8/layout/arrow4"/>
    <dgm:cxn modelId="{C4F07D65-61C3-4B72-A55C-79C4258AF7BC}" type="presParOf" srcId="{81F70AF9-EEAA-4CE0-AFE0-6CE71644B979}" destId="{08C3326C-F976-442D-A4BC-A6020F627605}" srcOrd="2" destOrd="0" presId="urn:microsoft.com/office/officeart/2005/8/layout/arrow4"/>
    <dgm:cxn modelId="{18C687CB-2391-466E-9CDE-29C4ABCA384A}" type="presParOf" srcId="{81F70AF9-EEAA-4CE0-AFE0-6CE71644B979}" destId="{991E1D15-EAE9-49CD-8DF8-C25D390EBB91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97597811-E991-4C78-9B56-593B4926230F}" type="doc">
      <dgm:prSet loTypeId="urn:microsoft.com/office/officeart/2005/8/layout/default#8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3684801-8D9B-4B32-A965-5490296B60F6}">
      <dgm:prSet phldrT="[Texto]"/>
      <dgm:spPr/>
      <dgm:t>
        <a:bodyPr/>
        <a:lstStyle/>
        <a:p>
          <a:r>
            <a:rPr lang="pt-BR" dirty="0" smtClean="0"/>
            <a:t>Somos relevantes para a sociedade?</a:t>
          </a:r>
          <a:endParaRPr lang="pt-BR" dirty="0"/>
        </a:p>
      </dgm:t>
    </dgm:pt>
    <dgm:pt modelId="{36C873B9-1F63-4E04-B3DD-29B7B7E8DEB4}" type="parTrans" cxnId="{95AAA8EE-9500-413E-9733-C98AA9497AF5}">
      <dgm:prSet/>
      <dgm:spPr/>
      <dgm:t>
        <a:bodyPr/>
        <a:lstStyle/>
        <a:p>
          <a:endParaRPr lang="pt-BR"/>
        </a:p>
      </dgm:t>
    </dgm:pt>
    <dgm:pt modelId="{F17EF7F8-2AEE-4F2F-A7DD-23DDD710A818}" type="sibTrans" cxnId="{95AAA8EE-9500-413E-9733-C98AA9497AF5}">
      <dgm:prSet/>
      <dgm:spPr/>
      <dgm:t>
        <a:bodyPr/>
        <a:lstStyle/>
        <a:p>
          <a:endParaRPr lang="pt-BR"/>
        </a:p>
      </dgm:t>
    </dgm:pt>
    <dgm:pt modelId="{B18B3031-DD72-4B98-822B-9A2F5763A171}" type="pres">
      <dgm:prSet presAssocID="{97597811-E991-4C78-9B56-593B4926230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00028CB2-16AF-4ED2-8328-B85F51687A1D}" type="pres">
      <dgm:prSet presAssocID="{53684801-8D9B-4B32-A965-5490296B60F6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4581F9C9-7EE7-4666-B65A-80CE87944DFB}" type="presOf" srcId="{53684801-8D9B-4B32-A965-5490296B60F6}" destId="{00028CB2-16AF-4ED2-8328-B85F51687A1D}" srcOrd="0" destOrd="0" presId="urn:microsoft.com/office/officeart/2005/8/layout/default#8"/>
    <dgm:cxn modelId="{95AAA8EE-9500-413E-9733-C98AA9497AF5}" srcId="{97597811-E991-4C78-9B56-593B4926230F}" destId="{53684801-8D9B-4B32-A965-5490296B60F6}" srcOrd="0" destOrd="0" parTransId="{36C873B9-1F63-4E04-B3DD-29B7B7E8DEB4}" sibTransId="{F17EF7F8-2AEE-4F2F-A7DD-23DDD710A818}"/>
    <dgm:cxn modelId="{19FC5A3E-3341-45BD-9B88-CAA0B1F604FE}" type="presOf" srcId="{97597811-E991-4C78-9B56-593B4926230F}" destId="{B18B3031-DD72-4B98-822B-9A2F5763A171}" srcOrd="0" destOrd="0" presId="urn:microsoft.com/office/officeart/2005/8/layout/default#8"/>
    <dgm:cxn modelId="{541131C7-E00C-462E-9573-FBF726E8E687}" type="presParOf" srcId="{B18B3031-DD72-4B98-822B-9A2F5763A171}" destId="{00028CB2-16AF-4ED2-8328-B85F51687A1D}" srcOrd="0" destOrd="0" presId="urn:microsoft.com/office/officeart/2005/8/layout/default#8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E1754CE-D047-4140-A96B-11634C8BCC47}">
      <dsp:nvSpPr>
        <dsp:cNvPr id="0" name=""/>
        <dsp:cNvSpPr/>
      </dsp:nvSpPr>
      <dsp:spPr>
        <a:xfrm>
          <a:off x="3199" y="654030"/>
          <a:ext cx="2475309" cy="14851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dirty="0" smtClean="0"/>
            <a:t>Anglicanos </a:t>
          </a:r>
          <a:endParaRPr lang="pt-BR" sz="3600" kern="1200" dirty="0"/>
        </a:p>
      </dsp:txBody>
      <dsp:txXfrm>
        <a:off x="3199" y="654030"/>
        <a:ext cx="2475309" cy="1485185"/>
      </dsp:txXfrm>
    </dsp:sp>
    <dsp:sp modelId="{D273C0CB-FF04-47D1-A6DB-71374E631C66}">
      <dsp:nvSpPr>
        <dsp:cNvPr id="0" name=""/>
        <dsp:cNvSpPr/>
      </dsp:nvSpPr>
      <dsp:spPr>
        <a:xfrm>
          <a:off x="2726040" y="654030"/>
          <a:ext cx="2475309" cy="14851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dirty="0" smtClean="0"/>
            <a:t>Luteranos </a:t>
          </a:r>
          <a:endParaRPr lang="pt-BR" sz="3600" kern="1200" dirty="0"/>
        </a:p>
      </dsp:txBody>
      <dsp:txXfrm>
        <a:off x="2726040" y="654030"/>
        <a:ext cx="2475309" cy="1485185"/>
      </dsp:txXfrm>
    </dsp:sp>
    <dsp:sp modelId="{2A0E550B-80E4-4CF0-B373-CFD0A5233F7C}">
      <dsp:nvSpPr>
        <dsp:cNvPr id="0" name=""/>
        <dsp:cNvSpPr/>
      </dsp:nvSpPr>
      <dsp:spPr>
        <a:xfrm>
          <a:off x="5448880" y="654030"/>
          <a:ext cx="2777519" cy="14851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000" kern="1200" dirty="0" smtClean="0"/>
            <a:t>Congregacional</a:t>
          </a:r>
          <a:endParaRPr lang="pt-BR" sz="3000" kern="1200" dirty="0"/>
        </a:p>
      </dsp:txBody>
      <dsp:txXfrm>
        <a:off x="5448880" y="654030"/>
        <a:ext cx="2777519" cy="1485185"/>
      </dsp:txXfrm>
    </dsp:sp>
    <dsp:sp modelId="{4EA60867-A273-4AB7-A08E-0E4BD7430397}">
      <dsp:nvSpPr>
        <dsp:cNvPr id="0" name=""/>
        <dsp:cNvSpPr/>
      </dsp:nvSpPr>
      <dsp:spPr>
        <a:xfrm>
          <a:off x="1090467" y="2386746"/>
          <a:ext cx="3325825" cy="14851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dirty="0" smtClean="0"/>
            <a:t>Presbiterianos</a:t>
          </a:r>
          <a:endParaRPr lang="pt-BR" sz="3600" kern="1200" dirty="0"/>
        </a:p>
      </dsp:txBody>
      <dsp:txXfrm>
        <a:off x="1090467" y="2386746"/>
        <a:ext cx="3325825" cy="1485185"/>
      </dsp:txXfrm>
    </dsp:sp>
    <dsp:sp modelId="{6B83F51C-E778-4E6D-ADBB-1BF7E54DC54E}">
      <dsp:nvSpPr>
        <dsp:cNvPr id="0" name=""/>
        <dsp:cNvSpPr/>
      </dsp:nvSpPr>
      <dsp:spPr>
        <a:xfrm>
          <a:off x="4663823" y="2386746"/>
          <a:ext cx="2475309" cy="14851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dirty="0" smtClean="0"/>
            <a:t>Batistas</a:t>
          </a:r>
          <a:endParaRPr lang="pt-BR" sz="3600" kern="1200" dirty="0"/>
        </a:p>
      </dsp:txBody>
      <dsp:txXfrm>
        <a:off x="4663823" y="2386746"/>
        <a:ext cx="2475309" cy="148518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E1D8184-C26E-4405-8F0D-7FB729523DC3}">
      <dsp:nvSpPr>
        <dsp:cNvPr id="0" name=""/>
        <dsp:cNvSpPr/>
      </dsp:nvSpPr>
      <dsp:spPr>
        <a:xfrm>
          <a:off x="0" y="916"/>
          <a:ext cx="8229600" cy="8446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dirty="0" smtClean="0"/>
            <a:t>Assembleia de Deus </a:t>
          </a:r>
          <a:endParaRPr lang="pt-BR" sz="3600" kern="1200" dirty="0"/>
        </a:p>
      </dsp:txBody>
      <dsp:txXfrm>
        <a:off x="0" y="916"/>
        <a:ext cx="8229600" cy="844662"/>
      </dsp:txXfrm>
    </dsp:sp>
    <dsp:sp modelId="{B70A4F2E-F2AB-4CD7-A20E-6BB601EDB588}">
      <dsp:nvSpPr>
        <dsp:cNvPr id="0" name=""/>
        <dsp:cNvSpPr/>
      </dsp:nvSpPr>
      <dsp:spPr>
        <a:xfrm>
          <a:off x="0" y="859627"/>
          <a:ext cx="8229600" cy="8446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dirty="0" smtClean="0"/>
            <a:t>Cristã do Brasil </a:t>
          </a:r>
          <a:endParaRPr lang="pt-BR" sz="3600" kern="1200" dirty="0"/>
        </a:p>
      </dsp:txBody>
      <dsp:txXfrm>
        <a:off x="0" y="859627"/>
        <a:ext cx="8229600" cy="844662"/>
      </dsp:txXfrm>
    </dsp:sp>
    <dsp:sp modelId="{F986D613-6FC1-408A-9C04-A1E60DE34911}">
      <dsp:nvSpPr>
        <dsp:cNvPr id="0" name=""/>
        <dsp:cNvSpPr/>
      </dsp:nvSpPr>
      <dsp:spPr>
        <a:xfrm>
          <a:off x="0" y="1718338"/>
          <a:ext cx="8229600" cy="8446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dirty="0" smtClean="0"/>
            <a:t>Evangelho Quadrangular</a:t>
          </a:r>
          <a:endParaRPr lang="pt-BR" sz="3600" kern="1200" dirty="0"/>
        </a:p>
      </dsp:txBody>
      <dsp:txXfrm>
        <a:off x="0" y="1718338"/>
        <a:ext cx="8229600" cy="844662"/>
      </dsp:txXfrm>
    </dsp:sp>
    <dsp:sp modelId="{29BCE731-E54D-4F81-9343-64FFE77F44C1}">
      <dsp:nvSpPr>
        <dsp:cNvPr id="0" name=""/>
        <dsp:cNvSpPr/>
      </dsp:nvSpPr>
      <dsp:spPr>
        <a:xfrm>
          <a:off x="0" y="2577049"/>
          <a:ext cx="8229600" cy="8446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dirty="0" smtClean="0"/>
            <a:t>Brasil para Cristo</a:t>
          </a:r>
          <a:endParaRPr lang="pt-BR" sz="3600" kern="1200" dirty="0"/>
        </a:p>
      </dsp:txBody>
      <dsp:txXfrm>
        <a:off x="0" y="2577049"/>
        <a:ext cx="8229600" cy="844662"/>
      </dsp:txXfrm>
    </dsp:sp>
    <dsp:sp modelId="{07FD42CA-D781-496B-A8FB-291E736A9AEA}">
      <dsp:nvSpPr>
        <dsp:cNvPr id="0" name=""/>
        <dsp:cNvSpPr/>
      </dsp:nvSpPr>
      <dsp:spPr>
        <a:xfrm>
          <a:off x="0" y="3435759"/>
          <a:ext cx="8229600" cy="8446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dirty="0" smtClean="0"/>
            <a:t>Deus é amor</a:t>
          </a:r>
          <a:endParaRPr lang="pt-BR" sz="3600" kern="1200" dirty="0"/>
        </a:p>
      </dsp:txBody>
      <dsp:txXfrm>
        <a:off x="0" y="3435759"/>
        <a:ext cx="8229600" cy="84466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E1D8184-C26E-4405-8F0D-7FB729523DC3}">
      <dsp:nvSpPr>
        <dsp:cNvPr id="0" name=""/>
        <dsp:cNvSpPr/>
      </dsp:nvSpPr>
      <dsp:spPr>
        <a:xfrm>
          <a:off x="0" y="10909"/>
          <a:ext cx="8229600" cy="95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dirty="0" smtClean="0"/>
            <a:t>Comunidade Sara Nossa Terra</a:t>
          </a:r>
          <a:endParaRPr lang="pt-BR" sz="3600" kern="1200" dirty="0"/>
        </a:p>
      </dsp:txBody>
      <dsp:txXfrm>
        <a:off x="0" y="10909"/>
        <a:ext cx="8229600" cy="954720"/>
      </dsp:txXfrm>
    </dsp:sp>
    <dsp:sp modelId="{B70A4F2E-F2AB-4CD7-A20E-6BB601EDB588}">
      <dsp:nvSpPr>
        <dsp:cNvPr id="0" name=""/>
        <dsp:cNvSpPr/>
      </dsp:nvSpPr>
      <dsp:spPr>
        <a:xfrm>
          <a:off x="0" y="1112509"/>
          <a:ext cx="8229600" cy="95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dirty="0" smtClean="0"/>
            <a:t>Comunidade da Graça</a:t>
          </a:r>
          <a:endParaRPr lang="pt-BR" sz="3600" kern="1200" dirty="0"/>
        </a:p>
      </dsp:txBody>
      <dsp:txXfrm>
        <a:off x="0" y="1112509"/>
        <a:ext cx="8229600" cy="954720"/>
      </dsp:txXfrm>
    </dsp:sp>
    <dsp:sp modelId="{F986D613-6FC1-408A-9C04-A1E60DE34911}">
      <dsp:nvSpPr>
        <dsp:cNvPr id="0" name=""/>
        <dsp:cNvSpPr/>
      </dsp:nvSpPr>
      <dsp:spPr>
        <a:xfrm>
          <a:off x="0" y="2214109"/>
          <a:ext cx="8229600" cy="95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dirty="0" smtClean="0"/>
            <a:t>Renascer em Cristo</a:t>
          </a:r>
          <a:endParaRPr lang="pt-BR" sz="3600" kern="1200" dirty="0"/>
        </a:p>
      </dsp:txBody>
      <dsp:txXfrm>
        <a:off x="0" y="2214109"/>
        <a:ext cx="8229600" cy="954720"/>
      </dsp:txXfrm>
    </dsp:sp>
    <dsp:sp modelId="{29BCE731-E54D-4F81-9343-64FFE77F44C1}">
      <dsp:nvSpPr>
        <dsp:cNvPr id="0" name=""/>
        <dsp:cNvSpPr/>
      </dsp:nvSpPr>
      <dsp:spPr>
        <a:xfrm>
          <a:off x="0" y="3315709"/>
          <a:ext cx="8229600" cy="95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dirty="0" smtClean="0"/>
            <a:t>Centenas de denominações</a:t>
          </a:r>
          <a:endParaRPr lang="pt-BR" sz="3600" kern="1200" dirty="0"/>
        </a:p>
      </dsp:txBody>
      <dsp:txXfrm>
        <a:off x="0" y="3315709"/>
        <a:ext cx="8229600" cy="95472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E1D8184-C26E-4405-8F0D-7FB729523DC3}">
      <dsp:nvSpPr>
        <dsp:cNvPr id="0" name=""/>
        <dsp:cNvSpPr/>
      </dsp:nvSpPr>
      <dsp:spPr>
        <a:xfrm>
          <a:off x="0" y="128269"/>
          <a:ext cx="822960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dirty="0" smtClean="0"/>
            <a:t>Universal do Reino de Deus</a:t>
          </a:r>
          <a:endParaRPr lang="pt-BR" sz="3600" kern="1200" dirty="0"/>
        </a:p>
      </dsp:txBody>
      <dsp:txXfrm>
        <a:off x="0" y="128269"/>
        <a:ext cx="8229600" cy="1216800"/>
      </dsp:txXfrm>
    </dsp:sp>
    <dsp:sp modelId="{B70A4F2E-F2AB-4CD7-A20E-6BB601EDB588}">
      <dsp:nvSpPr>
        <dsp:cNvPr id="0" name=""/>
        <dsp:cNvSpPr/>
      </dsp:nvSpPr>
      <dsp:spPr>
        <a:xfrm>
          <a:off x="0" y="1532269"/>
          <a:ext cx="822960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dirty="0" smtClean="0"/>
            <a:t>Internacional do Graça</a:t>
          </a:r>
          <a:endParaRPr lang="pt-BR" sz="3600" kern="1200" dirty="0"/>
        </a:p>
      </dsp:txBody>
      <dsp:txXfrm>
        <a:off x="0" y="1532269"/>
        <a:ext cx="8229600" cy="1216800"/>
      </dsp:txXfrm>
    </dsp:sp>
    <dsp:sp modelId="{F986D613-6FC1-408A-9C04-A1E60DE34911}">
      <dsp:nvSpPr>
        <dsp:cNvPr id="0" name=""/>
        <dsp:cNvSpPr/>
      </dsp:nvSpPr>
      <dsp:spPr>
        <a:xfrm>
          <a:off x="0" y="2936269"/>
          <a:ext cx="822960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dirty="0" smtClean="0"/>
            <a:t>Igreja Mundial do Poder de Deus</a:t>
          </a:r>
          <a:endParaRPr lang="pt-BR" sz="3600" kern="1200" dirty="0"/>
        </a:p>
      </dsp:txBody>
      <dsp:txXfrm>
        <a:off x="0" y="2936269"/>
        <a:ext cx="8229600" cy="121680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D795DD1-C749-49CC-8B65-CEDA882B4545}">
      <dsp:nvSpPr>
        <dsp:cNvPr id="0" name=""/>
        <dsp:cNvSpPr/>
      </dsp:nvSpPr>
      <dsp:spPr>
        <a:xfrm>
          <a:off x="1337442" y="769413"/>
          <a:ext cx="5554714" cy="2987135"/>
        </a:xfrm>
        <a:prstGeom prst="round2DiagRect">
          <a:avLst>
            <a:gd name="adj1" fmla="val 0"/>
            <a:gd name="adj2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C1E1EE-945B-4A8A-BCA5-59DA5ADC9054}">
      <dsp:nvSpPr>
        <dsp:cNvPr id="0" name=""/>
        <dsp:cNvSpPr/>
      </dsp:nvSpPr>
      <dsp:spPr>
        <a:xfrm>
          <a:off x="4114799" y="1086231"/>
          <a:ext cx="740" cy="235350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B9EE58-4B60-48B2-8DFA-5B33683F68C8}">
      <dsp:nvSpPr>
        <dsp:cNvPr id="0" name=""/>
        <dsp:cNvSpPr/>
      </dsp:nvSpPr>
      <dsp:spPr>
        <a:xfrm>
          <a:off x="1337438" y="995711"/>
          <a:ext cx="2777366" cy="253453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dirty="0" smtClean="0"/>
            <a:t>Múltiplas denominações</a:t>
          </a:r>
          <a:endParaRPr lang="pt-BR" sz="3200" kern="1200" dirty="0"/>
        </a:p>
      </dsp:txBody>
      <dsp:txXfrm>
        <a:off x="1337438" y="995711"/>
        <a:ext cx="2777366" cy="2534539"/>
      </dsp:txXfrm>
    </dsp:sp>
    <dsp:sp modelId="{42AD4F43-A77C-401B-B526-DDE2BC10D5A9}">
      <dsp:nvSpPr>
        <dsp:cNvPr id="0" name=""/>
        <dsp:cNvSpPr/>
      </dsp:nvSpPr>
      <dsp:spPr>
        <a:xfrm>
          <a:off x="4299957" y="995711"/>
          <a:ext cx="2407042" cy="253453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400" kern="1200" dirty="0" smtClean="0"/>
            <a:t>Apego a palavra;</a:t>
          </a:r>
        </a:p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400" kern="1200" dirty="0" smtClean="0"/>
            <a:t>Zelo doutrinário.</a:t>
          </a:r>
        </a:p>
      </dsp:txBody>
      <dsp:txXfrm>
        <a:off x="4299957" y="995711"/>
        <a:ext cx="2407042" cy="2534539"/>
      </dsp:txXfrm>
    </dsp:sp>
    <dsp:sp modelId="{0547D142-0900-45DD-8245-2246C871592C}">
      <dsp:nvSpPr>
        <dsp:cNvPr id="0" name=""/>
        <dsp:cNvSpPr/>
      </dsp:nvSpPr>
      <dsp:spPr>
        <a:xfrm rot="16200000">
          <a:off x="-754796" y="1166453"/>
          <a:ext cx="3258693" cy="925785"/>
        </a:xfrm>
        <a:prstGeom prst="rightArrow">
          <a:avLst>
            <a:gd name="adj1" fmla="val 49830"/>
            <a:gd name="adj2" fmla="val 6066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100" kern="1200" dirty="0"/>
        </a:p>
      </dsp:txBody>
      <dsp:txXfrm rot="16200000">
        <a:off x="-754796" y="1166453"/>
        <a:ext cx="3258693" cy="925785"/>
      </dsp:txXfrm>
    </dsp:sp>
    <dsp:sp modelId="{B254114E-8F88-4E9D-A3BF-E271C98145D6}">
      <dsp:nvSpPr>
        <dsp:cNvPr id="0" name=""/>
        <dsp:cNvSpPr/>
      </dsp:nvSpPr>
      <dsp:spPr>
        <a:xfrm rot="5400000">
          <a:off x="5725703" y="2433723"/>
          <a:ext cx="3258693" cy="925785"/>
        </a:xfrm>
        <a:prstGeom prst="rightArrow">
          <a:avLst>
            <a:gd name="adj1" fmla="val 49830"/>
            <a:gd name="adj2" fmla="val 6066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100" kern="1200" dirty="0"/>
        </a:p>
      </dsp:txBody>
      <dsp:txXfrm rot="5400000">
        <a:off x="5725703" y="2433723"/>
        <a:ext cx="3258693" cy="925785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D78408D-07BA-4118-9823-56C2493E2529}">
      <dsp:nvSpPr>
        <dsp:cNvPr id="0" name=""/>
        <dsp:cNvSpPr/>
      </dsp:nvSpPr>
      <dsp:spPr>
        <a:xfrm>
          <a:off x="0" y="203199"/>
          <a:ext cx="6096000" cy="3657600"/>
        </a:xfrm>
        <a:prstGeom prst="rect">
          <a:avLst/>
        </a:prstGeom>
        <a:solidFill>
          <a:schemeClr val="accent5"/>
        </a:solidFill>
        <a:ln w="25400" cap="flat" cmpd="sng" algn="ctr">
          <a:solidFill>
            <a:schemeClr val="accent5">
              <a:shade val="50000"/>
            </a:schemeClr>
          </a:solidFill>
          <a:prstDash val="solid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5700" kern="1200" dirty="0" smtClean="0"/>
            <a:t>Tendências e desafios da igreja evangélica brasileira?</a:t>
          </a:r>
          <a:endParaRPr lang="pt-BR" sz="5700" kern="1200" dirty="0"/>
        </a:p>
      </dsp:txBody>
      <dsp:txXfrm>
        <a:off x="0" y="203199"/>
        <a:ext cx="6096000" cy="365760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4D768EB-C553-42D4-AE4F-1CD25E59187D}">
      <dsp:nvSpPr>
        <dsp:cNvPr id="0" name=""/>
        <dsp:cNvSpPr/>
      </dsp:nvSpPr>
      <dsp:spPr>
        <a:xfrm>
          <a:off x="5814" y="8235"/>
          <a:ext cx="6084371" cy="18680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700" kern="1200" dirty="0" smtClean="0"/>
            <a:t>Experiências no lugar da Escritura e doutrina.</a:t>
          </a:r>
          <a:endParaRPr lang="pt-BR" sz="4700" kern="1200" dirty="0"/>
        </a:p>
      </dsp:txBody>
      <dsp:txXfrm>
        <a:off x="5814" y="8235"/>
        <a:ext cx="6084371" cy="1868090"/>
      </dsp:txXfrm>
    </dsp:sp>
    <dsp:sp modelId="{804180B8-0BBA-4147-B247-0ACFCDDD1028}">
      <dsp:nvSpPr>
        <dsp:cNvPr id="0" name=""/>
        <dsp:cNvSpPr/>
      </dsp:nvSpPr>
      <dsp:spPr>
        <a:xfrm>
          <a:off x="11605" y="2187674"/>
          <a:ext cx="6072789" cy="18680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700" kern="1200" dirty="0" smtClean="0"/>
            <a:t>Suprir as necessidades imediatas.</a:t>
          </a:r>
          <a:endParaRPr lang="pt-BR" sz="4700" kern="1200" dirty="0"/>
        </a:p>
      </dsp:txBody>
      <dsp:txXfrm>
        <a:off x="11605" y="2187674"/>
        <a:ext cx="6072789" cy="186809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FF2BFA7-9330-4A39-BE2D-1451716856F6}">
      <dsp:nvSpPr>
        <dsp:cNvPr id="0" name=""/>
        <dsp:cNvSpPr/>
      </dsp:nvSpPr>
      <dsp:spPr>
        <a:xfrm>
          <a:off x="288026" y="648077"/>
          <a:ext cx="6768762" cy="4104445"/>
        </a:xfrm>
        <a:prstGeom prst="round2DiagRect">
          <a:avLst>
            <a:gd name="adj1" fmla="val 0"/>
            <a:gd name="adj2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DE6B05-1C1F-41DA-A24A-72AC8522DB98}">
      <dsp:nvSpPr>
        <dsp:cNvPr id="0" name=""/>
        <dsp:cNvSpPr/>
      </dsp:nvSpPr>
      <dsp:spPr>
        <a:xfrm>
          <a:off x="3672408" y="1533316"/>
          <a:ext cx="734" cy="2333967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70CD54-9260-459B-B984-1FFD4D5532D7}">
      <dsp:nvSpPr>
        <dsp:cNvPr id="0" name=""/>
        <dsp:cNvSpPr/>
      </dsp:nvSpPr>
      <dsp:spPr>
        <a:xfrm>
          <a:off x="1101722" y="1443548"/>
          <a:ext cx="2387065" cy="251350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dirty="0" smtClean="0"/>
            <a:t>Interesses mesquinhos.</a:t>
          </a:r>
          <a:endParaRPr lang="pt-BR" sz="3200" kern="1200" dirty="0"/>
        </a:p>
      </dsp:txBody>
      <dsp:txXfrm>
        <a:off x="1101722" y="1443548"/>
        <a:ext cx="2387065" cy="2513503"/>
      </dsp:txXfrm>
    </dsp:sp>
    <dsp:sp modelId="{06BA2B8A-DE46-4EDD-8A08-B25E887FD342}">
      <dsp:nvSpPr>
        <dsp:cNvPr id="0" name=""/>
        <dsp:cNvSpPr/>
      </dsp:nvSpPr>
      <dsp:spPr>
        <a:xfrm>
          <a:off x="3856028" y="1443548"/>
          <a:ext cx="2387065" cy="251350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dirty="0" smtClean="0"/>
            <a:t>Visão que Deus tem um propósito global.</a:t>
          </a:r>
          <a:endParaRPr lang="pt-BR" sz="3200" kern="1200" dirty="0"/>
        </a:p>
      </dsp:txBody>
      <dsp:txXfrm>
        <a:off x="3856028" y="1443548"/>
        <a:ext cx="2387065" cy="2513503"/>
      </dsp:txXfrm>
    </dsp:sp>
    <dsp:sp modelId="{04F7B9C6-67A6-4ED4-9168-0CDB3D28F3E9}">
      <dsp:nvSpPr>
        <dsp:cNvPr id="0" name=""/>
        <dsp:cNvSpPr/>
      </dsp:nvSpPr>
      <dsp:spPr>
        <a:xfrm rot="16200000">
          <a:off x="-1156772" y="1612873"/>
          <a:ext cx="3231647" cy="918102"/>
        </a:xfrm>
        <a:prstGeom prst="rightArrow">
          <a:avLst>
            <a:gd name="adj1" fmla="val 49830"/>
            <a:gd name="adj2" fmla="val 6066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100" kern="1200"/>
        </a:p>
      </dsp:txBody>
      <dsp:txXfrm rot="16200000">
        <a:off x="-1156772" y="1612873"/>
        <a:ext cx="3231647" cy="918102"/>
      </dsp:txXfrm>
    </dsp:sp>
    <dsp:sp modelId="{40130F72-793F-4902-803B-3532C9EAC89E}">
      <dsp:nvSpPr>
        <dsp:cNvPr id="0" name=""/>
        <dsp:cNvSpPr/>
      </dsp:nvSpPr>
      <dsp:spPr>
        <a:xfrm rot="5400000">
          <a:off x="5269941" y="2869624"/>
          <a:ext cx="3231647" cy="918102"/>
        </a:xfrm>
        <a:prstGeom prst="rightArrow">
          <a:avLst>
            <a:gd name="adj1" fmla="val 49830"/>
            <a:gd name="adj2" fmla="val 6066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100" kern="1200"/>
        </a:p>
      </dsp:txBody>
      <dsp:txXfrm rot="5400000">
        <a:off x="5269941" y="2869624"/>
        <a:ext cx="3231647" cy="918102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5717C0D-0457-43E8-B33E-1E74012230DD}">
      <dsp:nvSpPr>
        <dsp:cNvPr id="0" name=""/>
        <dsp:cNvSpPr/>
      </dsp:nvSpPr>
      <dsp:spPr>
        <a:xfrm>
          <a:off x="7875" y="4004"/>
          <a:ext cx="4024572" cy="4100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800" kern="1200" dirty="0" smtClean="0"/>
            <a:t>A cultura terapêutica está invadindo os púlpitos.</a:t>
          </a:r>
          <a:r>
            <a:rPr lang="pt-BR" sz="4100" kern="1200" dirty="0" smtClean="0"/>
            <a:t> </a:t>
          </a:r>
          <a:r>
            <a:rPr lang="pt-BR" sz="2000" kern="1200" dirty="0" err="1" smtClean="0"/>
            <a:t>Alister</a:t>
          </a:r>
          <a:r>
            <a:rPr lang="pt-BR" sz="2000" kern="1200" dirty="0" smtClean="0"/>
            <a:t> </a:t>
          </a:r>
          <a:r>
            <a:rPr lang="pt-BR" sz="2000" kern="1200" dirty="0" err="1" smtClean="0"/>
            <a:t>Mcgrath</a:t>
          </a:r>
          <a:endParaRPr lang="pt-BR" sz="4100" kern="1200" dirty="0"/>
        </a:p>
      </dsp:txBody>
      <dsp:txXfrm>
        <a:off x="7875" y="4004"/>
        <a:ext cx="4024572" cy="4100451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853D9AE-8A39-4256-8C0E-D53815561847}">
      <dsp:nvSpPr>
        <dsp:cNvPr id="0" name=""/>
        <dsp:cNvSpPr/>
      </dsp:nvSpPr>
      <dsp:spPr>
        <a:xfrm>
          <a:off x="0" y="339226"/>
          <a:ext cx="6936432" cy="41618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700" kern="1200" dirty="0" smtClean="0"/>
            <a:t>Os reformados mantinham o zelo pelo culto, pois todo pensamento e emoção deveriam ser voltados a Ele.</a:t>
          </a:r>
          <a:endParaRPr lang="pt-BR" sz="4700" kern="1200" dirty="0"/>
        </a:p>
      </dsp:txBody>
      <dsp:txXfrm>
        <a:off x="0" y="339226"/>
        <a:ext cx="6936432" cy="4161859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E00866F-6B78-4662-BBEC-80DFF308AD09}">
      <dsp:nvSpPr>
        <dsp:cNvPr id="0" name=""/>
        <dsp:cNvSpPr/>
      </dsp:nvSpPr>
      <dsp:spPr>
        <a:xfrm>
          <a:off x="0" y="2676368"/>
          <a:ext cx="7488832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6B98D4-E0F5-4B36-8B19-10BE02093BE2}">
      <dsp:nvSpPr>
        <dsp:cNvPr id="0" name=""/>
        <dsp:cNvSpPr/>
      </dsp:nvSpPr>
      <dsp:spPr>
        <a:xfrm>
          <a:off x="374075" y="168507"/>
          <a:ext cx="6975506" cy="26259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42" tIns="0" rIns="198142" bIns="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000" kern="1200" dirty="0" smtClean="0"/>
            <a:t>A falta de padrão moral na sociedade tem atingido as igrejas.</a:t>
          </a:r>
          <a:r>
            <a:rPr lang="pt-BR" sz="900" kern="1200" dirty="0" smtClean="0"/>
            <a:t>.</a:t>
          </a:r>
          <a:endParaRPr lang="pt-BR" sz="900" kern="1200" dirty="0"/>
        </a:p>
      </dsp:txBody>
      <dsp:txXfrm>
        <a:off x="374075" y="168507"/>
        <a:ext cx="6975506" cy="2625940"/>
      </dsp:txXfrm>
    </dsp:sp>
    <dsp:sp modelId="{7A3802E3-C45E-4BA1-B42F-2991D1A4A9F9}">
      <dsp:nvSpPr>
        <dsp:cNvPr id="0" name=""/>
        <dsp:cNvSpPr/>
      </dsp:nvSpPr>
      <dsp:spPr>
        <a:xfrm>
          <a:off x="0" y="4742460"/>
          <a:ext cx="7488832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AFDA40-CD0E-4A1D-AB01-A266C238E8E2}">
      <dsp:nvSpPr>
        <dsp:cNvPr id="0" name=""/>
        <dsp:cNvSpPr/>
      </dsp:nvSpPr>
      <dsp:spPr>
        <a:xfrm>
          <a:off x="356523" y="2921168"/>
          <a:ext cx="7130472" cy="19393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42" tIns="0" rIns="198142" bIns="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000" kern="1200" dirty="0" smtClean="0"/>
            <a:t>Viva de forma coerente com o teu padrão. O mal é julgar os diversos padrões.</a:t>
          </a:r>
          <a:endParaRPr lang="pt-BR" sz="4000" kern="1200" dirty="0"/>
        </a:p>
      </dsp:txBody>
      <dsp:txXfrm>
        <a:off x="356523" y="2921168"/>
        <a:ext cx="7130472" cy="1939371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EB45259-B077-48B7-8F43-ADD087AA4BD4}">
      <dsp:nvSpPr>
        <dsp:cNvPr id="0" name=""/>
        <dsp:cNvSpPr/>
      </dsp:nvSpPr>
      <dsp:spPr>
        <a:xfrm>
          <a:off x="0" y="280831"/>
          <a:ext cx="7704856" cy="46229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300" kern="1200" dirty="0" smtClean="0"/>
            <a:t>Houve um abandono de uma base teológica, justificado pela busca de uma representatividade na sociedade. Abandono das confissões e credos. Foi jogado fora séculos de estudo e interpretação da palavra.</a:t>
          </a:r>
          <a:endParaRPr lang="pt-BR" sz="4300" kern="1200" dirty="0"/>
        </a:p>
      </dsp:txBody>
      <dsp:txXfrm>
        <a:off x="0" y="280831"/>
        <a:ext cx="7704856" cy="4622913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09B4A38-0FA3-4DCE-8C4C-508B1A828561}">
      <dsp:nvSpPr>
        <dsp:cNvPr id="0" name=""/>
        <dsp:cNvSpPr/>
      </dsp:nvSpPr>
      <dsp:spPr>
        <a:xfrm>
          <a:off x="0" y="389631"/>
          <a:ext cx="7368480" cy="44210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800" kern="1200" dirty="0" smtClean="0"/>
            <a:t>A teologia relacional diz que o amor é o atributo mais importante de Deus. O amor de Deus é quem vai dar as regras no julgamento final.</a:t>
          </a:r>
          <a:endParaRPr lang="pt-BR" sz="4800" kern="1200" dirty="0"/>
        </a:p>
      </dsp:txBody>
      <dsp:txXfrm>
        <a:off x="0" y="389631"/>
        <a:ext cx="7368480" cy="4421088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8737843-5C21-406D-AE73-5EC022DAC423}">
      <dsp:nvSpPr>
        <dsp:cNvPr id="0" name=""/>
        <dsp:cNvSpPr/>
      </dsp:nvSpPr>
      <dsp:spPr>
        <a:xfrm>
          <a:off x="3352" y="0"/>
          <a:ext cx="2011680" cy="1950720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354705-CD4C-44A5-916E-86ECD4B4BBE7}">
      <dsp:nvSpPr>
        <dsp:cNvPr id="0" name=""/>
        <dsp:cNvSpPr/>
      </dsp:nvSpPr>
      <dsp:spPr>
        <a:xfrm>
          <a:off x="2075383" y="0"/>
          <a:ext cx="3413760" cy="1950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4048" tIns="0" rIns="384048" bIns="384048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5400" kern="1200" dirty="0" smtClean="0"/>
            <a:t>Discursos</a:t>
          </a:r>
          <a:endParaRPr lang="pt-BR" sz="5400" kern="1200" dirty="0"/>
        </a:p>
      </dsp:txBody>
      <dsp:txXfrm>
        <a:off x="2075383" y="0"/>
        <a:ext cx="3413760" cy="1950720"/>
      </dsp:txXfrm>
    </dsp:sp>
    <dsp:sp modelId="{08C3326C-F976-442D-A4BC-A6020F627605}">
      <dsp:nvSpPr>
        <dsp:cNvPr id="0" name=""/>
        <dsp:cNvSpPr/>
      </dsp:nvSpPr>
      <dsp:spPr>
        <a:xfrm>
          <a:off x="606856" y="2113280"/>
          <a:ext cx="2011680" cy="1950720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1E1D15-EAE9-49CD-8DF8-C25D390EBB91}">
      <dsp:nvSpPr>
        <dsp:cNvPr id="0" name=""/>
        <dsp:cNvSpPr/>
      </dsp:nvSpPr>
      <dsp:spPr>
        <a:xfrm>
          <a:off x="2678887" y="2113280"/>
          <a:ext cx="3413760" cy="1950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4048" tIns="0" rIns="384048" bIns="384048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5400" kern="1200" dirty="0" smtClean="0"/>
            <a:t>Práticas cristãs</a:t>
          </a:r>
          <a:endParaRPr lang="pt-BR" sz="5400" kern="1200" dirty="0"/>
        </a:p>
      </dsp:txBody>
      <dsp:txXfrm>
        <a:off x="2678887" y="2113280"/>
        <a:ext cx="3413760" cy="1950720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0028CB2-16AF-4ED2-8328-B85F51687A1D}">
      <dsp:nvSpPr>
        <dsp:cNvPr id="0" name=""/>
        <dsp:cNvSpPr/>
      </dsp:nvSpPr>
      <dsp:spPr>
        <a:xfrm>
          <a:off x="345578" y="1448"/>
          <a:ext cx="7538442" cy="45230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500" kern="1200" dirty="0" smtClean="0"/>
            <a:t>Somos relevantes para a sociedade?</a:t>
          </a:r>
          <a:endParaRPr lang="pt-BR" sz="6500" kern="1200" dirty="0"/>
        </a:p>
      </dsp:txBody>
      <dsp:txXfrm>
        <a:off x="345578" y="1448"/>
        <a:ext cx="7538442" cy="45230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OpposingIdeas">
  <dgm:title val=""/>
  <dgm:desc val=""/>
  <dgm:catLst>
    <dgm:cat type="relationship" pri="34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clrData>
  <dgm:layoutNode name="Name0">
    <dgm:varLst>
      <dgm:chMax val="2"/>
      <dgm:dir/>
      <dgm:animOne val="branch"/>
      <dgm:animLvl val="lvl"/>
      <dgm:resizeHandles val="exact"/>
    </dgm:varLst>
    <dgm:choose name="Name1">
      <dgm:if name="Name2" axis="ch" ptType="node" func="cnt" op="lte" val="1">
        <dgm:alg type="composite">
          <dgm:param type="ar" val="0.9928"/>
        </dgm:alg>
      </dgm:if>
      <dgm:else name="Name3">
        <dgm:alg type="composite">
          <dgm:param type="ar" val="1.6364"/>
        </dgm:alg>
      </dgm:else>
    </dgm:choose>
    <dgm:shape xmlns:r="http://schemas.openxmlformats.org/officeDocument/2006/relationships" r:blip="">
      <dgm:adjLst/>
    </dgm:shape>
    <dgm:choose name="Name4">
      <dgm:if name="Name5" func="var" arg="dir" op="equ" val="norm">
        <dgm:choose name="Name6">
          <dgm:if name="Name7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2963"/>
              <dgm:constr type="t" for="ch" forName="ChildText1" refType="h" fact="0.2722"/>
              <dgm:constr type="w" for="ch" forName="ChildText1" refType="w" fact="0.6534"/>
              <dgm:constr type="h" for="ch" forName="ChildText1" refType="h" fact="0.6682"/>
              <dgm:constr type="l" for="ch" forName="Background" refType="w" fact="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l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l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8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l" for="ch" forName="ChildText2" refType="w" fact="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l" for="ch" forName="Background" refType="w" fact="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l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l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l" for="ch" forName="ParentText2" refType="w" fact="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l" for="ch" forName="ParentShape2" refType="w" fact="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l" for="ch" forName="Divider" refType="w" fact="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if>
      <dgm:else name="Name9">
        <dgm:choose name="Name10">
          <dgm:if name="Name11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2455"/>
              <dgm:constr type="t" for="ch" forName="ChildText1" refType="h" fact="0.2651"/>
              <dgm:constr type="w" for="ch" forName="ChildText1" refType="w" fact="0.5351"/>
              <dgm:constr type="h" for="ch" forName="ChildText1" refType="h" fact="0.56"/>
              <dgm:constr type="r" for="ch" forName="Background" refType="w" fact="-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r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r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12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r" for="ch" forName="ChildText2" refType="w" fact="-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r" for="ch" forName="Background" refType="w" fact="-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r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r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r" for="ch" forName="ParentText2" refType="w" fact="-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r" for="ch" forName="ParentShape2" refType="w" fact="-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r" for="ch" forName="Divider" refType="w" fact="-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else>
    </dgm:choose>
    <dgm:choose name="Name13">
      <dgm:if name="Name14" axis="ch" ptType="node" func="cnt" op="gte" val="1">
        <dgm:layoutNode name="Background" styleLbl="node1">
          <dgm:alg type="sp"/>
          <dgm:choose name="Name15">
            <dgm:if name="Name16" func="var" arg="dir" op="equ" val="norm">
              <dgm:shape xmlns:r="http://schemas.openxmlformats.org/officeDocument/2006/relationships" type="round2DiagRect" r:blip="">
                <dgm:adjLst>
                  <dgm:adj idx="1" val="0"/>
                  <dgm:adj idx="2" val="0.1667"/>
                </dgm:adjLst>
              </dgm:shape>
            </dgm:if>
            <dgm:else name="Name17">
              <dgm:shape xmlns:r="http://schemas.openxmlformats.org/officeDocument/2006/relationships" type="round2DiagRect" r:blip="">
                <dgm:adjLst>
                  <dgm:adj idx="1" val="0.1667"/>
                  <dgm:adj idx="2" val="0"/>
                </dgm:adjLst>
              </dgm:shape>
            </dgm:else>
          </dgm:choose>
          <dgm:presOf/>
        </dgm:layoutNode>
        <dgm:choose name="Name18">
          <dgm:if name="Name19" axis="ch" ptType="node" func="cnt" op="gte" val="2">
            <dgm:layoutNode name="Divider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</dgm:if>
          <dgm:else name="Name20"/>
        </dgm:choose>
        <dgm:layoutNode name="ChildText1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hideGeom="1">
            <dgm:adjLst/>
          </dgm:shape>
          <dgm:presOf axis="ch des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21">
          <dgm:if name="Name22" axis="ch" ptType="node" func="cnt" op="gte" val="2">
            <dgm:layoutNode name="ChildText2" styleLbl="revTx">
              <dgm:varLst>
                <dgm:chMax val="0"/>
                <dgm:chPref val="0"/>
                <dgm:bulletEnabled val="1"/>
              </dgm:varLst>
              <dgm:alg type="tx">
                <dgm:param type="parTxLTRAlign" val="l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ch des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23"/>
        </dgm:choose>
        <dgm:layoutNode name="ParentText1" styleLbl="revTx">
          <dgm:varLst>
            <dgm:chMax val="1"/>
            <dgm:chPref val="1"/>
          </dgm:varLst>
          <dgm:choose name="Name24">
            <dgm:if name="Name25" func="var" arg="dir" op="equ" val="norm">
              <dgm:alg type="tx">
                <dgm:param type="parTxLTRAlign" val="r"/>
                <dgm:param type="shpTxLTRAlignCh" val="r"/>
                <dgm:param type="txAnchorVertCh" val="mid"/>
                <dgm:param type="autoTxRot" val="grav"/>
              </dgm:alg>
            </dgm:if>
            <dgm:else name="Name26">
              <dgm:alg type="tx">
                <dgm:param type="parTxLTRAlign" val="l"/>
                <dgm:param type="shpTxLTRAlignCh" val="r"/>
                <dgm:param type="txAnchorVertCh" val="mid"/>
                <dgm:param type="autoTxRot" val="grav"/>
              </dgm:alg>
            </dgm:else>
          </dgm:choose>
          <dgm:choose name="Name27">
            <dgm:if name="Name28" func="var" arg="dir" op="equ" val="norm">
              <dgm:shape xmlns:r="http://schemas.openxmlformats.org/officeDocument/2006/relationships" rot="-90" type="rightArrow" r:blip="" hideGeom="1">
                <dgm:adjLst>
                  <dgm:adj idx="1" val="0.4983"/>
                  <dgm:adj idx="2" val="0.6066"/>
                </dgm:adjLst>
              </dgm:shape>
            </dgm:if>
            <dgm:else name="Name29">
              <dgm:shape xmlns:r="http://schemas.openxmlformats.org/officeDocument/2006/relationships" rot="90" type="leftArrow" r:blip="" hideGeom="1">
                <dgm:adjLst>
                  <dgm:adj idx="1" val="0.4983"/>
                  <dgm:adj idx="2" val="0.6066"/>
                </dgm:adjLst>
              </dgm:shape>
            </dgm:else>
          </dgm:choose>
          <dgm:presOf axis="ch 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ParentShape1" styleLbl="alignImgPlace1">
          <dgm:varLst/>
          <dgm:alg type="sp"/>
          <dgm:presOf axis="ch self" ptType="node node" st="1 1" cnt="1 0"/>
          <dgm:choose name="Name30">
            <dgm:if name="Name31" func="var" arg="dir" op="equ" val="norm">
              <dgm:shape xmlns:r="http://schemas.openxmlformats.org/officeDocument/2006/relationships" rot="-90" type="rightArrow" r:blip="">
                <dgm:adjLst>
                  <dgm:adj idx="1" val="0.4983"/>
                  <dgm:adj idx="2" val="0.6066"/>
                </dgm:adjLst>
              </dgm:shape>
            </dgm:if>
            <dgm:else name="Name32">
              <dgm:shape xmlns:r="http://schemas.openxmlformats.org/officeDocument/2006/relationships" rot="90" type="leftArrow" r:blip="">
                <dgm:adjLst>
                  <dgm:adj idx="1" val="0.4983"/>
                  <dgm:adj idx="2" val="0.6066"/>
                </dgm:adjLst>
              </dgm:shape>
            </dgm:else>
          </dgm:choose>
        </dgm:layoutNode>
        <dgm:choose name="Name33">
          <dgm:if name="Name34" axis="ch" ptType="node" func="cnt" op="gte" val="2">
            <dgm:layoutNode name="ParentText2" styleLbl="revTx">
              <dgm:varLst>
                <dgm:chMax val="1"/>
                <dgm:chPref val="1"/>
              </dgm:varLst>
              <dgm:choose name="Name35">
                <dgm:if name="Name36" func="var" arg="dir" op="equ" val="norm">
                  <dgm:alg type="tx">
                    <dgm:param type="parTxLTRAlign" val="r"/>
                    <dgm:param type="shpTxLTRAlignCh" val="r"/>
                    <dgm:param type="txAnchorVertCh" val="mid"/>
                    <dgm:param type="autoTxRot" val="grav"/>
                  </dgm:alg>
                </dgm:if>
                <dgm:else name="Name37">
                  <dgm:alg type="tx">
                    <dgm:param type="parTxLTRAlign" val="l"/>
                    <dgm:param type="shpTxLTRAlignCh" val="r"/>
                    <dgm:param type="txAnchorVertCh" val="mid"/>
                    <dgm:param type="autoTxRot" val="grav"/>
                  </dgm:alg>
                </dgm:else>
              </dgm:choose>
              <dgm:choose name="Name38">
                <dgm:if name="Name39" func="var" arg="dir" op="equ" val="norm">
                  <dgm:shape xmlns:r="http://schemas.openxmlformats.org/officeDocument/2006/relationships" rot="90" type="rightArrow" r:blip="" hideGeom="1">
                    <dgm:adjLst>
                      <dgm:adj idx="1" val="0.4983"/>
                      <dgm:adj idx="2" val="0.6066"/>
                    </dgm:adjLst>
                  </dgm:shape>
                </dgm:if>
                <dgm:else name="Name40">
                  <dgm:shape xmlns:r="http://schemas.openxmlformats.org/officeDocument/2006/relationships" rot="-90" type="leftArrow" r:blip="" hideGeom="1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ParentShape2" styleLbl="alignImgPlace1">
              <dgm:varLst/>
              <dgm:alg type="sp"/>
              <dgm:choose name="Name41">
                <dgm:if name="Name42" func="var" arg="dir" op="equ" val="norm">
                  <dgm:shape xmlns:r="http://schemas.openxmlformats.org/officeDocument/2006/relationships" rot="90" type="rightArrow" r:blip="">
                    <dgm:adjLst>
                      <dgm:adj idx="1" val="0.4983"/>
                      <dgm:adj idx="2" val="0.6066"/>
                    </dgm:adjLst>
                  </dgm:shape>
                </dgm:if>
                <dgm:else name="Name43">
                  <dgm:shape xmlns:r="http://schemas.openxmlformats.org/officeDocument/2006/relationships" rot="-90" type="leftArrow" r:blip="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</dgm:layoutNode>
          </dgm:if>
          <dgm:else name="Name44"/>
        </dgm:choose>
      </dgm:if>
      <dgm:else name="Name4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OpposingIdeas">
  <dgm:title val=""/>
  <dgm:desc val=""/>
  <dgm:catLst>
    <dgm:cat type="relationship" pri="34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clrData>
  <dgm:layoutNode name="Name0">
    <dgm:varLst>
      <dgm:chMax val="2"/>
      <dgm:dir/>
      <dgm:animOne val="branch"/>
      <dgm:animLvl val="lvl"/>
      <dgm:resizeHandles val="exact"/>
    </dgm:varLst>
    <dgm:choose name="Name1">
      <dgm:if name="Name2" axis="ch" ptType="node" func="cnt" op="lte" val="1">
        <dgm:alg type="composite">
          <dgm:param type="ar" val="0.9928"/>
        </dgm:alg>
      </dgm:if>
      <dgm:else name="Name3">
        <dgm:alg type="composite">
          <dgm:param type="ar" val="1.6364"/>
        </dgm:alg>
      </dgm:else>
    </dgm:choose>
    <dgm:shape xmlns:r="http://schemas.openxmlformats.org/officeDocument/2006/relationships" r:blip="">
      <dgm:adjLst/>
    </dgm:shape>
    <dgm:choose name="Name4">
      <dgm:if name="Name5" func="var" arg="dir" op="equ" val="norm">
        <dgm:choose name="Name6">
          <dgm:if name="Name7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2963"/>
              <dgm:constr type="t" for="ch" forName="ChildText1" refType="h" fact="0.2722"/>
              <dgm:constr type="w" for="ch" forName="ChildText1" refType="w" fact="0.6534"/>
              <dgm:constr type="h" for="ch" forName="ChildText1" refType="h" fact="0.6682"/>
              <dgm:constr type="l" for="ch" forName="Background" refType="w" fact="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l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l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8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l" for="ch" forName="ChildText2" refType="w" fact="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l" for="ch" forName="Background" refType="w" fact="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l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l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l" for="ch" forName="ParentText2" refType="w" fact="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l" for="ch" forName="ParentShape2" refType="w" fact="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l" for="ch" forName="Divider" refType="w" fact="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if>
      <dgm:else name="Name9">
        <dgm:choose name="Name10">
          <dgm:if name="Name11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2455"/>
              <dgm:constr type="t" for="ch" forName="ChildText1" refType="h" fact="0.2651"/>
              <dgm:constr type="w" for="ch" forName="ChildText1" refType="w" fact="0.5351"/>
              <dgm:constr type="h" for="ch" forName="ChildText1" refType="h" fact="0.56"/>
              <dgm:constr type="r" for="ch" forName="Background" refType="w" fact="-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r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r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12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r" for="ch" forName="ChildText2" refType="w" fact="-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r" for="ch" forName="Background" refType="w" fact="-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r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r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r" for="ch" forName="ParentText2" refType="w" fact="-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r" for="ch" forName="ParentShape2" refType="w" fact="-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r" for="ch" forName="Divider" refType="w" fact="-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else>
    </dgm:choose>
    <dgm:choose name="Name13">
      <dgm:if name="Name14" axis="ch" ptType="node" func="cnt" op="gte" val="1">
        <dgm:layoutNode name="Background" styleLbl="node1">
          <dgm:alg type="sp"/>
          <dgm:choose name="Name15">
            <dgm:if name="Name16" func="var" arg="dir" op="equ" val="norm">
              <dgm:shape xmlns:r="http://schemas.openxmlformats.org/officeDocument/2006/relationships" type="round2DiagRect" r:blip="">
                <dgm:adjLst>
                  <dgm:adj idx="1" val="0"/>
                  <dgm:adj idx="2" val="0.1667"/>
                </dgm:adjLst>
              </dgm:shape>
            </dgm:if>
            <dgm:else name="Name17">
              <dgm:shape xmlns:r="http://schemas.openxmlformats.org/officeDocument/2006/relationships" type="round2DiagRect" r:blip="">
                <dgm:adjLst>
                  <dgm:adj idx="1" val="0.1667"/>
                  <dgm:adj idx="2" val="0"/>
                </dgm:adjLst>
              </dgm:shape>
            </dgm:else>
          </dgm:choose>
          <dgm:presOf/>
        </dgm:layoutNode>
        <dgm:choose name="Name18">
          <dgm:if name="Name19" axis="ch" ptType="node" func="cnt" op="gte" val="2">
            <dgm:layoutNode name="Divider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</dgm:if>
          <dgm:else name="Name20"/>
        </dgm:choose>
        <dgm:layoutNode name="ChildText1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hideGeom="1">
            <dgm:adjLst/>
          </dgm:shape>
          <dgm:presOf axis="ch des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21">
          <dgm:if name="Name22" axis="ch" ptType="node" func="cnt" op="gte" val="2">
            <dgm:layoutNode name="ChildText2" styleLbl="revTx">
              <dgm:varLst>
                <dgm:chMax val="0"/>
                <dgm:chPref val="0"/>
                <dgm:bulletEnabled val="1"/>
              </dgm:varLst>
              <dgm:alg type="tx">
                <dgm:param type="parTxLTRAlign" val="l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ch des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23"/>
        </dgm:choose>
        <dgm:layoutNode name="ParentText1" styleLbl="revTx">
          <dgm:varLst>
            <dgm:chMax val="1"/>
            <dgm:chPref val="1"/>
          </dgm:varLst>
          <dgm:choose name="Name24">
            <dgm:if name="Name25" func="var" arg="dir" op="equ" val="norm">
              <dgm:alg type="tx">
                <dgm:param type="parTxLTRAlign" val="r"/>
                <dgm:param type="shpTxLTRAlignCh" val="r"/>
                <dgm:param type="txAnchorVertCh" val="mid"/>
                <dgm:param type="autoTxRot" val="grav"/>
              </dgm:alg>
            </dgm:if>
            <dgm:else name="Name26">
              <dgm:alg type="tx">
                <dgm:param type="parTxLTRAlign" val="l"/>
                <dgm:param type="shpTxLTRAlignCh" val="r"/>
                <dgm:param type="txAnchorVertCh" val="mid"/>
                <dgm:param type="autoTxRot" val="grav"/>
              </dgm:alg>
            </dgm:else>
          </dgm:choose>
          <dgm:choose name="Name27">
            <dgm:if name="Name28" func="var" arg="dir" op="equ" val="norm">
              <dgm:shape xmlns:r="http://schemas.openxmlformats.org/officeDocument/2006/relationships" rot="-90" type="rightArrow" r:blip="" hideGeom="1">
                <dgm:adjLst>
                  <dgm:adj idx="1" val="0.4983"/>
                  <dgm:adj idx="2" val="0.6066"/>
                </dgm:adjLst>
              </dgm:shape>
            </dgm:if>
            <dgm:else name="Name29">
              <dgm:shape xmlns:r="http://schemas.openxmlformats.org/officeDocument/2006/relationships" rot="90" type="leftArrow" r:blip="" hideGeom="1">
                <dgm:adjLst>
                  <dgm:adj idx="1" val="0.4983"/>
                  <dgm:adj idx="2" val="0.6066"/>
                </dgm:adjLst>
              </dgm:shape>
            </dgm:else>
          </dgm:choose>
          <dgm:presOf axis="ch 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ParentShape1" styleLbl="alignImgPlace1">
          <dgm:varLst/>
          <dgm:alg type="sp"/>
          <dgm:presOf axis="ch self" ptType="node node" st="1 1" cnt="1 0"/>
          <dgm:choose name="Name30">
            <dgm:if name="Name31" func="var" arg="dir" op="equ" val="norm">
              <dgm:shape xmlns:r="http://schemas.openxmlformats.org/officeDocument/2006/relationships" rot="-90" type="rightArrow" r:blip="">
                <dgm:adjLst>
                  <dgm:adj idx="1" val="0.4983"/>
                  <dgm:adj idx="2" val="0.6066"/>
                </dgm:adjLst>
              </dgm:shape>
            </dgm:if>
            <dgm:else name="Name32">
              <dgm:shape xmlns:r="http://schemas.openxmlformats.org/officeDocument/2006/relationships" rot="90" type="leftArrow" r:blip="">
                <dgm:adjLst>
                  <dgm:adj idx="1" val="0.4983"/>
                  <dgm:adj idx="2" val="0.6066"/>
                </dgm:adjLst>
              </dgm:shape>
            </dgm:else>
          </dgm:choose>
        </dgm:layoutNode>
        <dgm:choose name="Name33">
          <dgm:if name="Name34" axis="ch" ptType="node" func="cnt" op="gte" val="2">
            <dgm:layoutNode name="ParentText2" styleLbl="revTx">
              <dgm:varLst>
                <dgm:chMax val="1"/>
                <dgm:chPref val="1"/>
              </dgm:varLst>
              <dgm:choose name="Name35">
                <dgm:if name="Name36" func="var" arg="dir" op="equ" val="norm">
                  <dgm:alg type="tx">
                    <dgm:param type="parTxLTRAlign" val="r"/>
                    <dgm:param type="shpTxLTRAlignCh" val="r"/>
                    <dgm:param type="txAnchorVertCh" val="mid"/>
                    <dgm:param type="autoTxRot" val="grav"/>
                  </dgm:alg>
                </dgm:if>
                <dgm:else name="Name37">
                  <dgm:alg type="tx">
                    <dgm:param type="parTxLTRAlign" val="l"/>
                    <dgm:param type="shpTxLTRAlignCh" val="r"/>
                    <dgm:param type="txAnchorVertCh" val="mid"/>
                    <dgm:param type="autoTxRot" val="grav"/>
                  </dgm:alg>
                </dgm:else>
              </dgm:choose>
              <dgm:choose name="Name38">
                <dgm:if name="Name39" func="var" arg="dir" op="equ" val="norm">
                  <dgm:shape xmlns:r="http://schemas.openxmlformats.org/officeDocument/2006/relationships" rot="90" type="rightArrow" r:blip="" hideGeom="1">
                    <dgm:adjLst>
                      <dgm:adj idx="1" val="0.4983"/>
                      <dgm:adj idx="2" val="0.6066"/>
                    </dgm:adjLst>
                  </dgm:shape>
                </dgm:if>
                <dgm:else name="Name40">
                  <dgm:shape xmlns:r="http://schemas.openxmlformats.org/officeDocument/2006/relationships" rot="-90" type="leftArrow" r:blip="" hideGeom="1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ParentShape2" styleLbl="alignImgPlace1">
              <dgm:varLst/>
              <dgm:alg type="sp"/>
              <dgm:choose name="Name41">
                <dgm:if name="Name42" func="var" arg="dir" op="equ" val="norm">
                  <dgm:shape xmlns:r="http://schemas.openxmlformats.org/officeDocument/2006/relationships" rot="90" type="rightArrow" r:blip="">
                    <dgm:adjLst>
                      <dgm:adj idx="1" val="0.4983"/>
                      <dgm:adj idx="2" val="0.6066"/>
                    </dgm:adjLst>
                  </dgm:shape>
                </dgm:if>
                <dgm:else name="Name43">
                  <dgm:shape xmlns:r="http://schemas.openxmlformats.org/officeDocument/2006/relationships" rot="-90" type="leftArrow" r:blip="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</dgm:layoutNode>
          </dgm:if>
          <dgm:else name="Name44"/>
        </dgm:choose>
      </dgm:if>
      <dgm:else name="Name4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#4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#5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#6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default#7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default#8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61460" cy="354330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5308971" y="0"/>
            <a:ext cx="4061460" cy="354330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r">
              <a:defRPr sz="1200"/>
            </a:lvl1pPr>
          </a:lstStyle>
          <a:p>
            <a:fld id="{5FC4A539-94B6-4EE1-A61B-B2AFD1452C41}" type="datetimeFigureOut">
              <a:rPr lang="pt-BR" smtClean="0"/>
              <a:pPr/>
              <a:t>11/04/2014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6731040"/>
            <a:ext cx="4061460" cy="354330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5308971" y="6731040"/>
            <a:ext cx="4061460" cy="354330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r">
              <a:defRPr sz="1200"/>
            </a:lvl1pPr>
          </a:lstStyle>
          <a:p>
            <a:fld id="{593AA9A0-1E5C-497E-88EE-B0300357EF2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881933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60825" cy="354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308600" y="0"/>
            <a:ext cx="4062413" cy="354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4A3C7E-BD18-403B-9222-502790C14429}" type="datetimeFigureOut">
              <a:rPr lang="pt-BR" smtClean="0"/>
              <a:pPr/>
              <a:t>11/04/2014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914650" y="531813"/>
            <a:ext cx="3543300" cy="26574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36625" y="3365500"/>
            <a:ext cx="7499350" cy="31892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731000"/>
            <a:ext cx="4060825" cy="3540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308600" y="6731000"/>
            <a:ext cx="4062413" cy="3540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9ED596-0814-4C0C-B734-EE15417FE9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227922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Diante deste quadro, quais são as principais características, tendências e desafios da igreja evangélica?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ED596-0814-4C0C-B734-EE15417FE971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175399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Reação</a:t>
            </a:r>
            <a:r>
              <a:rPr lang="pt-BR" baseline="0" dirty="0" smtClean="0"/>
              <a:t> natural ao modernismo. Se a razão não resolveu os problemas da crise humana, há a tendência para o polo oposto. </a:t>
            </a:r>
          </a:p>
          <a:p>
            <a:r>
              <a:rPr lang="pt-BR" baseline="0" dirty="0" smtClean="0"/>
              <a:t>Decepção, falta de esperança, duas guerras mundiais.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ED596-0814-4C0C-B734-EE15417FE971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173263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800" dirty="0" smtClean="0"/>
              <a:t>Na igreja não foi diferente, o movimento místico buscou experiências no lugar de ensinamentos ou doutrinas. As igrejas passaram ter como objetivo central suprir as necessidades imediatas do homem, gerando uma tendência a uma </a:t>
            </a:r>
            <a:r>
              <a:rPr lang="pt-BR" sz="4800" dirty="0" smtClean="0">
                <a:solidFill>
                  <a:srgbClr val="FF0000"/>
                </a:solidFill>
              </a:rPr>
              <a:t>espiritualidade extravagante</a:t>
            </a:r>
            <a:r>
              <a:rPr lang="pt-BR" sz="4800" dirty="0" smtClean="0"/>
              <a:t>. (</a:t>
            </a:r>
            <a:r>
              <a:rPr lang="pt-BR" sz="4800" dirty="0" err="1" smtClean="0"/>
              <a:t>Ig</a:t>
            </a:r>
            <a:r>
              <a:rPr lang="pt-BR" sz="4800" dirty="0" smtClean="0"/>
              <a:t>. Ass. De Boston, anjos, exorcismos)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ED596-0814-4C0C-B734-EE15417FE971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403129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dirty="0" smtClean="0"/>
              <a:t>As histórias dos avivamentos que chegaram a algum exagero e que não mantinham uma centralidade na palavra findaram em ceticismo</a:t>
            </a:r>
            <a:r>
              <a:rPr lang="pt-BR" sz="1200" dirty="0" smtClean="0"/>
              <a:t>. Franklin Ferreira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ED596-0814-4C0C-B734-EE15417FE971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4890819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dirty="0" smtClean="0"/>
              <a:t>Surgiu no início do século XX, nos Estados Unidos. No Brasil com neopentecostais nos anos 80.</a:t>
            </a:r>
          </a:p>
          <a:p>
            <a:r>
              <a:rPr lang="pt-BR" sz="1200" dirty="0" smtClean="0"/>
              <a:t>Aumento</a:t>
            </a:r>
            <a:r>
              <a:rPr lang="pt-BR" sz="1200" baseline="0" dirty="0" smtClean="0"/>
              <a:t> de 8% do n.º d</a:t>
            </a:r>
            <a:r>
              <a:rPr lang="pt-BR" sz="1800" baseline="0" dirty="0" smtClean="0"/>
              <a:t>os sem religião. O ceticismo e a decepção da realidade mística e da ilusão provocada pela TP.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ED596-0814-4C0C-B734-EE15417FE971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8858750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dirty="0" smtClean="0"/>
              <a:t>“Mas, se </a:t>
            </a:r>
            <a:r>
              <a:rPr lang="pt-BR" sz="1200" dirty="0" smtClean="0">
                <a:solidFill>
                  <a:srgbClr val="FF0000"/>
                </a:solidFill>
              </a:rPr>
              <a:t>somos atribulados</a:t>
            </a:r>
            <a:r>
              <a:rPr lang="pt-BR" sz="1200" dirty="0" smtClean="0"/>
              <a:t>, é para o vosso conforto e salvação; se somos confortados, é também para o vosso conforto, o qual se torna eficaz, </a:t>
            </a:r>
            <a:r>
              <a:rPr lang="pt-BR" sz="1200" dirty="0" smtClean="0">
                <a:solidFill>
                  <a:srgbClr val="FF0000"/>
                </a:solidFill>
              </a:rPr>
              <a:t>suportando vós com paciência os mesmos sofrimentos </a:t>
            </a:r>
            <a:r>
              <a:rPr lang="pt-BR" sz="1200" dirty="0" smtClean="0"/>
              <a:t>que nós também padecemos.” 2 Cor 1:6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ED596-0814-4C0C-B734-EE15417FE971}" type="slidenum">
              <a:rPr lang="pt-BR" smtClean="0"/>
              <a:pPr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912994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Perdeu-se o pensamento dos reformados que tinham uma visão clara de um Deus que tem um propósito global não apenas voltado aos interesses mesquinhos de cada um.</a:t>
            </a:r>
            <a:br>
              <a:rPr lang="pt-BR" dirty="0" smtClean="0"/>
            </a:b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ED596-0814-4C0C-B734-EE15417FE971}" type="slidenum">
              <a:rPr lang="pt-BR" smtClean="0"/>
              <a:pPr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5151783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Grego </a:t>
            </a:r>
            <a:r>
              <a:rPr lang="pt-BR" dirty="0" err="1" smtClean="0"/>
              <a:t>Hedonê</a:t>
            </a:r>
            <a:r>
              <a:rPr lang="pt-BR" dirty="0" smtClean="0"/>
              <a:t>=</a:t>
            </a:r>
            <a:r>
              <a:rPr lang="pt-BR" baseline="0" dirty="0" smtClean="0"/>
              <a:t>prazer. Surgiu com </a:t>
            </a:r>
            <a:r>
              <a:rPr lang="pt-BR" baseline="0" dirty="0" err="1" smtClean="0"/>
              <a:t>Epicuro</a:t>
            </a:r>
            <a:r>
              <a:rPr lang="pt-BR" baseline="0" dirty="0" smtClean="0"/>
              <a:t>. Ressurgindo no Iluminismo. </a:t>
            </a:r>
            <a:endParaRPr lang="pt-BR" dirty="0" smtClean="0"/>
          </a:p>
          <a:p>
            <a:r>
              <a:rPr lang="pt-BR" dirty="0" smtClean="0"/>
              <a:t>Antropocentrismo.</a:t>
            </a:r>
          </a:p>
          <a:p>
            <a:r>
              <a:rPr lang="pt-BR" dirty="0" smtClean="0"/>
              <a:t>Uma pregação voltada com o propósito de fazer as pessoas se sentirem bem. </a:t>
            </a:r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ED596-0814-4C0C-B734-EE15417FE971}" type="slidenum">
              <a:rPr lang="pt-BR" smtClean="0"/>
              <a:pPr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9727106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“A partir dos anos 70, houve um excesso de pensamento escatológico, fundamentado no </a:t>
            </a:r>
            <a:r>
              <a:rPr lang="pt-BR" dirty="0" err="1" smtClean="0"/>
              <a:t>pré-milenismo</a:t>
            </a:r>
            <a:r>
              <a:rPr lang="pt-BR" dirty="0" smtClean="0"/>
              <a:t>.” Luiz </a:t>
            </a:r>
            <a:r>
              <a:rPr lang="pt-BR" dirty="0" err="1" smtClean="0"/>
              <a:t>Sayão</a:t>
            </a:r>
            <a:r>
              <a:rPr lang="pt-BR" dirty="0" smtClean="0"/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“Alguém que tenha a perspectiva pré-milenista será normalmente mais pessimista sobre a sociedade. Ele vê na Segunda vinda de Cristo a única esperança para a humanidade. Isto desencoraja o envolvimento em ação social e alimenta uma ética social </a:t>
            </a:r>
            <a:r>
              <a:rPr lang="pt-BR" dirty="0" err="1" smtClean="0"/>
              <a:t>sobrenaturalista</a:t>
            </a:r>
            <a:r>
              <a:rPr lang="pt-BR" dirty="0" smtClean="0"/>
              <a:t>”. CLOUSE, Robert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 smtClean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ED596-0814-4C0C-B734-EE15417FE971}" type="slidenum">
              <a:rPr lang="pt-BR" smtClean="0"/>
              <a:pPr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4727708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Jeremias 29 – Plantai, edificai, casai, tenham filhos,</a:t>
            </a:r>
            <a:r>
              <a:rPr lang="pt-BR" baseline="0" dirty="0" smtClean="0"/>
              <a:t> procurai a paz da cidade.</a:t>
            </a:r>
            <a:endParaRPr lang="pt-BR" dirty="0" smtClean="0"/>
          </a:p>
          <a:p>
            <a:r>
              <a:rPr lang="pt-BR" dirty="0" smtClean="0"/>
              <a:t>Atos</a:t>
            </a:r>
            <a:r>
              <a:rPr lang="pt-BR" baseline="0" dirty="0" smtClean="0"/>
              <a:t> 1- Perguntam a Jesus sobre a data de sua volta. Jesus responde: Não vos compete conhecer tempos ou épocas que o Pai reservou.</a:t>
            </a:r>
          </a:p>
          <a:p>
            <a:r>
              <a:rPr lang="pt-BR" baseline="0" dirty="0" smtClean="0"/>
              <a:t>Olhando para o céu, dois varões perguntam aos discípulos: Varões galileus, por que estais olhando para as alturas?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ED596-0814-4C0C-B734-EE15417FE971}" type="slidenum">
              <a:rPr lang="pt-BR" smtClean="0"/>
              <a:pPr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5733540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Não há uma liderança forte;</a:t>
            </a:r>
          </a:p>
          <a:p>
            <a:r>
              <a:rPr lang="pt-BR" dirty="0" smtClean="0"/>
              <a:t>Não há um órgão que represente os evangélicos;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ED596-0814-4C0C-B734-EE15417FE971}" type="slidenum">
              <a:rPr lang="pt-BR" smtClean="0"/>
              <a:pPr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4776551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Fruto do relativismo.</a:t>
            </a:r>
          </a:p>
          <a:p>
            <a:r>
              <a:rPr lang="pt-BR" dirty="0" smtClean="0"/>
              <a:t>Não existem absolutos.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ED596-0814-4C0C-B734-EE15417FE971}" type="slidenum">
              <a:rPr lang="pt-BR" smtClean="0"/>
              <a:pPr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8983067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“... Pregue a palavra, esteja preparado a tempo e fora de tempo, repreenda, corrija, exorte com toda a paciência e doutrina. Pois virá o tempo em que não suportarão a sã doutrina; pelo contrário, sentindo coceira nos ouvidos, segundo os seus próprios desejos juntarão mestres para si mesmos.  Eles se recusarão a dar ouvidos à verdade, voltando-se para os mitos. (2Tm 4.2-4)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ED596-0814-4C0C-B734-EE15417FE971}" type="slidenum">
              <a:rPr lang="pt-BR" smtClean="0"/>
              <a:pPr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1214156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O futuro está sendo determinado. Deus não tem como prever tragédias. Nem sempre acontece como Deus planejou.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A teologia relacional e o teísmo aberto jogaram fora a onisciência, onipotência e presciência de Deus. Há um desequilíbrio dos atributos de Deus.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 smtClean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ED596-0814-4C0C-B734-EE15417FE971}" type="slidenum">
              <a:rPr lang="pt-BR" smtClean="0"/>
              <a:pPr/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237621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002060"/>
                </a:solidFill>
              </a:rPr>
              <a:t>Calvinismo</a:t>
            </a:r>
            <a:r>
              <a:rPr lang="pt-BR" dirty="0" smtClean="0"/>
              <a:t> é uma </a:t>
            </a:r>
            <a:r>
              <a:rPr lang="pt-BR" dirty="0" smtClean="0">
                <a:solidFill>
                  <a:srgbClr val="002060"/>
                </a:solidFill>
              </a:rPr>
              <a:t>cosmovisão reformada </a:t>
            </a:r>
            <a:r>
              <a:rPr lang="pt-BR" dirty="0" smtClean="0"/>
              <a:t>aplicando sua teologia a todas as esferas da vida. </a:t>
            </a:r>
            <a:r>
              <a:rPr lang="pt-BR" dirty="0" smtClean="0">
                <a:solidFill>
                  <a:srgbClr val="002060"/>
                </a:solidFill>
              </a:rPr>
              <a:t>É um modo de vida</a:t>
            </a:r>
            <a:r>
              <a:rPr lang="pt-BR" dirty="0" smtClean="0"/>
              <a:t>. Uma concepção do mundo que, partindo da ideia de que </a:t>
            </a:r>
            <a:r>
              <a:rPr lang="pt-BR" dirty="0" smtClean="0">
                <a:solidFill>
                  <a:srgbClr val="002060"/>
                </a:solidFill>
              </a:rPr>
              <a:t>Deus é soberano</a:t>
            </a:r>
            <a:r>
              <a:rPr lang="pt-BR" dirty="0" smtClean="0"/>
              <a:t>, </a:t>
            </a:r>
            <a:r>
              <a:rPr lang="pt-BR" dirty="0" smtClean="0">
                <a:solidFill>
                  <a:srgbClr val="C00000"/>
                </a:solidFill>
              </a:rPr>
              <a:t>busca vivenciar essa soberania em tudo o que existe, da salvação ao trabalho, da Igreja ao Estado, dos aspectos sociais aos culturais</a:t>
            </a:r>
            <a:r>
              <a:rPr lang="pt-BR" dirty="0" smtClean="0"/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“Não existe nenhum centímetro quadrado neste mundo que não seja de Deus. Tudo é de Deus. Mas nós deixamos a sociedade, política, artes, cultura, o mundo nas mãos do maligno e nos centramos no celeste porvir.” Abraham </a:t>
            </a:r>
            <a:r>
              <a:rPr lang="pt-BR" dirty="0" err="1" smtClean="0"/>
              <a:t>Kuyper</a:t>
            </a:r>
            <a:endParaRPr lang="pt-B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“Calvinismo está entre as maiores forças que moldaram nossa moderna sociedade ocidental”. Robert </a:t>
            </a:r>
            <a:r>
              <a:rPr lang="pt-BR" dirty="0" err="1" smtClean="0"/>
              <a:t>Knudsen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ED596-0814-4C0C-B734-EE15417FE971}" type="slidenum">
              <a:rPr lang="pt-BR" smtClean="0"/>
              <a:pPr/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31668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 smtClean="0"/>
          </a:p>
          <a:p>
            <a:r>
              <a:rPr lang="pt-BR" dirty="0" smtClean="0"/>
              <a:t>Relevantes para a sociedade, abrangendo questões de meio ambiente, segurança, distribuição de renda, influenciar a cultura, a arte, a vida pública, educação, enfim, todas as áreas.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ED596-0814-4C0C-B734-EE15417FE971}" type="slidenum">
              <a:rPr lang="pt-BR" smtClean="0"/>
              <a:pPr/>
              <a:t>40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198294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548680"/>
            <a:ext cx="8496944" cy="1470025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51520" y="3068960"/>
            <a:ext cx="4176464" cy="1872208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295834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ítulo 1"/>
          <p:cNvSpPr>
            <a:spLocks noGrp="1"/>
          </p:cNvSpPr>
          <p:nvPr>
            <p:ph type="ctrTitle"/>
          </p:nvPr>
        </p:nvSpPr>
        <p:spPr>
          <a:xfrm>
            <a:off x="251520" y="548680"/>
            <a:ext cx="8496944" cy="1470025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984807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9" name="Subtítulo 2"/>
          <p:cNvSpPr>
            <a:spLocks noGrp="1"/>
          </p:cNvSpPr>
          <p:nvPr>
            <p:ph type="subTitle" idx="1"/>
          </p:nvPr>
        </p:nvSpPr>
        <p:spPr>
          <a:xfrm>
            <a:off x="251520" y="3068960"/>
            <a:ext cx="4176464" cy="1872208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98480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976128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984807"/>
                </a:solidFill>
              </a:defRPr>
            </a:lvl1pPr>
            <a:lvl2pPr>
              <a:defRPr>
                <a:solidFill>
                  <a:srgbClr val="984807"/>
                </a:solidFill>
              </a:defRPr>
            </a:lvl2pPr>
            <a:lvl3pPr>
              <a:defRPr>
                <a:solidFill>
                  <a:srgbClr val="984807"/>
                </a:solidFill>
              </a:defRPr>
            </a:lvl3pPr>
            <a:lvl4pPr>
              <a:defRPr>
                <a:solidFill>
                  <a:srgbClr val="984807"/>
                </a:solidFill>
              </a:defRPr>
            </a:lvl4pPr>
            <a:lvl5pPr>
              <a:defRPr>
                <a:solidFill>
                  <a:srgbClr val="984807"/>
                </a:solidFill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603081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6896" y="133832"/>
            <a:ext cx="8229600" cy="1143000"/>
          </a:xfrm>
        </p:spPr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984807"/>
                </a:solidFill>
              </a:defRPr>
            </a:lvl1pPr>
            <a:lvl2pPr>
              <a:defRPr>
                <a:solidFill>
                  <a:srgbClr val="984807"/>
                </a:solidFill>
              </a:defRPr>
            </a:lvl2pPr>
            <a:lvl3pPr>
              <a:defRPr>
                <a:solidFill>
                  <a:srgbClr val="984807"/>
                </a:solidFill>
              </a:defRPr>
            </a:lvl3pPr>
            <a:lvl4pPr>
              <a:defRPr>
                <a:solidFill>
                  <a:srgbClr val="984807"/>
                </a:solidFill>
              </a:defRPr>
            </a:lvl4pPr>
            <a:lvl5pPr>
              <a:defRPr>
                <a:solidFill>
                  <a:srgbClr val="984807"/>
                </a:solidFill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467136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852935"/>
            <a:ext cx="5688632" cy="1362075"/>
          </a:xfrm>
        </p:spPr>
        <p:txBody>
          <a:bodyPr anchor="t"/>
          <a:lstStyle>
            <a:lvl1pPr algn="l">
              <a:defRPr sz="4000" b="1" cap="all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79512" y="4245050"/>
            <a:ext cx="5688632" cy="552102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984807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xmlns="" val="3530005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852935"/>
            <a:ext cx="5688632" cy="1362075"/>
          </a:xfrm>
        </p:spPr>
        <p:txBody>
          <a:bodyPr anchor="t"/>
          <a:lstStyle>
            <a:lvl1pPr algn="l">
              <a:defRPr sz="4000" b="1" cap="all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79512" y="4245050"/>
            <a:ext cx="5688632" cy="552102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984807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xmlns="" val="2701475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25144"/>
          </a:xfrm>
        </p:spPr>
        <p:txBody>
          <a:bodyPr/>
          <a:lstStyle>
            <a:lvl1pPr>
              <a:defRPr sz="2800">
                <a:solidFill>
                  <a:srgbClr val="984807"/>
                </a:solidFill>
              </a:defRPr>
            </a:lvl1pPr>
            <a:lvl2pPr>
              <a:defRPr sz="2400">
                <a:solidFill>
                  <a:srgbClr val="984807"/>
                </a:solidFill>
              </a:defRPr>
            </a:lvl2pPr>
            <a:lvl3pPr>
              <a:defRPr sz="2000">
                <a:solidFill>
                  <a:srgbClr val="984807"/>
                </a:solidFill>
              </a:defRPr>
            </a:lvl3pPr>
            <a:lvl4pPr>
              <a:defRPr sz="1800">
                <a:solidFill>
                  <a:srgbClr val="984807"/>
                </a:solidFill>
              </a:defRPr>
            </a:lvl4pPr>
            <a:lvl5pPr>
              <a:defRPr sz="1800">
                <a:solidFill>
                  <a:srgbClr val="98480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25144"/>
          </a:xfrm>
        </p:spPr>
        <p:txBody>
          <a:bodyPr/>
          <a:lstStyle>
            <a:lvl1pPr>
              <a:defRPr sz="2800">
                <a:solidFill>
                  <a:srgbClr val="984807"/>
                </a:solidFill>
              </a:defRPr>
            </a:lvl1pPr>
            <a:lvl2pPr>
              <a:defRPr sz="2400">
                <a:solidFill>
                  <a:srgbClr val="984807"/>
                </a:solidFill>
              </a:defRPr>
            </a:lvl2pPr>
            <a:lvl3pPr>
              <a:defRPr sz="2000">
                <a:solidFill>
                  <a:srgbClr val="984807"/>
                </a:solidFill>
              </a:defRPr>
            </a:lvl3pPr>
            <a:lvl4pPr>
              <a:defRPr sz="1800">
                <a:solidFill>
                  <a:srgbClr val="984807"/>
                </a:solidFill>
              </a:defRPr>
            </a:lvl4pPr>
            <a:lvl5pPr>
              <a:defRPr sz="1800">
                <a:solidFill>
                  <a:srgbClr val="98480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983707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8229600" cy="1143000"/>
          </a:xfrm>
        </p:spPr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755576" y="1600200"/>
            <a:ext cx="4038600" cy="4925144"/>
          </a:xfrm>
        </p:spPr>
        <p:txBody>
          <a:bodyPr/>
          <a:lstStyle>
            <a:lvl1pPr>
              <a:defRPr sz="2800">
                <a:solidFill>
                  <a:srgbClr val="984807"/>
                </a:solidFill>
              </a:defRPr>
            </a:lvl1pPr>
            <a:lvl2pPr>
              <a:defRPr sz="2400">
                <a:solidFill>
                  <a:srgbClr val="984807"/>
                </a:solidFill>
              </a:defRPr>
            </a:lvl2pPr>
            <a:lvl3pPr>
              <a:defRPr sz="2000">
                <a:solidFill>
                  <a:srgbClr val="984807"/>
                </a:solidFill>
              </a:defRPr>
            </a:lvl3pPr>
            <a:lvl4pPr>
              <a:defRPr sz="1800">
                <a:solidFill>
                  <a:srgbClr val="984807"/>
                </a:solidFill>
              </a:defRPr>
            </a:lvl4pPr>
            <a:lvl5pPr>
              <a:defRPr sz="1800">
                <a:solidFill>
                  <a:srgbClr val="98480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946576" y="1600200"/>
            <a:ext cx="4038600" cy="4925144"/>
          </a:xfrm>
        </p:spPr>
        <p:txBody>
          <a:bodyPr/>
          <a:lstStyle>
            <a:lvl1pPr>
              <a:defRPr sz="2800">
                <a:solidFill>
                  <a:srgbClr val="984807"/>
                </a:solidFill>
              </a:defRPr>
            </a:lvl1pPr>
            <a:lvl2pPr>
              <a:defRPr sz="2400">
                <a:solidFill>
                  <a:srgbClr val="984807"/>
                </a:solidFill>
              </a:defRPr>
            </a:lvl2pPr>
            <a:lvl3pPr>
              <a:defRPr sz="2000">
                <a:solidFill>
                  <a:srgbClr val="984807"/>
                </a:solidFill>
              </a:defRPr>
            </a:lvl3pPr>
            <a:lvl4pPr>
              <a:defRPr sz="1800">
                <a:solidFill>
                  <a:srgbClr val="984807"/>
                </a:solidFill>
              </a:defRPr>
            </a:lvl4pPr>
            <a:lvl5pPr>
              <a:defRPr sz="1800">
                <a:solidFill>
                  <a:srgbClr val="98480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719405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312412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716950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90453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0241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6252294"/>
          </a:xfrm>
        </p:spPr>
        <p:txBody>
          <a:bodyPr/>
          <a:lstStyle>
            <a:lvl1pPr>
              <a:defRPr sz="3200">
                <a:solidFill>
                  <a:srgbClr val="984807"/>
                </a:solidFill>
              </a:defRPr>
            </a:lvl1pPr>
            <a:lvl2pPr>
              <a:defRPr sz="2800">
                <a:solidFill>
                  <a:srgbClr val="984807"/>
                </a:solidFill>
              </a:defRPr>
            </a:lvl2pPr>
            <a:lvl3pPr>
              <a:defRPr sz="2400">
                <a:solidFill>
                  <a:srgbClr val="984807"/>
                </a:solidFill>
              </a:defRPr>
            </a:lvl3pPr>
            <a:lvl4pPr>
              <a:defRPr sz="2000">
                <a:solidFill>
                  <a:srgbClr val="984807"/>
                </a:solidFill>
              </a:defRPr>
            </a:lvl4pPr>
            <a:lvl5pPr>
              <a:defRPr sz="2000">
                <a:solidFill>
                  <a:srgbClr val="984807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5090244"/>
          </a:xfrm>
        </p:spPr>
        <p:txBody>
          <a:bodyPr/>
          <a:lstStyle>
            <a:lvl1pPr marL="0" indent="0">
              <a:buNone/>
              <a:defRPr sz="1400">
                <a:solidFill>
                  <a:srgbClr val="98480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xmlns="" val="17799495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1256" y="-27384"/>
            <a:ext cx="6707088" cy="1018034"/>
          </a:xfrm>
        </p:spPr>
        <p:txBody>
          <a:bodyPr anchor="b"/>
          <a:lstStyle>
            <a:lvl1pPr algn="l">
              <a:defRPr sz="2000"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1124743"/>
            <a:ext cx="5111750" cy="5400601"/>
          </a:xfrm>
        </p:spPr>
        <p:txBody>
          <a:bodyPr/>
          <a:lstStyle>
            <a:lvl1pPr>
              <a:defRPr sz="3200">
                <a:solidFill>
                  <a:srgbClr val="984807"/>
                </a:solidFill>
              </a:defRPr>
            </a:lvl1pPr>
            <a:lvl2pPr>
              <a:defRPr sz="2800">
                <a:solidFill>
                  <a:srgbClr val="984807"/>
                </a:solidFill>
              </a:defRPr>
            </a:lvl2pPr>
            <a:lvl3pPr>
              <a:defRPr sz="2400">
                <a:solidFill>
                  <a:srgbClr val="984807"/>
                </a:solidFill>
              </a:defRPr>
            </a:lvl3pPr>
            <a:lvl4pPr>
              <a:defRPr sz="2000">
                <a:solidFill>
                  <a:srgbClr val="984807"/>
                </a:solidFill>
              </a:defRPr>
            </a:lvl4pPr>
            <a:lvl5pPr>
              <a:defRPr sz="2000">
                <a:solidFill>
                  <a:srgbClr val="984807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971600" y="1124744"/>
            <a:ext cx="2493913" cy="5400600"/>
          </a:xfrm>
        </p:spPr>
        <p:txBody>
          <a:bodyPr/>
          <a:lstStyle>
            <a:lvl1pPr marL="0" indent="0">
              <a:buNone/>
              <a:defRPr sz="1400">
                <a:solidFill>
                  <a:srgbClr val="98480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xmlns="" val="25847982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7624" y="4800600"/>
            <a:ext cx="7056784" cy="566738"/>
          </a:xfrm>
        </p:spPr>
        <p:txBody>
          <a:bodyPr anchor="b"/>
          <a:lstStyle>
            <a:lvl1pPr algn="l">
              <a:defRPr sz="2000" b="1">
                <a:solidFill>
                  <a:srgbClr val="984807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187624" y="612775"/>
            <a:ext cx="7056784" cy="4114800"/>
          </a:xfrm>
        </p:spPr>
        <p:txBody>
          <a:bodyPr/>
          <a:lstStyle>
            <a:lvl1pPr marL="0" indent="0">
              <a:buNone/>
              <a:defRPr sz="3200">
                <a:solidFill>
                  <a:srgbClr val="98480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87624" y="5367338"/>
            <a:ext cx="7056784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98480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xmlns="" val="515419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056784" cy="566738"/>
          </a:xfrm>
        </p:spPr>
        <p:txBody>
          <a:bodyPr anchor="b"/>
          <a:lstStyle>
            <a:lvl1pPr algn="l">
              <a:defRPr sz="2000"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043608" y="2338536"/>
            <a:ext cx="7056784" cy="4114800"/>
          </a:xfrm>
        </p:spPr>
        <p:txBody>
          <a:bodyPr/>
          <a:lstStyle>
            <a:lvl1pPr marL="0" indent="0">
              <a:buNone/>
              <a:defRPr sz="3200">
                <a:solidFill>
                  <a:srgbClr val="98480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43608" y="971402"/>
            <a:ext cx="7056784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98480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xmlns="" val="1904370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996233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0" r:id="rId4"/>
    <p:sldLayoutId id="2147483651" r:id="rId5"/>
    <p:sldLayoutId id="2147483665" r:id="rId6"/>
    <p:sldLayoutId id="2147483652" r:id="rId7"/>
    <p:sldLayoutId id="2147483666" r:id="rId8"/>
    <p:sldLayoutId id="2147483654" r:id="rId9"/>
    <p:sldLayoutId id="2147483667" r:id="rId10"/>
    <p:sldLayoutId id="2147483655" r:id="rId11"/>
    <p:sldLayoutId id="2147483662" r:id="rId12"/>
    <p:sldLayoutId id="2147483656" r:id="rId13"/>
    <p:sldLayoutId id="2147483663" r:id="rId14"/>
    <p:sldLayoutId id="2147483657" r:id="rId15"/>
    <p:sldLayoutId id="2147483664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17.jpe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As influências da pós-modernidade na Igreja.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Características e desafios.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47134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321297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Queridos, eu tinha a intensão de escrever acerca da nossa salvação. Mas há algo muito </a:t>
            </a:r>
            <a:r>
              <a:rPr lang="pt-BR" dirty="0" smtClean="0">
                <a:solidFill>
                  <a:srgbClr val="FF0000"/>
                </a:solidFill>
              </a:rPr>
              <a:t>mais urgente</a:t>
            </a:r>
            <a:r>
              <a:rPr lang="pt-BR" dirty="0" smtClean="0"/>
              <a:t>. Insisto que </a:t>
            </a:r>
            <a:r>
              <a:rPr lang="pt-BR" dirty="0" smtClean="0">
                <a:solidFill>
                  <a:schemeClr val="tx2">
                    <a:lumMod val="75000"/>
                  </a:schemeClr>
                </a:solidFill>
              </a:rPr>
              <a:t>batalhem pela fé </a:t>
            </a:r>
            <a:r>
              <a:rPr lang="pt-BR" dirty="0" smtClean="0"/>
              <a:t>confiada a vocês. Algumas pessoas </a:t>
            </a:r>
            <a:r>
              <a:rPr lang="pt-BR" dirty="0" smtClean="0">
                <a:solidFill>
                  <a:srgbClr val="FF0000"/>
                </a:solidFill>
              </a:rPr>
              <a:t>infiltraram-se com dissimulação</a:t>
            </a:r>
            <a:r>
              <a:rPr lang="pt-BR" dirty="0" smtClean="0"/>
              <a:t> no meio da Igreja. Eles são ímpios e transformam a graça de Deus em </a:t>
            </a:r>
            <a:r>
              <a:rPr lang="pt-BR" dirty="0" smtClean="0">
                <a:solidFill>
                  <a:srgbClr val="FF0000"/>
                </a:solidFill>
              </a:rPr>
              <a:t>libertinagem</a:t>
            </a:r>
            <a:r>
              <a:rPr lang="pt-BR" dirty="0" smtClean="0"/>
              <a:t>. Também </a:t>
            </a:r>
            <a:r>
              <a:rPr lang="pt-BR" dirty="0" smtClean="0">
                <a:solidFill>
                  <a:srgbClr val="FF0000"/>
                </a:solidFill>
              </a:rPr>
              <a:t>negam a Jesus Cristo</a:t>
            </a:r>
            <a:r>
              <a:rPr lang="pt-BR" dirty="0" smtClean="0"/>
              <a:t>. Judas 1.3-4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15878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História da igreja</a:t>
            </a:r>
            <a:br>
              <a:rPr lang="pt-BR" dirty="0" smtClean="0"/>
            </a:br>
            <a:r>
              <a:rPr lang="pt-BR" dirty="0" smtClean="0"/>
              <a:t>Reformados – a partir de 1800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0775314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546274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E1754CE-D047-4140-A96B-11634C8BCC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BE1754CE-D047-4140-A96B-11634C8BCC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BE1754CE-D047-4140-A96B-11634C8BCC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BE1754CE-D047-4140-A96B-11634C8BCC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273C0CB-FF04-47D1-A6DB-71374E631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D273C0CB-FF04-47D1-A6DB-71374E631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D273C0CB-FF04-47D1-A6DB-71374E631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D273C0CB-FF04-47D1-A6DB-71374E631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A0E550B-80E4-4CF0-B373-CFD0A5233F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graphicEl>
                                              <a:dgm id="{2A0E550B-80E4-4CF0-B373-CFD0A5233F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graphicEl>
                                              <a:dgm id="{2A0E550B-80E4-4CF0-B373-CFD0A5233F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graphicEl>
                                              <a:dgm id="{2A0E550B-80E4-4CF0-B373-CFD0A5233F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EA60867-A273-4AB7-A08E-0E4BD74303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graphicEl>
                                              <a:dgm id="{4EA60867-A273-4AB7-A08E-0E4BD74303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graphicEl>
                                              <a:dgm id="{4EA60867-A273-4AB7-A08E-0E4BD74303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graphicEl>
                                              <a:dgm id="{4EA60867-A273-4AB7-A08E-0E4BD74303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B83F51C-E778-4E6D-ADBB-1BF7E54DC5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graphicEl>
                                              <a:dgm id="{6B83F51C-E778-4E6D-ADBB-1BF7E54DC5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graphicEl>
                                              <a:dgm id="{6B83F51C-E778-4E6D-ADBB-1BF7E54DC5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dgm id="{6B83F51C-E778-4E6D-ADBB-1BF7E54DC5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História da igreja</a:t>
            </a:r>
            <a:br>
              <a:rPr lang="pt-BR" dirty="0" smtClean="0"/>
            </a:br>
            <a:r>
              <a:rPr lang="pt-BR" dirty="0" smtClean="0"/>
              <a:t>Pentecostais - a partir de 1900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8594635"/>
              </p:ext>
            </p:extLst>
          </p:nvPr>
        </p:nvGraphicFramePr>
        <p:xfrm>
          <a:off x="457200" y="1844824"/>
          <a:ext cx="8229600" cy="4281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81309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E1D8184-C26E-4405-8F0D-7FB729523D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3E1D8184-C26E-4405-8F0D-7FB729523D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3E1D8184-C26E-4405-8F0D-7FB729523D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0A4F2E-F2AB-4CD7-A20E-6BB601EDB5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B70A4F2E-F2AB-4CD7-A20E-6BB601EDB5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B70A4F2E-F2AB-4CD7-A20E-6BB601EDB5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986D613-6FC1-408A-9C04-A1E60DE349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F986D613-6FC1-408A-9C04-A1E60DE349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F986D613-6FC1-408A-9C04-A1E60DE349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9BCE731-E54D-4F81-9343-64FFE77F4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29BCE731-E54D-4F81-9343-64FFE77F4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29BCE731-E54D-4F81-9343-64FFE77F4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7FD42CA-D781-496B-A8FB-291E736A9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07FD42CA-D781-496B-A8FB-291E736A9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07FD42CA-D781-496B-A8FB-291E736A9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História da igreja</a:t>
            </a:r>
            <a:br>
              <a:rPr lang="pt-BR" dirty="0" smtClean="0"/>
            </a:br>
            <a:r>
              <a:rPr lang="pt-BR" dirty="0" err="1" smtClean="0"/>
              <a:t>néo-pentecostais</a:t>
            </a:r>
            <a:r>
              <a:rPr lang="pt-BR" dirty="0" smtClean="0"/>
              <a:t> - a partir de 1980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46987976"/>
              </p:ext>
            </p:extLst>
          </p:nvPr>
        </p:nvGraphicFramePr>
        <p:xfrm>
          <a:off x="457200" y="1844824"/>
          <a:ext cx="8229600" cy="4281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447667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E1D8184-C26E-4405-8F0D-7FB729523D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3E1D8184-C26E-4405-8F0D-7FB729523D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3E1D8184-C26E-4405-8F0D-7FB729523D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0A4F2E-F2AB-4CD7-A20E-6BB601EDB5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B70A4F2E-F2AB-4CD7-A20E-6BB601EDB5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B70A4F2E-F2AB-4CD7-A20E-6BB601EDB5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986D613-6FC1-408A-9C04-A1E60DE349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F986D613-6FC1-408A-9C04-A1E60DE349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F986D613-6FC1-408A-9C04-A1E60DE349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9BCE731-E54D-4F81-9343-64FFE77F4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29BCE731-E54D-4F81-9343-64FFE77F4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29BCE731-E54D-4F81-9343-64FFE77F4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História da igreja</a:t>
            </a:r>
            <a:br>
              <a:rPr lang="pt-BR" dirty="0" smtClean="0"/>
            </a:br>
            <a:r>
              <a:rPr lang="pt-BR" dirty="0" smtClean="0"/>
              <a:t>Novos grupos - a partir de 1970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573811740"/>
              </p:ext>
            </p:extLst>
          </p:nvPr>
        </p:nvGraphicFramePr>
        <p:xfrm>
          <a:off x="457200" y="1844824"/>
          <a:ext cx="8229600" cy="4281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227845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E1D8184-C26E-4405-8F0D-7FB729523D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0A4F2E-F2AB-4CD7-A20E-6BB601EDB5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986D613-6FC1-408A-9C04-A1E60DE349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1687461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8277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1032" y="1268760"/>
            <a:ext cx="8712968" cy="1362075"/>
          </a:xfrm>
        </p:spPr>
        <p:txBody>
          <a:bodyPr>
            <a:normAutofit/>
          </a:bodyPr>
          <a:lstStyle/>
          <a:p>
            <a:endParaRPr lang="pt-BR" dirty="0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xmlns="" val="379580438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68184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Misticismo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.</a:t>
            </a:r>
          </a:p>
          <a:p>
            <a:endParaRPr lang="pt-BR" dirty="0"/>
          </a:p>
        </p:txBody>
      </p:sp>
      <p:pic>
        <p:nvPicPr>
          <p:cNvPr id="7" name="Imagem 6" descr="Imagem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1412776"/>
            <a:ext cx="3474433" cy="2316289"/>
          </a:xfrm>
          <a:prstGeom prst="rect">
            <a:avLst/>
          </a:prstGeom>
        </p:spPr>
      </p:pic>
      <p:pic>
        <p:nvPicPr>
          <p:cNvPr id="8" name="Imagem 7" descr="Imagem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2040" y="1268760"/>
            <a:ext cx="3470400" cy="2613600"/>
          </a:xfrm>
          <a:prstGeom prst="rect">
            <a:avLst/>
          </a:prstGeom>
        </p:spPr>
      </p:pic>
      <p:pic>
        <p:nvPicPr>
          <p:cNvPr id="9" name="Imagem 8" descr="Imagem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99592" y="3933056"/>
            <a:ext cx="3759200" cy="272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334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Benny</a:t>
            </a:r>
            <a:r>
              <a:rPr lang="pt-BR" dirty="0" smtClean="0"/>
              <a:t> </a:t>
            </a:r>
            <a:r>
              <a:rPr lang="pt-BR" dirty="0" err="1" smtClean="0"/>
              <a:t>Hinn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969" y="1770745"/>
            <a:ext cx="3976125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9478" y="1770744"/>
            <a:ext cx="3838360" cy="2522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5876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Misticismo</a:t>
            </a:r>
            <a:endParaRPr lang="pt-BR" dirty="0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xmlns="" val="263957590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41947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Misticismo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.</a:t>
            </a:r>
          </a:p>
          <a:p>
            <a:endParaRPr lang="pt-BR" dirty="0"/>
          </a:p>
        </p:txBody>
      </p:sp>
      <p:pic>
        <p:nvPicPr>
          <p:cNvPr id="5" name="Imagem 4" descr="Imagem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1124744"/>
            <a:ext cx="3868615" cy="5178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1366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Misticismo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.</a:t>
            </a:r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899592" y="1412776"/>
            <a:ext cx="77768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/>
              <a:t>Colossenses 2:18 – “Ninguém se faça árbitro contra vós outros, pretextando humildade e culto dos anjos, baseando-se em visões, enfatuado, sem motivo algum, na sua mente carnal</a:t>
            </a:r>
            <a:r>
              <a:rPr lang="pt-BR" sz="3600" dirty="0" smtClean="0"/>
              <a:t>.”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xmlns="" val="377392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Misticismo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899592" y="1412776"/>
            <a:ext cx="777686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/>
              <a:t>Jeremias 29:8-9 – </a:t>
            </a:r>
            <a:r>
              <a:rPr lang="pt-BR" sz="3600" dirty="0" smtClean="0"/>
              <a:t>“...Não </a:t>
            </a:r>
            <a:r>
              <a:rPr lang="pt-BR" sz="3600" dirty="0"/>
              <a:t>vos enganem os vossos profetas que estão no meio de vós, nem os vossos adivinhos, nem deis ouvidos aos vossos sonhadores, que sempre sonham segundo o vosso desejo; </a:t>
            </a:r>
            <a:r>
              <a:rPr lang="pt-BR" sz="3600" dirty="0" smtClean="0"/>
              <a:t>Porque </a:t>
            </a:r>
            <a:r>
              <a:rPr lang="pt-BR" sz="3600" dirty="0"/>
              <a:t>falsamente vos profetizam eles em meu nome; eu não os enviei, diz o Senhor.”</a:t>
            </a:r>
          </a:p>
          <a:p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xmlns="" val="424261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Teologia da prosperidade</a:t>
            </a:r>
            <a:endParaRPr lang="pt-BR" dirty="0"/>
          </a:p>
        </p:txBody>
      </p:sp>
      <p:pic>
        <p:nvPicPr>
          <p:cNvPr id="5" name="Imagem 4" descr="Imagem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53955"/>
            <a:ext cx="9144000" cy="653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469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Teologia da prosperidade</a:t>
            </a:r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755576" y="1268760"/>
            <a:ext cx="77048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 smtClean="0"/>
              <a:t>. </a:t>
            </a:r>
            <a:endParaRPr lang="pt-BR" sz="3200" dirty="0"/>
          </a:p>
        </p:txBody>
      </p:sp>
      <p:sp>
        <p:nvSpPr>
          <p:cNvPr id="5" name="Retângulo 4"/>
          <p:cNvSpPr/>
          <p:nvPr/>
        </p:nvSpPr>
        <p:spPr>
          <a:xfrm>
            <a:off x="4932040" y="1268760"/>
            <a:ext cx="367582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 smtClean="0"/>
              <a:t>O </a:t>
            </a:r>
            <a:r>
              <a:rPr lang="pt-BR" sz="3600" dirty="0"/>
              <a:t>verdadeiro cristão precisa sempre estar bem financeiramente e sem problemas de saúde</a:t>
            </a:r>
            <a:r>
              <a:rPr lang="pt-BR" sz="3600" dirty="0" smtClean="0"/>
              <a:t>. </a:t>
            </a:r>
            <a:r>
              <a:rPr lang="pt-BR" sz="2000" dirty="0" smtClean="0"/>
              <a:t>Kenneth E. </a:t>
            </a:r>
            <a:r>
              <a:rPr lang="pt-BR" sz="2000" dirty="0" err="1" smtClean="0"/>
              <a:t>Hagin</a:t>
            </a:r>
            <a:endParaRPr lang="pt-BR" sz="3600" dirty="0" smtClean="0"/>
          </a:p>
        </p:txBody>
      </p:sp>
      <p:pic>
        <p:nvPicPr>
          <p:cNvPr id="6" name="Imagem 5" descr="Imagem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1412776"/>
            <a:ext cx="4295553" cy="343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9060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Teologia da prosperidade</a:t>
            </a:r>
            <a:endParaRPr lang="pt-BR" dirty="0"/>
          </a:p>
        </p:txBody>
      </p:sp>
      <p:pic>
        <p:nvPicPr>
          <p:cNvPr id="4" name="Imagem 3" descr="Imagem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1124744"/>
            <a:ext cx="3870960" cy="551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6757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O que diz a Bíblia?</a:t>
            </a:r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395536" y="1124744"/>
            <a:ext cx="79928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/>
              <a:t>“Tenho-vos dito isto, para que em mim tenhais paz; </a:t>
            </a:r>
            <a:r>
              <a:rPr lang="pt-BR" sz="3600" dirty="0">
                <a:solidFill>
                  <a:srgbClr val="FF0000"/>
                </a:solidFill>
              </a:rPr>
              <a:t>no mundo tereis aflições</a:t>
            </a:r>
            <a:r>
              <a:rPr lang="pt-BR" sz="3600" dirty="0"/>
              <a:t>, mas tende bom ânimo, eu venci o mundo.” João 16:33</a:t>
            </a:r>
          </a:p>
          <a:p>
            <a:r>
              <a:rPr lang="pt-BR" sz="3600" dirty="0"/>
              <a:t>“Porque para mim tenho por certo que os </a:t>
            </a:r>
            <a:r>
              <a:rPr lang="pt-BR" sz="3600" dirty="0">
                <a:solidFill>
                  <a:srgbClr val="FF0000"/>
                </a:solidFill>
              </a:rPr>
              <a:t>sofrimentos do tempo presente </a:t>
            </a:r>
            <a:r>
              <a:rPr lang="pt-BR" sz="3600" dirty="0"/>
              <a:t>não podem ser comparados com a glória a ser revelada em nós.” </a:t>
            </a:r>
            <a:r>
              <a:rPr lang="pt-BR" sz="3600" dirty="0" err="1"/>
              <a:t>Rm</a:t>
            </a:r>
            <a:r>
              <a:rPr lang="pt-BR" sz="3600" dirty="0"/>
              <a:t> </a:t>
            </a:r>
            <a:r>
              <a:rPr lang="pt-BR" sz="3600" dirty="0" smtClean="0"/>
              <a:t>8:18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xmlns="" val="296987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420888"/>
            <a:ext cx="8229600" cy="1143000"/>
          </a:xfrm>
        </p:spPr>
        <p:txBody>
          <a:bodyPr>
            <a:normAutofit/>
          </a:bodyPr>
          <a:lstStyle/>
          <a:p>
            <a:endParaRPr lang="pt-BR" dirty="0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xmlns="" val="3620897280"/>
              </p:ext>
            </p:extLst>
          </p:nvPr>
        </p:nvGraphicFramePr>
        <p:xfrm>
          <a:off x="1043608" y="404664"/>
          <a:ext cx="7344816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17751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Imagem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684"/>
            <a:ext cx="9144000" cy="685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2624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Imagem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037" y="0"/>
            <a:ext cx="90499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5353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" name="Espaço Reservado para Conteúdo 5" descr="Imagem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16559"/>
            <a:ext cx="9144001" cy="6841441"/>
          </a:xfrm>
        </p:spPr>
      </p:pic>
      <p:sp>
        <p:nvSpPr>
          <p:cNvPr id="4" name="CaixaDeTexto 3"/>
          <p:cNvSpPr txBox="1"/>
          <p:nvPr/>
        </p:nvSpPr>
        <p:spPr>
          <a:xfrm>
            <a:off x="971600" y="980728"/>
            <a:ext cx="75823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É válido usar de artifícios para atrair o povo?</a:t>
            </a:r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599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Hedonismo</a:t>
            </a:r>
            <a:endParaRPr lang="pt-BR" dirty="0"/>
          </a:p>
        </p:txBody>
      </p:sp>
      <p:pic>
        <p:nvPicPr>
          <p:cNvPr id="15362" name="Picture 2" descr="http://2.bp.blogspot.com/-Kpw5vWfRVt8/UOWCgQVU_XI/AAAAAAAACxY/bGekPiew5lk/s1600/100_996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0768"/>
            <a:ext cx="3312368" cy="4416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xmlns="" val="3966014670"/>
              </p:ext>
            </p:extLst>
          </p:nvPr>
        </p:nvGraphicFramePr>
        <p:xfrm>
          <a:off x="4716016" y="1340768"/>
          <a:ext cx="4032448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356422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Hedonismo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996952"/>
            <a:ext cx="8229600" cy="3129211"/>
          </a:xfrm>
        </p:spPr>
        <p:txBody>
          <a:bodyPr>
            <a:normAutofit/>
          </a:bodyPr>
          <a:lstStyle/>
          <a:p>
            <a:r>
              <a:rPr lang="pt-BR" dirty="0" smtClean="0"/>
              <a:t>...digo chorando</a:t>
            </a:r>
            <a:r>
              <a:rPr lang="pt-BR" dirty="0"/>
              <a:t>, que </a:t>
            </a:r>
            <a:r>
              <a:rPr lang="pt-BR" dirty="0">
                <a:solidFill>
                  <a:srgbClr val="FF0000"/>
                </a:solidFill>
              </a:rPr>
              <a:t>são inimigos da cruz de </a:t>
            </a:r>
            <a:r>
              <a:rPr lang="pt-BR" dirty="0" smtClean="0">
                <a:solidFill>
                  <a:srgbClr val="FF0000"/>
                </a:solidFill>
              </a:rPr>
              <a:t>Cristo</a:t>
            </a:r>
            <a:r>
              <a:rPr lang="pt-BR" dirty="0" smtClean="0"/>
              <a:t>, cujo </a:t>
            </a:r>
            <a:r>
              <a:rPr lang="pt-BR" dirty="0">
                <a:solidFill>
                  <a:srgbClr val="FF0000"/>
                </a:solidFill>
              </a:rPr>
              <a:t>fim é a perdição</a:t>
            </a:r>
            <a:r>
              <a:rPr lang="pt-BR" dirty="0"/>
              <a:t>; cujo </a:t>
            </a:r>
            <a:r>
              <a:rPr lang="pt-BR" dirty="0" smtClean="0">
                <a:solidFill>
                  <a:srgbClr val="FF0000"/>
                </a:solidFill>
              </a:rPr>
              <a:t>deus </a:t>
            </a:r>
            <a:r>
              <a:rPr lang="pt-BR" dirty="0">
                <a:solidFill>
                  <a:srgbClr val="FF0000"/>
                </a:solidFill>
              </a:rPr>
              <a:t>é o ventre</a:t>
            </a:r>
            <a:r>
              <a:rPr lang="pt-BR" dirty="0"/>
              <a:t>, e cuja glória é para confusão deles, que </a:t>
            </a:r>
            <a:r>
              <a:rPr lang="pt-BR" dirty="0">
                <a:solidFill>
                  <a:srgbClr val="FF0000"/>
                </a:solidFill>
              </a:rPr>
              <a:t>só pensam nas coisas terrenas</a:t>
            </a:r>
            <a:r>
              <a:rPr lang="pt-BR" dirty="0"/>
              <a:t>.</a:t>
            </a:r>
            <a:br>
              <a:rPr lang="pt-BR" dirty="0"/>
            </a:br>
            <a:r>
              <a:rPr lang="pt-BR" dirty="0" smtClean="0"/>
              <a:t>Filipenses 3:18 e 19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1187624" y="1556792"/>
            <a:ext cx="47692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800" dirty="0" smtClean="0"/>
              <a:t>O que a Bíblia diz?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xmlns="" val="71825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Como era o culto dos Reformados?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 </a:t>
            </a:r>
            <a:endParaRPr lang="pt-BR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xmlns="" val="312070051"/>
              </p:ext>
            </p:extLst>
          </p:nvPr>
        </p:nvGraphicFramePr>
        <p:xfrm>
          <a:off x="1331640" y="1052736"/>
          <a:ext cx="6936432" cy="48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29326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Pensamento escatológico</a:t>
            </a:r>
            <a:endParaRPr lang="pt-BR" dirty="0"/>
          </a:p>
        </p:txBody>
      </p:sp>
      <p:pic>
        <p:nvPicPr>
          <p:cNvPr id="5" name="Espaço Reservado para Conteúdo 4" descr="Imagem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4745" y="1600200"/>
            <a:ext cx="8034509" cy="4525963"/>
          </a:xfrm>
        </p:spPr>
      </p:pic>
    </p:spTree>
    <p:extLst>
      <p:ext uri="{BB962C8B-B14F-4D97-AF65-F5344CB8AC3E}">
        <p14:creationId xmlns:p14="http://schemas.microsoft.com/office/powerpoint/2010/main" xmlns="" val="236061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Pensamento escatológico</a:t>
            </a:r>
            <a:endParaRPr lang="pt-BR" dirty="0"/>
          </a:p>
        </p:txBody>
      </p:sp>
      <p:pic>
        <p:nvPicPr>
          <p:cNvPr id="7" name="Espaço Reservado para Conteúdo 6" descr="Imagem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580112" y="1988840"/>
            <a:ext cx="3097213" cy="2846664"/>
          </a:xfrm>
        </p:spPr>
      </p:pic>
      <p:pic>
        <p:nvPicPr>
          <p:cNvPr id="9218" name="Picture 2" descr="http://3.bp.blogspot.com/_MHl98L_sZSE/TUK9wUUPhzI/AAAAAAAAALc/kre30dTjPsQ/s1600/img1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554488"/>
            <a:ext cx="2593098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images.livralivro.com.br/books/857325028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54488"/>
            <a:ext cx="2520280" cy="374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4683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Pensamento escatológico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309644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Enquanto </a:t>
            </a:r>
            <a:r>
              <a:rPr lang="pt-BR" dirty="0"/>
              <a:t>esperamos o reino fazemos da sociedade o melhor possível, um lugar melhor para se viver.</a:t>
            </a:r>
          </a:p>
        </p:txBody>
      </p:sp>
      <p:pic>
        <p:nvPicPr>
          <p:cNvPr id="5" name="Imagem 4" descr="Imagem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07904" y="1700808"/>
            <a:ext cx="4883657" cy="3668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0730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3314" name="Picture 2" descr="http://4.bp.blogspot.com/-msf6THKadG8/UJ03z_nr9jI/AAAAAAAAGq8/MgL-LEReQbQ/s1600/etetet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62152"/>
            <a:ext cx="9143999" cy="6926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-118234" y="2348880"/>
            <a:ext cx="9368014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0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Eles nos representam?</a:t>
            </a:r>
          </a:p>
          <a:p>
            <a:pPr algn="ctr"/>
            <a:r>
              <a:rPr lang="pt-BR" sz="6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A nova liderança evangélica?</a:t>
            </a:r>
            <a:endParaRPr lang="pt-BR" sz="60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82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Falta de liderança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436096" y="1600200"/>
            <a:ext cx="3250704" cy="4525963"/>
          </a:xfrm>
        </p:spPr>
        <p:txBody>
          <a:bodyPr/>
          <a:lstStyle/>
          <a:p>
            <a:endParaRPr lang="pt-BR" sz="4000" dirty="0" smtClean="0"/>
          </a:p>
          <a:p>
            <a:endParaRPr lang="pt-BR" dirty="0"/>
          </a:p>
        </p:txBody>
      </p:sp>
      <p:pic>
        <p:nvPicPr>
          <p:cNvPr id="10242" name="Picture 2" descr="http://clamordauniversal.com/wp-content/uploads/2013/10/digitalizar0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-1"/>
            <a:ext cx="6120680" cy="6901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3810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Falta de liderança</a:t>
            </a:r>
            <a:endParaRPr lang="pt-BR" dirty="0"/>
          </a:p>
        </p:txBody>
      </p:sp>
      <p:pic>
        <p:nvPicPr>
          <p:cNvPr id="5" name="Espaço Reservado para Conteúdo 4" descr="Imagem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83568" y="942824"/>
            <a:ext cx="7876008" cy="5915176"/>
          </a:xfrm>
        </p:spPr>
      </p:pic>
    </p:spTree>
    <p:extLst>
      <p:ext uri="{BB962C8B-B14F-4D97-AF65-F5344CB8AC3E}">
        <p14:creationId xmlns:p14="http://schemas.microsoft.com/office/powerpoint/2010/main" xmlns="" val="254418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Imagem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496" y="83765"/>
            <a:ext cx="9011052" cy="6774235"/>
          </a:xfrm>
        </p:spPr>
      </p:pic>
    </p:spTree>
    <p:extLst>
      <p:ext uri="{BB962C8B-B14F-4D97-AF65-F5344CB8AC3E}">
        <p14:creationId xmlns:p14="http://schemas.microsoft.com/office/powerpoint/2010/main" xmlns="" val="424480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Falta de liderança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57200" y="1600200"/>
            <a:ext cx="4690864" cy="4525963"/>
          </a:xfrm>
        </p:spPr>
        <p:txBody>
          <a:bodyPr/>
          <a:lstStyle/>
          <a:p>
            <a:r>
              <a:rPr lang="pt-BR" dirty="0" smtClean="0"/>
              <a:t>“Calvino </a:t>
            </a:r>
            <a:r>
              <a:rPr lang="pt-BR" dirty="0"/>
              <a:t>representou uma das figuras mais importantes da história do mundo, embora sua área de atuação fosse reduzida em </a:t>
            </a:r>
            <a:r>
              <a:rPr lang="pt-BR" dirty="0" smtClean="0"/>
              <a:t>extensão.” </a:t>
            </a:r>
            <a:r>
              <a:rPr lang="pt-BR" dirty="0"/>
              <a:t>Geoffrey </a:t>
            </a:r>
            <a:r>
              <a:rPr lang="pt-BR" dirty="0" err="1"/>
              <a:t>Blainey</a:t>
            </a:r>
            <a:endParaRPr lang="pt-BR" dirty="0"/>
          </a:p>
        </p:txBody>
      </p:sp>
      <p:pic>
        <p:nvPicPr>
          <p:cNvPr id="5" name="Imagem 4" descr="Imagem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4048" y="1196752"/>
            <a:ext cx="3419856" cy="51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2333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Relativismo</a:t>
            </a:r>
            <a:endParaRPr lang="pt-BR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xmlns="" val="373542972"/>
              </p:ext>
            </p:extLst>
          </p:nvPr>
        </p:nvGraphicFramePr>
        <p:xfrm>
          <a:off x="1043608" y="980728"/>
          <a:ext cx="7488832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70816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Falta de padrão moral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xmlns="" val="1292998482"/>
              </p:ext>
            </p:extLst>
          </p:nvPr>
        </p:nvGraphicFramePr>
        <p:xfrm>
          <a:off x="971600" y="980728"/>
          <a:ext cx="7704856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46377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Teologia Relacional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>
              <a:solidFill>
                <a:srgbClr val="FF0000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xmlns="" val="166938623"/>
              </p:ext>
            </p:extLst>
          </p:nvPr>
        </p:nvGraphicFramePr>
        <p:xfrm>
          <a:off x="899592" y="1052736"/>
          <a:ext cx="7368480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7635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pt-BR" dirty="0"/>
              <a:t>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4342" name="Picture 6" descr="http://duckduckcollective.com/blog/wp-content/uploads/2010/02/Rob-Bell-Photo-by-DuckDuck-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23914" y="0"/>
            <a:ext cx="1013647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5461717" y="188640"/>
            <a:ext cx="3682283" cy="58477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pt-BR" sz="8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O inferno não existe.</a:t>
            </a:r>
            <a:r>
              <a:rPr lang="pt-BR" sz="5400" b="1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</a:rPr>
              <a:t> Rob Bell</a:t>
            </a:r>
            <a:endParaRPr lang="pt-BR" sz="5400" b="1" cap="none" spc="0" dirty="0">
              <a:ln/>
              <a:solidFill>
                <a:schemeClr val="accent5">
                  <a:tint val="50000"/>
                  <a:satMod val="18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079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225927" y="260648"/>
            <a:ext cx="921702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Deus não sabe o futuro. Teísmo aberto</a:t>
            </a:r>
            <a:endParaRPr lang="pt-BR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Imagem 4" descr="Imagem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7559"/>
            <a:ext cx="9144000" cy="664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935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Desafios à Igreja Reformada</a:t>
            </a:r>
            <a:endParaRPr lang="pt-BR" dirty="0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xmlns="" val="130665457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3108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Desafios à Igreja Reformada</a:t>
            </a:r>
            <a:endParaRPr lang="pt-BR" dirty="0"/>
          </a:p>
        </p:txBody>
      </p:sp>
      <p:graphicFrame>
        <p:nvGraphicFramePr>
          <p:cNvPr id="3" name="Espaço Reservado para Conteúdo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9435599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40524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2598</TotalTime>
  <Words>1359</Words>
  <Application>Microsoft Office PowerPoint</Application>
  <PresentationFormat>Apresentação na tela (4:3)</PresentationFormat>
  <Paragraphs>131</Paragraphs>
  <Slides>40</Slides>
  <Notes>16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40</vt:i4>
      </vt:variant>
    </vt:vector>
  </HeadingPairs>
  <TitlesOfParts>
    <vt:vector size="41" baseType="lpstr">
      <vt:lpstr>Tema do Office</vt:lpstr>
      <vt:lpstr>As influências da pós-modernidade na Igreja.</vt:lpstr>
      <vt:lpstr>Queridos, eu tinha a intensão de escrever acerca da nossa salvação. Mas há algo muito mais urgente. Insisto que batalhem pela fé confiada a vocês. Algumas pessoas infiltraram-se com dissimulação no meio da Igreja. Eles são ímpios e transformam a graça de Deus em libertinagem. Também negam a Jesus Cristo. Judas 1.3-4</vt:lpstr>
      <vt:lpstr>História da igreja Reformados – a partir de 1800</vt:lpstr>
      <vt:lpstr>História da igreja Pentecostais - a partir de 1900</vt:lpstr>
      <vt:lpstr>História da igreja néo-pentecostais - a partir de 1980</vt:lpstr>
      <vt:lpstr>História da igreja Novos grupos - a partir de 1970</vt:lpstr>
      <vt:lpstr>Slide 7</vt:lpstr>
      <vt:lpstr>Slide 8</vt:lpstr>
      <vt:lpstr>Misticismo</vt:lpstr>
      <vt:lpstr>Benny Hinn</vt:lpstr>
      <vt:lpstr>Misticismo</vt:lpstr>
      <vt:lpstr>Misticismo</vt:lpstr>
      <vt:lpstr>Misticismo</vt:lpstr>
      <vt:lpstr>Misticismo</vt:lpstr>
      <vt:lpstr>Teologia da prosperidade</vt:lpstr>
      <vt:lpstr>Teologia da prosperidade</vt:lpstr>
      <vt:lpstr>Teologia da prosperidade</vt:lpstr>
      <vt:lpstr>O que diz a Bíblia?</vt:lpstr>
      <vt:lpstr>Slide 19</vt:lpstr>
      <vt:lpstr>Slide 20</vt:lpstr>
      <vt:lpstr>Slide 21</vt:lpstr>
      <vt:lpstr>Slide 22</vt:lpstr>
      <vt:lpstr>Hedonismo</vt:lpstr>
      <vt:lpstr>Hedonismo</vt:lpstr>
      <vt:lpstr>Como era o culto dos Reformados?</vt:lpstr>
      <vt:lpstr>Pensamento escatológico</vt:lpstr>
      <vt:lpstr>Pensamento escatológico</vt:lpstr>
      <vt:lpstr>Pensamento escatológico</vt:lpstr>
      <vt:lpstr>Slide 29</vt:lpstr>
      <vt:lpstr>Falta de liderança</vt:lpstr>
      <vt:lpstr>Falta de liderança</vt:lpstr>
      <vt:lpstr>Slide 32</vt:lpstr>
      <vt:lpstr>Falta de liderança</vt:lpstr>
      <vt:lpstr>Relativismo</vt:lpstr>
      <vt:lpstr>Falta de padrão moral</vt:lpstr>
      <vt:lpstr>Teologia Relacional</vt:lpstr>
      <vt:lpstr> </vt:lpstr>
      <vt:lpstr>Slide 38</vt:lpstr>
      <vt:lpstr>Desafios à Igreja Reformada</vt:lpstr>
      <vt:lpstr>Desafios à Igreja Reformada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c017545</dc:creator>
  <cp:lastModifiedBy>Casa</cp:lastModifiedBy>
  <cp:revision>98</cp:revision>
  <cp:lastPrinted>2013-09-27T00:56:43Z</cp:lastPrinted>
  <dcterms:created xsi:type="dcterms:W3CDTF">2012-12-11T13:56:48Z</dcterms:created>
  <dcterms:modified xsi:type="dcterms:W3CDTF">2014-04-11T21:04:48Z</dcterms:modified>
</cp:coreProperties>
</file>