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1"/>
  </p:notesMasterIdLst>
  <p:handoutMasterIdLst>
    <p:handoutMasterId r:id="rId12"/>
  </p:handoutMasterIdLst>
  <p:sldIdLst>
    <p:sldId id="287" r:id="rId2"/>
    <p:sldId id="315" r:id="rId3"/>
    <p:sldId id="305" r:id="rId4"/>
    <p:sldId id="320" r:id="rId5"/>
    <p:sldId id="321" r:id="rId6"/>
    <p:sldId id="325" r:id="rId7"/>
    <p:sldId id="326" r:id="rId8"/>
    <p:sldId id="319" r:id="rId9"/>
    <p:sldId id="278" r:id="rId10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2" autoAdjust="0"/>
    <p:restoredTop sz="86080" autoAdjust="0"/>
  </p:normalViewPr>
  <p:slideViewPr>
    <p:cSldViewPr snapToGrid="0" snapToObjects="1" showGuides="1">
      <p:cViewPr varScale="1">
        <p:scale>
          <a:sx n="41" d="100"/>
          <a:sy n="41" d="100"/>
        </p:scale>
        <p:origin x="1188" y="78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29/04/2017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9890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340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677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347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450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80"/>
            <a:ext cx="3827207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7" y="803977"/>
            <a:ext cx="169311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spc="-112" smtClean="0">
                <a:latin typeface="Candara" panose="020E0502030303020204" pitchFamily="34" charset="0"/>
              </a:rPr>
              <a:t>Curso </a:t>
            </a:r>
            <a:endParaRPr lang="pt-BR" sz="8000" b="1" spc="-112" dirty="0" smtClean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 smtClean="0">
                <a:latin typeface="Candara" panose="020E0502030303020204" pitchFamily="34" charset="0"/>
              </a:rPr>
              <a:t>Batalha Espiritual</a:t>
            </a:r>
            <a:endParaRPr lang="pt-BR" sz="13800" b="1" spc="-112" dirty="0">
              <a:latin typeface="Candara" panose="020E0502030303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7314" y="11932952"/>
            <a:ext cx="3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 smtClean="0">
                <a:latin typeface="Candara" panose="020E0502030303020204" pitchFamily="34" charset="0"/>
              </a:rPr>
              <a:t>Moodle</a:t>
            </a:r>
            <a:r>
              <a:rPr lang="pt-BR" sz="2400" dirty="0" smtClean="0">
                <a:latin typeface="Candara" panose="020E0502030303020204" pitchFamily="34" charset="0"/>
              </a:rPr>
              <a:t> da EBD 2017 </a:t>
            </a:r>
            <a:endParaRPr lang="pt-BR" sz="2400" dirty="0">
              <a:latin typeface="Candara" panose="020E0502030303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14" y="8859213"/>
            <a:ext cx="3002177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33" y="6189461"/>
            <a:ext cx="6222427" cy="612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702792" y="4343105"/>
            <a:ext cx="5059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err="1">
                <a:latin typeface="Candara" panose="020E0502030303020204" pitchFamily="34" charset="0"/>
              </a:rPr>
              <a:t>Preb</a:t>
            </a:r>
            <a:r>
              <a:rPr lang="pt-BR" sz="3600" dirty="0">
                <a:latin typeface="Candara" panose="020E0502030303020204" pitchFamily="34" charset="0"/>
              </a:rPr>
              <a:t>. E</a:t>
            </a:r>
            <a:r>
              <a:rPr lang="pt-BR" sz="3600" dirty="0" smtClean="0">
                <a:latin typeface="Candara" panose="020E0502030303020204" pitchFamily="34" charset="0"/>
              </a:rPr>
              <a:t>ber Hávila Rose</a:t>
            </a:r>
            <a:endParaRPr lang="pt-BR" sz="3600" dirty="0">
              <a:latin typeface="Candara" panose="020E0502030303020204" pitchFamily="34" charset="0"/>
            </a:endParaRPr>
          </a:p>
          <a:p>
            <a:pPr algn="ctr"/>
            <a:r>
              <a:rPr lang="pt-BR" sz="3600" dirty="0" err="1" smtClean="0">
                <a:latin typeface="Candara" panose="020E0502030303020204" pitchFamily="34" charset="0"/>
              </a:rPr>
              <a:t>Mission</a:t>
            </a:r>
            <a:r>
              <a:rPr lang="pt-BR" sz="3600" dirty="0" smtClean="0">
                <a:latin typeface="Candara" panose="020E0502030303020204" pitchFamily="34" charset="0"/>
              </a:rPr>
              <a:t>. </a:t>
            </a:r>
            <a:r>
              <a:rPr lang="pt-BR" sz="3600" dirty="0">
                <a:latin typeface="Candara" panose="020E0502030303020204" pitchFamily="34" charset="0"/>
              </a:rPr>
              <a:t>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/>
              <a:t>LIÇÃO 8</a:t>
            </a:r>
            <a:endParaRPr lang="pt-BR" sz="96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653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Armadura de Deus 2</a:t>
            </a: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6.17-20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Presb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Eber Hávila Rose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Ana Maria Costa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CAPACETE DA SALVAÇÃO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45479" y="1954644"/>
            <a:ext cx="8956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 salvação é um dom de Deus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 tempo do verbo no NT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Passado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Futuro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810003" y="3162122"/>
            <a:ext cx="1051559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salvos da ira, da culpa, das consequências</a:t>
            </a:r>
          </a:p>
          <a:p>
            <a:pPr marL="0" lvl="1"/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desenvolvei a vossa salvação</a:t>
            </a:r>
          </a:p>
          <a:p>
            <a:pPr marL="648000" lvl="1" indent="-727075">
              <a:buFont typeface="Wingdings" panose="05000000000000000000" pitchFamily="2" charset="2"/>
              <a:buChar char="à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esperança, vida e energia na</a:t>
            </a:r>
          </a:p>
          <a:p>
            <a:pPr marL="0" lvl="1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salvação, cabeça elevada,</a:t>
            </a:r>
          </a:p>
          <a:p>
            <a:pPr marL="0" lvl="1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 ALEGRIA NO SENHOR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photos.demandstudios.com/getty/article/83/65/8775025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2500" y="3847470"/>
            <a:ext cx="6557834" cy="981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1.bp.blogspot.com/-AlGT6MGVero/V04vPWqoZ8I/AAAAAAAAg8s/ozCKSEaaPD0Ohfvk5fqhO5pCIZwdTLAowCLcB/s1600/fotos-lindas-de-montanhas-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37" y="6370162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95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ESPADA DO ESPÍRITO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245973" y="2869042"/>
            <a:ext cx="7080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arenR" startAt="2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Palavra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rhema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914400" indent="-914400">
              <a:buAutoNum type="arabicParenR" startAt="2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Espada do Espírito</a:t>
            </a: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fthmb.tqn.com/_rxKaqosiruQnbv2gekfqTbArPg=/3072x2048/filters:no_upscale():fill(FFCC00,1)/about/GettyImages-172958819-56cd34243df78cfb37a310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042" y="4849342"/>
            <a:ext cx="13264818" cy="884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527538" y="2130490"/>
            <a:ext cx="85109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Palavra de Deus</a:t>
            </a:r>
          </a:p>
          <a:p>
            <a:pPr marL="914400" indent="-914400">
              <a:buAutoNum type="arabicParenR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Espada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machaira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) – arma defensiva e ofensiva</a:t>
            </a:r>
          </a:p>
        </p:txBody>
      </p:sp>
    </p:spTree>
    <p:extLst>
      <p:ext uri="{BB962C8B-B14F-4D97-AF65-F5344CB8AC3E}">
        <p14:creationId xmlns:p14="http://schemas.microsoft.com/office/powerpoint/2010/main" val="311984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ESPADA DO ESPÍRITO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21791" y="1952960"/>
            <a:ext cx="11087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Como podemos usar esta arma?</a:t>
            </a:r>
          </a:p>
        </p:txBody>
      </p:sp>
      <p:pic>
        <p:nvPicPr>
          <p:cNvPr id="3074" name="Picture 2" descr="https://cristaoscontraomundo.files.wordpress.com/2014/10/photogrid_141460001792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2" y="2737320"/>
            <a:ext cx="12512852" cy="892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2917797" y="3005577"/>
            <a:ext cx="5183591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arenR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Pensar como Deus</a:t>
            </a:r>
          </a:p>
          <a:p>
            <a:pPr>
              <a:spcBef>
                <a:spcPts val="2400"/>
              </a:spcBef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		O 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sentido da </a:t>
            </a: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			vida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		Princípios 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			vida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761507" y="11779460"/>
            <a:ext cx="91561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arenR" startAt="3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 amor de Deus</a:t>
            </a:r>
          </a:p>
          <a:p>
            <a:pPr marL="914400" indent="-914400">
              <a:spcBef>
                <a:spcPts val="1200"/>
              </a:spcBef>
              <a:buFont typeface="+mj-lt"/>
              <a:buAutoNum type="arabicParenR" startAt="3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Pregar a Palavra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2924807" y="8979110"/>
            <a:ext cx="44487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arenR" startAt="2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 vontade 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</a:p>
        </p:txBody>
      </p:sp>
    </p:spTree>
    <p:extLst>
      <p:ext uri="{BB962C8B-B14F-4D97-AF65-F5344CB8AC3E}">
        <p14:creationId xmlns:p14="http://schemas.microsoft.com/office/powerpoint/2010/main" val="42350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ORAÇÃO MILITANTE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3771983" y="3524986"/>
            <a:ext cx="47930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Revestimento da armadura</a:t>
            </a:r>
          </a:p>
          <a:p>
            <a:endParaRPr lang="pt-BR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As palavras toda/todo/todos 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redimirjovem.files.wordpress.com/2016/05/09.png?w=12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236" y="1468313"/>
            <a:ext cx="14267219" cy="930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928862" y="10843294"/>
            <a:ext cx="132470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arenR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Com toda oração e súplica</a:t>
            </a:r>
          </a:p>
          <a:p>
            <a:pPr marL="914400" indent="-914400">
              <a:buFont typeface="+mj-lt"/>
              <a:buAutoNum type="arabicParenR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Orando em todo o tempo no Espírito</a:t>
            </a:r>
          </a:p>
          <a:p>
            <a:pPr marL="914400" indent="-914400">
              <a:buFont typeface="+mj-lt"/>
              <a:buAutoNum type="arabicParenR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Vigiando com toda a perseverança e súplica</a:t>
            </a:r>
          </a:p>
          <a:p>
            <a:pPr marL="914400" indent="-914400">
              <a:buFont typeface="+mj-lt"/>
              <a:buAutoNum type="arabicParenR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Por todos os santos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17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10895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indent="-1143000" algn="just">
              <a:buFont typeface="+mj-lt"/>
              <a:buAutoNum type="arabicPeriod"/>
            </a:pPr>
            <a:r>
              <a:rPr lang="pt-BR" sz="5400" dirty="0"/>
              <a:t>O capacete da salvação nos faz, não só firmar em nossa salvação obtida, mas caminhar desenvolvendo-a e ansiar pelo momento glorioso de encontro com o Senhor. </a:t>
            </a:r>
            <a:endParaRPr lang="pt-BR" sz="5400" dirty="0" smtClean="0"/>
          </a:p>
          <a:p>
            <a:pPr marL="1143000" indent="-1143000" algn="just">
              <a:buFont typeface="+mj-lt"/>
              <a:buAutoNum type="arabicPeriod"/>
            </a:pPr>
            <a:r>
              <a:rPr lang="pt-BR" sz="5400" dirty="0" smtClean="0"/>
              <a:t>A </a:t>
            </a:r>
            <a:r>
              <a:rPr lang="pt-BR" sz="5400" dirty="0"/>
              <a:t>espada do Espírito, que é a Palavra de Deus, com a qual não só nos defendemos, como também é o instrumento através do qual a igreja ataca, avança, parte para a ofensiva na batalha espiritual. </a:t>
            </a:r>
            <a:endParaRPr lang="pt-BR" sz="5400" dirty="0" smtClean="0"/>
          </a:p>
          <a:p>
            <a:pPr marL="1143000" indent="-1143000" algn="just">
              <a:buFont typeface="+mj-lt"/>
              <a:buAutoNum type="arabicPeriod"/>
            </a:pPr>
            <a:r>
              <a:rPr lang="pt-BR" sz="5400" dirty="0" smtClean="0"/>
              <a:t>Sem </a:t>
            </a:r>
            <a:r>
              <a:rPr lang="pt-BR" sz="5400" dirty="0"/>
              <a:t>a oração a igreja não caminha, a armadura se tornará ineficaz. Precisamos estar revestidos do poder de Deus e nós devemos orar por todos santos, aqueles que estão na frente de batalha, aqueles que estão passando pelo dia mau. 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181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79" y="12151360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75" y="4557161"/>
            <a:ext cx="434266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4468</TotalTime>
  <Words>297</Words>
  <Application>Microsoft Office PowerPoint</Application>
  <PresentationFormat>Personalizar</PresentationFormat>
  <Paragraphs>63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Candara</vt:lpstr>
      <vt:lpstr>Montserrat Light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264</cp:revision>
  <cp:lastPrinted>2017-02-05T03:53:32Z</cp:lastPrinted>
  <dcterms:created xsi:type="dcterms:W3CDTF">2016-03-02T16:16:57Z</dcterms:created>
  <dcterms:modified xsi:type="dcterms:W3CDTF">2017-04-29T20:40:26Z</dcterms:modified>
</cp:coreProperties>
</file>