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23"/>
  </p:notesMasterIdLst>
  <p:handoutMasterIdLst>
    <p:handoutMasterId r:id="rId24"/>
  </p:handoutMasterIdLst>
  <p:sldIdLst>
    <p:sldId id="287" r:id="rId2"/>
    <p:sldId id="315" r:id="rId3"/>
    <p:sldId id="305" r:id="rId4"/>
    <p:sldId id="321" r:id="rId5"/>
    <p:sldId id="323" r:id="rId6"/>
    <p:sldId id="322" r:id="rId7"/>
    <p:sldId id="324" r:id="rId8"/>
    <p:sldId id="325" r:id="rId9"/>
    <p:sldId id="320" r:id="rId10"/>
    <p:sldId id="290" r:id="rId11"/>
    <p:sldId id="318" r:id="rId12"/>
    <p:sldId id="328" r:id="rId13"/>
    <p:sldId id="330" r:id="rId14"/>
    <p:sldId id="329" r:id="rId15"/>
    <p:sldId id="327" r:id="rId16"/>
    <p:sldId id="319" r:id="rId17"/>
    <p:sldId id="331" r:id="rId18"/>
    <p:sldId id="332" r:id="rId19"/>
    <p:sldId id="333" r:id="rId20"/>
    <p:sldId id="298" r:id="rId21"/>
    <p:sldId id="278" r:id="rId22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05" autoAdjust="0"/>
    <p:restoredTop sz="87436" autoAdjust="0"/>
  </p:normalViewPr>
  <p:slideViewPr>
    <p:cSldViewPr snapToGrid="0" snapToObjects="1" showGuides="1">
      <p:cViewPr varScale="1">
        <p:scale>
          <a:sx n="19" d="100"/>
          <a:sy n="19" d="100"/>
        </p:scale>
        <p:origin x="-864" y="-126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pPr/>
              <a:t>3/2/2017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pPr/>
              <a:t>02/03/2017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517581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59747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998536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301757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81832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639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639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6398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285875" y="1192213"/>
            <a:ext cx="4294188" cy="322103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633119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876290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693521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3/2/2017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8288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15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9586" y="10460080"/>
            <a:ext cx="3827207" cy="1888370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66917" y="803977"/>
            <a:ext cx="16931148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8000" b="1" spc="-112" smtClean="0">
                <a:latin typeface="Candara" panose="020E0502030303020204" pitchFamily="34" charset="0"/>
              </a:rPr>
              <a:t>Curso </a:t>
            </a:r>
            <a:endParaRPr lang="pt-BR" sz="8000" b="1" spc="-112" dirty="0" smtClean="0">
              <a:latin typeface="Candara" panose="020E0502030303020204" pitchFamily="34" charset="0"/>
            </a:endParaRPr>
          </a:p>
          <a:p>
            <a:pPr algn="ctr"/>
            <a:r>
              <a:rPr lang="pt-BR" sz="13800" b="1" spc="-112" dirty="0" smtClean="0">
                <a:latin typeface="Candara" panose="020E0502030303020204" pitchFamily="34" charset="0"/>
              </a:rPr>
              <a:t>Batalha Espiritual</a:t>
            </a:r>
            <a:endParaRPr lang="pt-BR" sz="13800" b="1" spc="-112" dirty="0">
              <a:latin typeface="Candara" panose="020E0502030303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7314" y="11932952"/>
            <a:ext cx="3830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Candara" panose="020E0502030303020204" pitchFamily="34" charset="0"/>
              </a:rPr>
              <a:t>QR para página do curso no </a:t>
            </a:r>
            <a:r>
              <a:rPr lang="pt-BR" sz="2400" dirty="0" err="1" smtClean="0">
                <a:latin typeface="Candara" panose="020E0502030303020204" pitchFamily="34" charset="0"/>
              </a:rPr>
              <a:t>Moodle</a:t>
            </a:r>
            <a:r>
              <a:rPr lang="pt-BR" sz="2400" dirty="0" smtClean="0">
                <a:latin typeface="Candara" panose="020E0502030303020204" pitchFamily="34" charset="0"/>
              </a:rPr>
              <a:t> da EBD 2017 </a:t>
            </a:r>
            <a:endParaRPr lang="pt-BR" sz="2400" dirty="0">
              <a:latin typeface="Candara" panose="020E0502030303020204" pitchFamily="34" charset="0"/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7314" y="8859213"/>
            <a:ext cx="3002177" cy="3193032"/>
          </a:xfrm>
          <a:prstGeom prst="rect">
            <a:avLst/>
          </a:prstGeom>
        </p:spPr>
      </p:pic>
      <p:pic>
        <p:nvPicPr>
          <p:cNvPr id="14" name="Picture 4" descr="Resultado de imagem para lego knigh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5733" y="6189461"/>
            <a:ext cx="6222427" cy="6129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6702792" y="4343105"/>
            <a:ext cx="5059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dirty="0" err="1">
                <a:latin typeface="Candara" panose="020E0502030303020204" pitchFamily="34" charset="0"/>
              </a:rPr>
              <a:t>Preb</a:t>
            </a:r>
            <a:r>
              <a:rPr lang="pt-BR" sz="3600" dirty="0">
                <a:latin typeface="Candara" panose="020E0502030303020204" pitchFamily="34" charset="0"/>
              </a:rPr>
              <a:t>. E</a:t>
            </a:r>
            <a:r>
              <a:rPr lang="pt-BR" sz="3600" dirty="0" smtClean="0">
                <a:latin typeface="Candara" panose="020E0502030303020204" pitchFamily="34" charset="0"/>
              </a:rPr>
              <a:t>ber Hávila Rose</a:t>
            </a:r>
            <a:endParaRPr lang="pt-BR" sz="3600" dirty="0">
              <a:latin typeface="Candara" panose="020E0502030303020204" pitchFamily="34" charset="0"/>
            </a:endParaRPr>
          </a:p>
          <a:p>
            <a:pPr algn="ctr"/>
            <a:r>
              <a:rPr lang="pt-BR" sz="3600" dirty="0" err="1" smtClean="0">
                <a:latin typeface="Candara" panose="020E0502030303020204" pitchFamily="34" charset="0"/>
              </a:rPr>
              <a:t>Mission</a:t>
            </a:r>
            <a:r>
              <a:rPr lang="pt-BR" sz="3600" dirty="0" smtClean="0">
                <a:latin typeface="Candara" panose="020E0502030303020204" pitchFamily="34" charset="0"/>
              </a:rPr>
              <a:t>. </a:t>
            </a:r>
            <a:r>
              <a:rPr lang="pt-BR" sz="3600" dirty="0">
                <a:latin typeface="Candara" panose="020E0502030303020204" pitchFamily="34" charset="0"/>
              </a:rPr>
              <a:t>Ana Maria Costa</a:t>
            </a:r>
          </a:p>
          <a:p>
            <a:pPr algn="ctr"/>
            <a:endParaRPr lang="pt-BR" sz="3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362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5196225"/>
            <a:ext cx="113155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/>
              <a:t>LIÇÃO 3</a:t>
            </a:r>
            <a:endParaRPr lang="pt-BR" sz="96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6797619"/>
            <a:ext cx="10359792" cy="6539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GRANDE INIMIGO</a:t>
            </a: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6.12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4049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Presb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Eber Hávila Rose</a:t>
            </a:r>
          </a:p>
          <a:p>
            <a:r>
              <a:rPr lang="pt-BR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Mission</a:t>
            </a:r>
            <a:r>
              <a:rPr lang="pt-BR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Ana Maria Costa</a:t>
            </a:r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EFÉSIOS 6.12 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Porque</a:t>
            </a:r>
            <a:r>
              <a:rPr lang="en-US" dirty="0" smtClean="0"/>
              <a:t> a </a:t>
            </a:r>
            <a:r>
              <a:rPr lang="en-US" dirty="0" err="1" smtClean="0"/>
              <a:t>nossa</a:t>
            </a:r>
            <a:r>
              <a:rPr lang="en-US" dirty="0" smtClean="0"/>
              <a:t> </a:t>
            </a:r>
            <a:r>
              <a:rPr lang="en-US" dirty="0" err="1" smtClean="0"/>
              <a:t>luta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e contra o </a:t>
            </a:r>
            <a:r>
              <a:rPr lang="en-US" dirty="0" err="1" smtClean="0"/>
              <a:t>sangue</a:t>
            </a:r>
            <a:r>
              <a:rPr lang="en-US" dirty="0" smtClean="0"/>
              <a:t> e a carne, e </a:t>
            </a:r>
            <a:r>
              <a:rPr lang="en-US" dirty="0" err="1" smtClean="0"/>
              <a:t>sim</a:t>
            </a:r>
            <a:r>
              <a:rPr lang="en-US" dirty="0" smtClean="0"/>
              <a:t> contra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principados</a:t>
            </a:r>
            <a:r>
              <a:rPr lang="en-US" dirty="0" smtClean="0"/>
              <a:t> e </a:t>
            </a:r>
            <a:r>
              <a:rPr lang="en-US" dirty="0" err="1" smtClean="0"/>
              <a:t>potestades</a:t>
            </a:r>
            <a:r>
              <a:rPr lang="en-US" dirty="0" smtClean="0"/>
              <a:t>, contra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dominadores</a:t>
            </a:r>
            <a:r>
              <a:rPr lang="en-US" dirty="0" smtClean="0"/>
              <a:t> </a:t>
            </a:r>
            <a:r>
              <a:rPr lang="en-US" dirty="0" err="1" smtClean="0"/>
              <a:t>deste</a:t>
            </a:r>
            <a:r>
              <a:rPr lang="en-US" dirty="0" smtClean="0"/>
              <a:t> </a:t>
            </a:r>
            <a:r>
              <a:rPr lang="en-US" dirty="0" err="1" smtClean="0"/>
              <a:t>mundo</a:t>
            </a:r>
            <a:r>
              <a:rPr lang="en-US" dirty="0" smtClean="0"/>
              <a:t> </a:t>
            </a:r>
            <a:r>
              <a:rPr lang="en-US" dirty="0" err="1" smtClean="0"/>
              <a:t>tenebroso</a:t>
            </a:r>
            <a:r>
              <a:rPr lang="en-US" dirty="0" smtClean="0"/>
              <a:t>, contra as </a:t>
            </a:r>
            <a:r>
              <a:rPr lang="en-US" dirty="0" err="1" smtClean="0"/>
              <a:t>forças</a:t>
            </a:r>
            <a:r>
              <a:rPr lang="en-US" dirty="0" smtClean="0"/>
              <a:t> </a:t>
            </a:r>
            <a:r>
              <a:rPr lang="en-US" dirty="0" err="1" smtClean="0"/>
              <a:t>espirituais</a:t>
            </a:r>
            <a:r>
              <a:rPr lang="en-US" dirty="0" smtClean="0"/>
              <a:t> do mal,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regiões</a:t>
            </a:r>
            <a:r>
              <a:rPr lang="en-US" dirty="0" smtClean="0"/>
              <a:t> </a:t>
            </a:r>
            <a:r>
              <a:rPr lang="en-US" dirty="0" err="1" smtClean="0"/>
              <a:t>celestes</a:t>
            </a:r>
            <a:r>
              <a:rPr lang="en-US" dirty="0" smtClean="0"/>
              <a:t>.</a:t>
            </a:r>
            <a:endParaRPr lang="pt-BR" dirty="0" smtClean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en-US" dirty="0" smtClean="0"/>
              <a:t> </a:t>
            </a:r>
            <a:r>
              <a:rPr lang="en-US" dirty="0" err="1" smtClean="0"/>
              <a:t>Causa</a:t>
            </a:r>
            <a:r>
              <a:rPr lang="en-US" dirty="0" smtClean="0"/>
              <a:t> Principal da </a:t>
            </a:r>
            <a:r>
              <a:rPr lang="en-US" dirty="0" err="1" smtClean="0"/>
              <a:t>Situação</a:t>
            </a:r>
            <a:r>
              <a:rPr lang="en-US" dirty="0" smtClean="0"/>
              <a:t> do        		</a:t>
            </a:r>
            <a:r>
              <a:rPr lang="en-US" dirty="0" err="1" smtClean="0"/>
              <a:t>Mundo</a:t>
            </a:r>
            <a:r>
              <a:rPr lang="en-US" dirty="0" smtClean="0"/>
              <a:t>   </a:t>
            </a:r>
            <a:r>
              <a:rPr lang="en-US" dirty="0" err="1" smtClean="0"/>
              <a:t>Hoje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err="1" smtClean="0"/>
              <a:t>Estadistas</a:t>
            </a:r>
            <a:r>
              <a:rPr lang="en-US" dirty="0" smtClean="0"/>
              <a:t>, </a:t>
            </a:r>
            <a:r>
              <a:rPr lang="en-US" dirty="0" err="1" smtClean="0"/>
              <a:t>Sociólogos</a:t>
            </a:r>
            <a:r>
              <a:rPr lang="en-US" dirty="0" smtClean="0"/>
              <a:t>, </a:t>
            </a:r>
            <a:r>
              <a:rPr lang="en-US" dirty="0" err="1" smtClean="0"/>
              <a:t>Antropólogos</a:t>
            </a:r>
            <a:r>
              <a:rPr lang="en-US" dirty="0" smtClean="0"/>
              <a:t>, </a:t>
            </a:r>
            <a:r>
              <a:rPr lang="en-US" dirty="0" err="1" smtClean="0"/>
              <a:t>promovem</a:t>
            </a:r>
            <a:r>
              <a:rPr lang="en-US" dirty="0" smtClean="0"/>
              <a:t> </a:t>
            </a:r>
            <a:r>
              <a:rPr lang="en-US" dirty="0" err="1" smtClean="0"/>
              <a:t>simpósios</a:t>
            </a:r>
            <a:r>
              <a:rPr lang="en-US" dirty="0" smtClean="0"/>
              <a:t>, </a:t>
            </a:r>
            <a:r>
              <a:rPr lang="en-US" dirty="0" err="1" smtClean="0"/>
              <a:t>congressos</a:t>
            </a:r>
            <a:r>
              <a:rPr lang="en-US" dirty="0" smtClean="0"/>
              <a:t>, </a:t>
            </a:r>
            <a:r>
              <a:rPr lang="en-US" dirty="0" err="1" smtClean="0"/>
              <a:t>reuniões</a:t>
            </a:r>
            <a:r>
              <a:rPr lang="en-US" dirty="0" smtClean="0"/>
              <a:t>, </a:t>
            </a:r>
            <a:r>
              <a:rPr lang="en-US" dirty="0" err="1" smtClean="0"/>
              <a:t>discutem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a </a:t>
            </a:r>
            <a:r>
              <a:rPr lang="en-US" dirty="0" err="1" smtClean="0"/>
              <a:t>violência</a:t>
            </a:r>
            <a:r>
              <a:rPr lang="en-US" dirty="0" smtClean="0"/>
              <a:t>, as </a:t>
            </a:r>
            <a:r>
              <a:rPr lang="en-US" dirty="0" err="1" smtClean="0"/>
              <a:t>guerras</a:t>
            </a:r>
            <a:r>
              <a:rPr lang="en-US" dirty="0" smtClean="0"/>
              <a:t>,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refugiados,a</a:t>
            </a:r>
            <a:r>
              <a:rPr lang="en-US" dirty="0" smtClean="0"/>
              <a:t> </a:t>
            </a:r>
            <a:r>
              <a:rPr lang="en-US" dirty="0" err="1" smtClean="0"/>
              <a:t>fome</a:t>
            </a:r>
            <a:r>
              <a:rPr lang="en-US" dirty="0" smtClean="0"/>
              <a:t>, o </a:t>
            </a:r>
            <a:r>
              <a:rPr lang="en-US" dirty="0" err="1" smtClean="0"/>
              <a:t>caos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chegamos</a:t>
            </a:r>
            <a:r>
              <a:rPr lang="en-US" dirty="0" smtClean="0"/>
              <a:t>. </a:t>
            </a:r>
            <a:r>
              <a:rPr lang="en-US" dirty="0" err="1" smtClean="0"/>
              <a:t>Buscam</a:t>
            </a:r>
            <a:r>
              <a:rPr lang="en-US" dirty="0" smtClean="0"/>
              <a:t>  </a:t>
            </a:r>
            <a:r>
              <a:rPr lang="en-US" dirty="0" err="1" smtClean="0"/>
              <a:t>soluçoes</a:t>
            </a:r>
            <a:r>
              <a:rPr lang="en-US" dirty="0" smtClean="0"/>
              <a:t>, </a:t>
            </a:r>
            <a:r>
              <a:rPr lang="en-US" dirty="0" err="1" smtClean="0"/>
              <a:t>mas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as </a:t>
            </a:r>
            <a:r>
              <a:rPr lang="en-US" dirty="0" err="1" smtClean="0"/>
              <a:t>encontram</a:t>
            </a:r>
            <a:r>
              <a:rPr lang="en-US" dirty="0" smtClean="0"/>
              <a:t> . A </a:t>
            </a:r>
            <a:r>
              <a:rPr lang="en-US" dirty="0" err="1" smtClean="0"/>
              <a:t>situação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cada</a:t>
            </a:r>
            <a:r>
              <a:rPr lang="en-US" dirty="0" smtClean="0"/>
              <a:t> </a:t>
            </a:r>
            <a:r>
              <a:rPr lang="en-US" dirty="0" err="1" smtClean="0"/>
              <a:t>vez</a:t>
            </a:r>
            <a:r>
              <a:rPr lang="en-US" dirty="0" smtClean="0"/>
              <a:t> </a:t>
            </a:r>
            <a:r>
              <a:rPr lang="en-US" dirty="0" err="1" smtClean="0"/>
              <a:t>pior</a:t>
            </a:r>
            <a:r>
              <a:rPr lang="en-US" dirty="0" smtClean="0"/>
              <a:t>!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?   As </a:t>
            </a:r>
            <a:r>
              <a:rPr lang="en-US" dirty="0" err="1" smtClean="0"/>
              <a:t>pessoas</a:t>
            </a:r>
            <a:r>
              <a:rPr lang="en-US" dirty="0" smtClean="0"/>
              <a:t> </a:t>
            </a:r>
            <a:r>
              <a:rPr lang="en-US" dirty="0" err="1" smtClean="0"/>
              <a:t>nào</a:t>
            </a:r>
            <a:r>
              <a:rPr lang="en-US" dirty="0" smtClean="0"/>
              <a:t> </a:t>
            </a:r>
            <a:r>
              <a:rPr lang="en-US" dirty="0" err="1" smtClean="0"/>
              <a:t>estão</a:t>
            </a:r>
            <a:r>
              <a:rPr lang="en-US" dirty="0" smtClean="0"/>
              <a:t> </a:t>
            </a:r>
            <a:r>
              <a:rPr lang="en-US" dirty="0" err="1" smtClean="0"/>
              <a:t>melhores</a:t>
            </a:r>
            <a:r>
              <a:rPr lang="en-US" dirty="0" smtClean="0"/>
              <a:t>!!!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Estão</a:t>
            </a:r>
            <a:r>
              <a:rPr lang="en-US" dirty="0" smtClean="0"/>
              <a:t> </a:t>
            </a:r>
            <a:r>
              <a:rPr lang="en-US" dirty="0" err="1" smtClean="0"/>
              <a:t>buscando</a:t>
            </a:r>
            <a:r>
              <a:rPr lang="en-US" dirty="0" smtClean="0"/>
              <a:t> </a:t>
            </a:r>
            <a:r>
              <a:rPr lang="en-US" dirty="0" err="1" smtClean="0"/>
              <a:t>explicacões</a:t>
            </a:r>
            <a:r>
              <a:rPr lang="en-US" dirty="0" smtClean="0"/>
              <a:t>, </a:t>
            </a:r>
            <a:r>
              <a:rPr lang="en-US" dirty="0" err="1" smtClean="0"/>
              <a:t>analizando</a:t>
            </a:r>
            <a:r>
              <a:rPr lang="en-US" dirty="0" smtClean="0"/>
              <a:t> a </a:t>
            </a:r>
            <a:r>
              <a:rPr lang="en-US" dirty="0" err="1" smtClean="0"/>
              <a:t>situação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se a </a:t>
            </a:r>
            <a:r>
              <a:rPr lang="en-US" dirty="0" err="1" smtClean="0"/>
              <a:t>solução</a:t>
            </a:r>
            <a:r>
              <a:rPr lang="en-US" dirty="0" smtClean="0"/>
              <a:t>  para  o </a:t>
            </a:r>
            <a:r>
              <a:rPr lang="en-US" dirty="0" err="1" smtClean="0"/>
              <a:t>caos</a:t>
            </a:r>
            <a:r>
              <a:rPr lang="en-US" dirty="0" smtClean="0"/>
              <a:t>  </a:t>
            </a:r>
            <a:r>
              <a:rPr lang="en-US" dirty="0" err="1" smtClean="0"/>
              <a:t>que</a:t>
            </a:r>
            <a:r>
              <a:rPr lang="en-US" dirty="0" smtClean="0"/>
              <a:t> o </a:t>
            </a:r>
            <a:r>
              <a:rPr lang="en-US" dirty="0" err="1" smtClean="0"/>
              <a:t>mundo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vivendo</a:t>
            </a:r>
            <a:r>
              <a:rPr lang="en-US" dirty="0" smtClean="0"/>
              <a:t> </a:t>
            </a:r>
            <a:r>
              <a:rPr lang="en-US" dirty="0" err="1" smtClean="0"/>
              <a:t>dependesse</a:t>
            </a:r>
            <a:r>
              <a:rPr lang="en-US" dirty="0" smtClean="0"/>
              <a:t> do </a:t>
            </a:r>
            <a:r>
              <a:rPr lang="en-US" dirty="0" err="1" smtClean="0"/>
              <a:t>próprio</a:t>
            </a:r>
            <a:r>
              <a:rPr lang="en-US" dirty="0" smtClean="0"/>
              <a:t> </a:t>
            </a:r>
            <a:r>
              <a:rPr lang="en-US" dirty="0" err="1" smtClean="0"/>
              <a:t>homem</a:t>
            </a:r>
            <a:r>
              <a:rPr lang="en-US" dirty="0" smtClean="0"/>
              <a:t>,  do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cérebro</a:t>
            </a:r>
            <a:r>
              <a:rPr lang="en-US" dirty="0" smtClean="0"/>
              <a:t>, nada para </a:t>
            </a:r>
            <a:r>
              <a:rPr lang="en-US" dirty="0" err="1" smtClean="0"/>
              <a:t>alem</a:t>
            </a:r>
            <a:r>
              <a:rPr lang="en-US" dirty="0" smtClean="0"/>
              <a:t> </a:t>
            </a:r>
            <a:r>
              <a:rPr lang="en-US" dirty="0" smtClean="0"/>
              <a:t>dele.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esperança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educação</a:t>
            </a:r>
            <a:r>
              <a:rPr lang="en-US" dirty="0" smtClean="0"/>
              <a:t>, </a:t>
            </a:r>
            <a:r>
              <a:rPr lang="en-US" dirty="0" smtClean="0"/>
              <a:t>no</a:t>
            </a:r>
            <a:r>
              <a:rPr lang="en-US" dirty="0" smtClean="0"/>
              <a:t> </a:t>
            </a:r>
            <a:r>
              <a:rPr lang="en-US" dirty="0" err="1" smtClean="0"/>
              <a:t>desenvolvimento</a:t>
            </a:r>
            <a:r>
              <a:rPr lang="en-US" dirty="0" smtClean="0"/>
              <a:t>,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recursos</a:t>
            </a:r>
            <a:r>
              <a:rPr lang="en-US" dirty="0" smtClean="0"/>
              <a:t>. Se </a:t>
            </a:r>
            <a:r>
              <a:rPr lang="en-US" dirty="0" smtClean="0"/>
              <a:t>o </a:t>
            </a:r>
            <a:r>
              <a:rPr lang="en-US" dirty="0" err="1" smtClean="0"/>
              <a:t>conhecimento</a:t>
            </a:r>
            <a:r>
              <a:rPr lang="en-US" dirty="0" smtClean="0"/>
              <a:t> </a:t>
            </a:r>
            <a:r>
              <a:rPr lang="en-US" dirty="0" err="1" smtClean="0"/>
              <a:t>crescer</a:t>
            </a:r>
            <a:r>
              <a:rPr lang="en-US" dirty="0" smtClean="0"/>
              <a:t> </a:t>
            </a:r>
            <a:r>
              <a:rPr lang="en-US" dirty="0" smtClean="0"/>
              <a:t>e </a:t>
            </a:r>
            <a:r>
              <a:rPr lang="en-US" dirty="0" err="1" smtClean="0"/>
              <a:t>usar</a:t>
            </a:r>
            <a:r>
              <a:rPr lang="en-US" dirty="0" smtClean="0"/>
              <a:t> a </a:t>
            </a:r>
            <a:r>
              <a:rPr lang="en-US" dirty="0" err="1" smtClean="0"/>
              <a:t>razão</a:t>
            </a:r>
            <a:r>
              <a:rPr lang="en-US" dirty="0" smtClean="0"/>
              <a:t>,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resolveremos</a:t>
            </a:r>
            <a:r>
              <a:rPr lang="en-US" dirty="0" smtClean="0"/>
              <a:t> </a:t>
            </a:r>
            <a:r>
              <a:rPr lang="en-US" dirty="0" err="1" smtClean="0"/>
              <a:t>todos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probemas</a:t>
            </a:r>
            <a:r>
              <a:rPr lang="en-US" dirty="0" smtClean="0"/>
              <a:t>.   </a:t>
            </a:r>
          </a:p>
          <a:p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	 O </a:t>
            </a:r>
            <a:r>
              <a:rPr lang="en-US" dirty="0" err="1" smtClean="0"/>
              <a:t>Problema</a:t>
            </a:r>
            <a:r>
              <a:rPr lang="en-US" dirty="0" smtClean="0"/>
              <a:t> e o </a:t>
            </a:r>
            <a:r>
              <a:rPr lang="en-US" dirty="0" err="1" smtClean="0"/>
              <a:t>nivel</a:t>
            </a:r>
            <a:r>
              <a:rPr lang="en-US" dirty="0" smtClean="0"/>
              <a:t>  </a:t>
            </a:r>
            <a:r>
              <a:rPr lang="en-US" dirty="0" err="1" smtClean="0"/>
              <a:t>humano</a:t>
            </a:r>
            <a:r>
              <a:rPr lang="en-US" dirty="0" smtClean="0"/>
              <a:t/>
            </a:r>
            <a:br>
              <a:rPr lang="en-US" dirty="0" smtClean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“O </a:t>
            </a:r>
            <a:r>
              <a:rPr lang="en-US" dirty="0" err="1" smtClean="0"/>
              <a:t>homem</a:t>
            </a:r>
            <a:r>
              <a:rPr lang="en-US" dirty="0" smtClean="0"/>
              <a:t> e </a:t>
            </a:r>
            <a:r>
              <a:rPr lang="en-US" dirty="0" err="1" smtClean="0"/>
              <a:t>só</a:t>
            </a:r>
            <a:r>
              <a:rPr lang="en-US" dirty="0" smtClean="0"/>
              <a:t> </a:t>
            </a:r>
            <a:r>
              <a:rPr lang="en-US" dirty="0" err="1" smtClean="0"/>
              <a:t>ele</a:t>
            </a:r>
            <a:r>
              <a:rPr lang="en-US" dirty="0" smtClean="0"/>
              <a:t> é o </a:t>
            </a:r>
            <a:r>
              <a:rPr lang="en-US" dirty="0" err="1" smtClean="0"/>
              <a:t>problema</a:t>
            </a:r>
            <a:r>
              <a:rPr lang="en-US" dirty="0" smtClean="0"/>
              <a:t>, </a:t>
            </a:r>
            <a:r>
              <a:rPr lang="en-US" dirty="0" err="1" smtClean="0"/>
              <a:t>pois</a:t>
            </a:r>
            <a:r>
              <a:rPr lang="en-US" dirty="0" smtClean="0"/>
              <a:t> </a:t>
            </a:r>
            <a:r>
              <a:rPr lang="en-US" dirty="0" err="1" smtClean="0"/>
              <a:t>entendem</a:t>
            </a:r>
            <a:r>
              <a:rPr lang="en-US" dirty="0" smtClean="0"/>
              <a:t> 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todo</a:t>
            </a:r>
            <a:r>
              <a:rPr lang="en-US" dirty="0" smtClean="0"/>
              <a:t> mal </a:t>
            </a:r>
            <a:r>
              <a:rPr lang="en-US" dirty="0" err="1" smtClean="0"/>
              <a:t>decorre</a:t>
            </a:r>
            <a:r>
              <a:rPr lang="en-US" dirty="0" smtClean="0"/>
              <a:t> da </a:t>
            </a:r>
            <a:r>
              <a:rPr lang="en-US" dirty="0" err="1" smtClean="0"/>
              <a:t>ignorância</a:t>
            </a:r>
            <a:r>
              <a:rPr lang="en-US" dirty="0" smtClean="0"/>
              <a:t> </a:t>
            </a:r>
            <a:r>
              <a:rPr lang="en-US" dirty="0" err="1" smtClean="0"/>
              <a:t>humana</a:t>
            </a:r>
            <a:r>
              <a:rPr lang="en-US" dirty="0" smtClean="0"/>
              <a:t>.” </a:t>
            </a:r>
          </a:p>
          <a:p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err="1" smtClean="0"/>
              <a:t>Estamos</a:t>
            </a:r>
            <a:r>
              <a:rPr lang="en-US" dirty="0" smtClean="0"/>
              <a:t> no </a:t>
            </a:r>
            <a:r>
              <a:rPr lang="en-US" dirty="0" err="1" smtClean="0"/>
              <a:t>limiar</a:t>
            </a:r>
            <a:r>
              <a:rPr lang="en-US" dirty="0" smtClean="0"/>
              <a:t> da </a:t>
            </a:r>
            <a:r>
              <a:rPr lang="en-US" dirty="0" err="1" smtClean="0"/>
              <a:t>sua</a:t>
            </a:r>
            <a:r>
              <a:rPr lang="en-US" dirty="0" smtClean="0"/>
              <a:t> </a:t>
            </a:r>
            <a:r>
              <a:rPr lang="en-US" dirty="0" err="1" smtClean="0"/>
              <a:t>grandeza</a:t>
            </a:r>
            <a:r>
              <a:rPr lang="en-US" dirty="0" smtClean="0"/>
              <a:t> e </a:t>
            </a:r>
            <a:r>
              <a:rPr lang="en-US" dirty="0" err="1" smtClean="0"/>
              <a:t>infindas</a:t>
            </a:r>
            <a:r>
              <a:rPr lang="en-US" dirty="0" smtClean="0"/>
              <a:t> </a:t>
            </a:r>
            <a:r>
              <a:rPr lang="en-US" dirty="0" err="1" smtClean="0"/>
              <a:t>possibilidades</a:t>
            </a:r>
            <a:r>
              <a:rPr lang="en-US" dirty="0" smtClean="0"/>
              <a:t>!  O </a:t>
            </a:r>
            <a:r>
              <a:rPr lang="en-US" dirty="0" err="1" smtClean="0"/>
              <a:t>homem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evoluindo</a:t>
            </a:r>
            <a:r>
              <a:rPr lang="en-US" dirty="0" smtClean="0"/>
              <a:t>, com </a:t>
            </a:r>
            <a:r>
              <a:rPr lang="en-US" dirty="0" err="1" smtClean="0"/>
              <a:t>paciência</a:t>
            </a:r>
            <a:r>
              <a:rPr lang="en-US" dirty="0" smtClean="0"/>
              <a:t> </a:t>
            </a:r>
            <a:r>
              <a:rPr lang="en-US" dirty="0" err="1" smtClean="0"/>
              <a:t>vamos</a:t>
            </a:r>
            <a:r>
              <a:rPr lang="en-US" dirty="0" smtClean="0"/>
              <a:t> </a:t>
            </a:r>
            <a:r>
              <a:rPr lang="en-US" dirty="0" err="1" smtClean="0"/>
              <a:t>chegar</a:t>
            </a:r>
            <a:r>
              <a:rPr lang="en-US" dirty="0" smtClean="0"/>
              <a:t> a um </a:t>
            </a:r>
            <a:r>
              <a:rPr lang="en-US" dirty="0" err="1" smtClean="0"/>
              <a:t>mundo</a:t>
            </a:r>
            <a:r>
              <a:rPr lang="en-US" dirty="0" smtClean="0"/>
              <a:t> </a:t>
            </a:r>
            <a:r>
              <a:rPr lang="en-US" dirty="0" err="1" smtClean="0"/>
              <a:t>perfeito</a:t>
            </a:r>
            <a:r>
              <a:rPr lang="en-US" dirty="0" smtClean="0"/>
              <a:t>.”</a:t>
            </a:r>
          </a:p>
          <a:p>
            <a:endParaRPr lang="en-US" dirty="0" smtClean="0"/>
          </a:p>
          <a:p>
            <a:r>
              <a:rPr lang="en-US" dirty="0" err="1" smtClean="0"/>
              <a:t>Só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fatos</a:t>
            </a:r>
            <a:r>
              <a:rPr lang="en-US" dirty="0" smtClean="0"/>
              <a:t> </a:t>
            </a:r>
            <a:r>
              <a:rPr lang="en-US" dirty="0" err="1" smtClean="0"/>
              <a:t>mostram</a:t>
            </a:r>
            <a:r>
              <a:rPr lang="en-US" dirty="0" smtClean="0"/>
              <a:t> o </a:t>
            </a:r>
            <a:r>
              <a:rPr lang="en-US" dirty="0" err="1" smtClean="0"/>
              <a:t>contrário</a:t>
            </a:r>
            <a:r>
              <a:rPr lang="en-US" dirty="0" smtClean="0"/>
              <a:t> de </a:t>
            </a:r>
            <a:r>
              <a:rPr lang="en-US" dirty="0" err="1" smtClean="0"/>
              <a:t>tudo</a:t>
            </a:r>
            <a:r>
              <a:rPr lang="en-US" dirty="0" smtClean="0"/>
              <a:t> </a:t>
            </a:r>
            <a:r>
              <a:rPr lang="en-US" dirty="0" err="1" smtClean="0"/>
              <a:t>isso</a:t>
            </a:r>
            <a:r>
              <a:rPr lang="en-US" dirty="0" smtClean="0"/>
              <a:t>.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O </a:t>
            </a:r>
            <a:r>
              <a:rPr lang="en-US" dirty="0" err="1" smtClean="0"/>
              <a:t>Sangue</a:t>
            </a:r>
            <a:r>
              <a:rPr lang="en-US" dirty="0" smtClean="0"/>
              <a:t> e a Carne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Efésios</a:t>
            </a:r>
            <a:r>
              <a:rPr lang="en-US" dirty="0" smtClean="0"/>
              <a:t> 6. 12, </a:t>
            </a:r>
            <a:r>
              <a:rPr lang="en-US" dirty="0" err="1" smtClean="0"/>
              <a:t>afirma</a:t>
            </a:r>
            <a:r>
              <a:rPr lang="en-US" dirty="0" smtClean="0"/>
              <a:t>  </a:t>
            </a:r>
            <a:r>
              <a:rPr lang="en-US" dirty="0" err="1" smtClean="0"/>
              <a:t>que</a:t>
            </a:r>
            <a:r>
              <a:rPr lang="en-US" dirty="0" smtClean="0"/>
              <a:t> o </a:t>
            </a:r>
            <a:r>
              <a:rPr lang="en-US" dirty="0" err="1" smtClean="0"/>
              <a:t>problema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se </a:t>
            </a:r>
            <a:r>
              <a:rPr lang="en-US" dirty="0" err="1" smtClean="0"/>
              <a:t>restringe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nível</a:t>
            </a:r>
            <a:r>
              <a:rPr lang="en-US" dirty="0" smtClean="0"/>
              <a:t> </a:t>
            </a:r>
            <a:r>
              <a:rPr lang="en-US" dirty="0" err="1" smtClean="0"/>
              <a:t>humano</a:t>
            </a:r>
            <a:r>
              <a:rPr lang="en-US" dirty="0" smtClean="0"/>
              <a:t>. O </a:t>
            </a:r>
            <a:r>
              <a:rPr lang="en-US" dirty="0" err="1" smtClean="0"/>
              <a:t>que</a:t>
            </a:r>
            <a:r>
              <a:rPr lang="en-US" dirty="0" smtClean="0"/>
              <a:t> o </a:t>
            </a:r>
            <a:r>
              <a:rPr lang="en-US" dirty="0" err="1" smtClean="0"/>
              <a:t>mundo</a:t>
            </a:r>
            <a:r>
              <a:rPr lang="en-US" dirty="0" smtClean="0"/>
              <a:t> </a:t>
            </a:r>
            <a:r>
              <a:rPr lang="en-US" dirty="0" err="1" smtClean="0"/>
              <a:t>vê</a:t>
            </a:r>
            <a:r>
              <a:rPr lang="en-US" dirty="0" smtClean="0"/>
              <a:t> é </a:t>
            </a:r>
            <a:r>
              <a:rPr lang="en-US" dirty="0" err="1" smtClean="0"/>
              <a:t>só</a:t>
            </a:r>
            <a:r>
              <a:rPr lang="en-US" dirty="0" smtClean="0"/>
              <a:t> o </a:t>
            </a:r>
            <a:r>
              <a:rPr lang="en-US" dirty="0" err="1" smtClean="0"/>
              <a:t>sintoma</a:t>
            </a:r>
            <a:r>
              <a:rPr lang="en-US" dirty="0" smtClean="0"/>
              <a:t>.  </a:t>
            </a:r>
            <a:r>
              <a:rPr lang="en-US" dirty="0" err="1" smtClean="0"/>
              <a:t>Causa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trás</a:t>
            </a:r>
            <a:r>
              <a:rPr lang="en-US" dirty="0" smtClean="0"/>
              <a:t> da carne e </a:t>
            </a:r>
            <a:r>
              <a:rPr lang="en-US" dirty="0" err="1" smtClean="0"/>
              <a:t>sangue</a:t>
            </a:r>
            <a:r>
              <a:rPr lang="en-US" dirty="0" smtClean="0"/>
              <a:t>. </a:t>
            </a:r>
            <a:r>
              <a:rPr lang="en-US" dirty="0" err="1" smtClean="0"/>
              <a:t>Sào</a:t>
            </a:r>
            <a:r>
              <a:rPr lang="en-US" dirty="0" smtClean="0"/>
              <a:t> </a:t>
            </a:r>
            <a:r>
              <a:rPr lang="en-US" dirty="0" err="1" smtClean="0"/>
              <a:t>poderes</a:t>
            </a:r>
            <a:r>
              <a:rPr lang="en-US" dirty="0" smtClean="0"/>
              <a:t> </a:t>
            </a:r>
            <a:r>
              <a:rPr lang="en-US" dirty="0" err="1" smtClean="0"/>
              <a:t>espirituais</a:t>
            </a:r>
            <a:r>
              <a:rPr lang="en-US" dirty="0" smtClean="0"/>
              <a:t> </a:t>
            </a:r>
            <a:r>
              <a:rPr lang="en-US" dirty="0" err="1" smtClean="0"/>
              <a:t>invisíveis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Quatro</a:t>
            </a:r>
            <a:r>
              <a:rPr lang="en-US" dirty="0" smtClean="0"/>
              <a:t> </a:t>
            </a:r>
            <a:r>
              <a:rPr lang="en-US" dirty="0" err="1" smtClean="0"/>
              <a:t>vezes</a:t>
            </a:r>
            <a:r>
              <a:rPr lang="en-US" dirty="0" smtClean="0"/>
              <a:t> Paulo </a:t>
            </a:r>
            <a:r>
              <a:rPr lang="en-US" dirty="0" err="1" smtClean="0"/>
              <a:t>usa</a:t>
            </a:r>
            <a:r>
              <a:rPr lang="en-US" dirty="0" smtClean="0"/>
              <a:t> a </a:t>
            </a:r>
            <a:r>
              <a:rPr lang="en-US" dirty="0" err="1" smtClean="0"/>
              <a:t>palavra</a:t>
            </a:r>
            <a:r>
              <a:rPr lang="en-US" dirty="0" smtClean="0"/>
              <a:t> contra o </a:t>
            </a:r>
            <a:r>
              <a:rPr lang="en-US" dirty="0" err="1" smtClean="0"/>
              <a:t>diabo</a:t>
            </a:r>
            <a:r>
              <a:rPr lang="en-US" dirty="0" smtClean="0"/>
              <a:t> e </a:t>
            </a:r>
            <a:r>
              <a:rPr lang="en-US" dirty="0" err="1" smtClean="0"/>
              <a:t>seus</a:t>
            </a:r>
            <a:r>
              <a:rPr lang="en-US" dirty="0" smtClean="0"/>
              <a:t> </a:t>
            </a:r>
            <a:r>
              <a:rPr lang="en-US" dirty="0" err="1" smtClean="0"/>
              <a:t>poderes</a:t>
            </a:r>
            <a:r>
              <a:rPr lang="en-US" dirty="0" smtClean="0"/>
              <a:t> </a:t>
            </a:r>
            <a:r>
              <a:rPr lang="en-US" dirty="0" err="1" smtClean="0"/>
              <a:t>invisíveis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Ridículo</a:t>
            </a:r>
            <a:r>
              <a:rPr lang="en-US" dirty="0" smtClean="0"/>
              <a:t>! </a:t>
            </a:r>
            <a:r>
              <a:rPr lang="en-US" dirty="0" err="1" smtClean="0"/>
              <a:t>Isso</a:t>
            </a:r>
            <a:r>
              <a:rPr lang="en-US" dirty="0" smtClean="0"/>
              <a:t> é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afronta</a:t>
            </a:r>
            <a:r>
              <a:rPr lang="en-US" dirty="0" smtClean="0"/>
              <a:t> a </a:t>
            </a:r>
            <a:r>
              <a:rPr lang="en-US" dirty="0" err="1" smtClean="0"/>
              <a:t>inteligência</a:t>
            </a:r>
            <a:r>
              <a:rPr lang="en-US" dirty="0" smtClean="0"/>
              <a:t>! </a:t>
            </a:r>
            <a:r>
              <a:rPr lang="en-US" dirty="0" err="1" smtClean="0"/>
              <a:t>Folclore</a:t>
            </a:r>
            <a:r>
              <a:rPr lang="en-US" dirty="0" smtClean="0"/>
              <a:t>!</a:t>
            </a:r>
          </a:p>
          <a:p>
            <a:r>
              <a:rPr lang="en-US" dirty="0" err="1" smtClean="0"/>
              <a:t>Falem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</a:t>
            </a:r>
            <a:r>
              <a:rPr lang="en-US" dirty="0" err="1" smtClean="0"/>
              <a:t>atentados</a:t>
            </a:r>
            <a:r>
              <a:rPr lang="en-US" dirty="0" smtClean="0"/>
              <a:t>, </a:t>
            </a:r>
            <a:r>
              <a:rPr lang="en-US" dirty="0" err="1" smtClean="0"/>
              <a:t>bombas</a:t>
            </a:r>
            <a:r>
              <a:rPr lang="en-US" dirty="0" smtClean="0"/>
              <a:t>, </a:t>
            </a:r>
            <a:r>
              <a:rPr lang="en-US" dirty="0" err="1" smtClean="0"/>
              <a:t>abrigos</a:t>
            </a:r>
            <a:r>
              <a:rPr lang="en-US" dirty="0" smtClean="0"/>
              <a:t> para </a:t>
            </a:r>
            <a:r>
              <a:rPr lang="en-US" dirty="0" err="1" smtClean="0"/>
              <a:t>refugiados</a:t>
            </a:r>
            <a:r>
              <a:rPr lang="en-US" dirty="0" smtClean="0"/>
              <a:t>, </a:t>
            </a:r>
            <a:r>
              <a:rPr lang="en-US" dirty="0" err="1" smtClean="0"/>
              <a:t>recursos</a:t>
            </a:r>
            <a:r>
              <a:rPr lang="en-US" dirty="0" smtClean="0"/>
              <a:t> </a:t>
            </a:r>
            <a:r>
              <a:rPr lang="en-US" dirty="0" err="1" smtClean="0"/>
              <a:t>humanos</a:t>
            </a:r>
            <a:r>
              <a:rPr lang="en-US" dirty="0" smtClean="0"/>
              <a:t>. </a:t>
            </a:r>
            <a:r>
              <a:rPr lang="en-US" dirty="0" err="1" smtClean="0"/>
              <a:t>Sejam</a:t>
            </a:r>
            <a:r>
              <a:rPr lang="en-US" dirty="0" smtClean="0"/>
              <a:t> </a:t>
            </a:r>
            <a:r>
              <a:rPr lang="en-US" dirty="0" err="1" smtClean="0"/>
              <a:t>realistas</a:t>
            </a:r>
            <a:r>
              <a:rPr lang="en-US" dirty="0" smtClean="0"/>
              <a:t>! </a:t>
            </a:r>
            <a:r>
              <a:rPr lang="en-US" dirty="0" err="1" smtClean="0"/>
              <a:t>Por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vocês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encaram</a:t>
            </a:r>
            <a:r>
              <a:rPr lang="en-US" dirty="0" smtClean="0"/>
              <a:t> as </a:t>
            </a:r>
            <a:r>
              <a:rPr lang="en-US" dirty="0" err="1" smtClean="0"/>
              <a:t>duras</a:t>
            </a:r>
            <a:r>
              <a:rPr lang="en-US" dirty="0" smtClean="0"/>
              <a:t> </a:t>
            </a:r>
            <a:r>
              <a:rPr lang="en-US" dirty="0" err="1" smtClean="0"/>
              <a:t>realidades</a:t>
            </a:r>
            <a:r>
              <a:rPr lang="en-US" dirty="0" smtClean="0"/>
              <a:t> da </a:t>
            </a:r>
            <a:r>
              <a:rPr lang="en-US" dirty="0" err="1" smtClean="0"/>
              <a:t>vida</a:t>
            </a:r>
            <a:r>
              <a:rPr lang="en-US" dirty="0" smtClean="0"/>
              <a:t>?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O </a:t>
            </a:r>
            <a:r>
              <a:rPr lang="en-US" dirty="0" err="1" smtClean="0"/>
              <a:t>cristão</a:t>
            </a:r>
            <a:r>
              <a:rPr lang="en-US" dirty="0" smtClean="0"/>
              <a:t>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pode</a:t>
            </a:r>
            <a:r>
              <a:rPr lang="en-US" dirty="0" smtClean="0"/>
              <a:t> se </a:t>
            </a:r>
            <a:r>
              <a:rPr lang="en-US" dirty="0" err="1" smtClean="0"/>
              <a:t>calar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Ele</a:t>
            </a:r>
            <a:r>
              <a:rPr lang="en-US" dirty="0" smtClean="0"/>
              <a:t> </a:t>
            </a:r>
            <a:r>
              <a:rPr lang="en-US" dirty="0" err="1" smtClean="0"/>
              <a:t>crê</a:t>
            </a:r>
            <a:r>
              <a:rPr lang="en-US" dirty="0" smtClean="0"/>
              <a:t> no </a:t>
            </a:r>
            <a:r>
              <a:rPr lang="en-US" dirty="0" err="1" smtClean="0"/>
              <a:t>reino</a:t>
            </a:r>
            <a:r>
              <a:rPr lang="en-US" dirty="0" smtClean="0"/>
              <a:t> </a:t>
            </a:r>
            <a:r>
              <a:rPr lang="en-US" dirty="0" err="1" smtClean="0"/>
              <a:t>espiritual</a:t>
            </a:r>
            <a:r>
              <a:rPr lang="en-US" dirty="0" smtClean="0"/>
              <a:t>. </a:t>
            </a:r>
            <a:r>
              <a:rPr lang="en-US" dirty="0" err="1" smtClean="0"/>
              <a:t>Crer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o </a:t>
            </a:r>
            <a:r>
              <a:rPr lang="en-US" dirty="0" err="1" smtClean="0"/>
              <a:t>diabo</a:t>
            </a:r>
            <a:r>
              <a:rPr lang="en-US" dirty="0" smtClean="0"/>
              <a:t> </a:t>
            </a:r>
            <a:r>
              <a:rPr lang="en-US" dirty="0" err="1" smtClean="0"/>
              <a:t>existe</a:t>
            </a:r>
            <a:r>
              <a:rPr lang="en-US" dirty="0" smtClean="0"/>
              <a:t> é </a:t>
            </a:r>
            <a:r>
              <a:rPr lang="en-US" dirty="0" err="1" smtClean="0"/>
              <a:t>crer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autoridade</a:t>
            </a:r>
            <a:r>
              <a:rPr lang="en-US" dirty="0" smtClean="0"/>
              <a:t> das </a:t>
            </a:r>
            <a:r>
              <a:rPr lang="en-US" dirty="0" err="1" smtClean="0"/>
              <a:t>Escrituras</a:t>
            </a:r>
            <a:r>
              <a:rPr lang="en-US" dirty="0" smtClean="0"/>
              <a:t>!</a:t>
            </a:r>
          </a:p>
          <a:p>
            <a:r>
              <a:rPr lang="en-US" dirty="0" smtClean="0"/>
              <a:t>O </a:t>
            </a:r>
            <a:r>
              <a:rPr lang="en-US" dirty="0" err="1" smtClean="0"/>
              <a:t>ensino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o </a:t>
            </a:r>
            <a:r>
              <a:rPr lang="en-US" dirty="0" err="1" smtClean="0"/>
              <a:t>diabo</a:t>
            </a:r>
            <a:r>
              <a:rPr lang="en-US" dirty="0" smtClean="0"/>
              <a:t> é vital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Escrituras</a:t>
            </a:r>
            <a:r>
              <a:rPr lang="en-US" dirty="0" smtClean="0"/>
              <a:t>.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toda</a:t>
            </a:r>
            <a:r>
              <a:rPr lang="en-US" dirty="0" smtClean="0"/>
              <a:t> a </a:t>
            </a:r>
            <a:r>
              <a:rPr lang="en-US" dirty="0" err="1" smtClean="0"/>
              <a:t>bíblia</a:t>
            </a:r>
            <a:r>
              <a:rPr lang="en-US" dirty="0" smtClean="0"/>
              <a:t> de </a:t>
            </a:r>
            <a:r>
              <a:rPr lang="en-US" dirty="0" err="1" smtClean="0"/>
              <a:t>Gênesis</a:t>
            </a:r>
            <a:r>
              <a:rPr lang="en-US" dirty="0" smtClean="0"/>
              <a:t> </a:t>
            </a:r>
            <a:r>
              <a:rPr lang="en-US" dirty="0" err="1" smtClean="0"/>
              <a:t>ao</a:t>
            </a:r>
            <a:r>
              <a:rPr lang="en-US" dirty="0" smtClean="0"/>
              <a:t> </a:t>
            </a:r>
            <a:r>
              <a:rPr lang="en-US" dirty="0" err="1" smtClean="0"/>
              <a:t>Apocalípse</a:t>
            </a:r>
            <a:r>
              <a:rPr lang="en-US" dirty="0" smtClean="0"/>
              <a:t>, </a:t>
            </a:r>
            <a:r>
              <a:rPr lang="en-US" dirty="0" err="1" smtClean="0"/>
              <a:t>principalmente</a:t>
            </a:r>
            <a:r>
              <a:rPr lang="en-US" dirty="0" smtClean="0"/>
              <a:t>  </a:t>
            </a:r>
            <a:r>
              <a:rPr lang="en-US" dirty="0" err="1" smtClean="0"/>
              <a:t>nestes</a:t>
            </a:r>
            <a:r>
              <a:rPr lang="en-US" dirty="0" smtClean="0"/>
              <a:t> </a:t>
            </a:r>
            <a:r>
              <a:rPr lang="en-US" dirty="0" err="1" smtClean="0"/>
              <a:t>dois</a:t>
            </a:r>
            <a:r>
              <a:rPr lang="en-US" dirty="0" smtClean="0"/>
              <a:t>.</a:t>
            </a:r>
          </a:p>
          <a:p>
            <a:r>
              <a:rPr lang="en-US" dirty="0" smtClean="0"/>
              <a:t>Jesus </a:t>
            </a:r>
            <a:r>
              <a:rPr lang="en-US" dirty="0" err="1" smtClean="0"/>
              <a:t>ensinou</a:t>
            </a:r>
            <a:r>
              <a:rPr lang="en-US" dirty="0" smtClean="0"/>
              <a:t> </a:t>
            </a:r>
            <a:r>
              <a:rPr lang="en-US" dirty="0" err="1" smtClean="0"/>
              <a:t>sobre</a:t>
            </a:r>
            <a:r>
              <a:rPr lang="en-US" dirty="0" smtClean="0"/>
              <a:t> o </a:t>
            </a:r>
            <a:r>
              <a:rPr lang="en-US" dirty="0" err="1" smtClean="0"/>
              <a:t>diabo</a:t>
            </a:r>
            <a:r>
              <a:rPr lang="en-US" dirty="0" smtClean="0"/>
              <a:t> e </a:t>
            </a:r>
            <a:r>
              <a:rPr lang="en-US" dirty="0" err="1" smtClean="0"/>
              <a:t>seus</a:t>
            </a:r>
            <a:r>
              <a:rPr lang="en-US" dirty="0" smtClean="0"/>
              <a:t> </a:t>
            </a:r>
            <a:r>
              <a:rPr lang="en-US" dirty="0" err="1" smtClean="0"/>
              <a:t>poderes.Ex</a:t>
            </a:r>
            <a:r>
              <a:rPr lang="en-US" dirty="0" smtClean="0"/>
              <a:t>. </a:t>
            </a:r>
            <a:r>
              <a:rPr lang="en-US" dirty="0" err="1" smtClean="0"/>
              <a:t>Lc</a:t>
            </a:r>
            <a:r>
              <a:rPr lang="en-US" dirty="0" smtClean="0"/>
              <a:t> 11.21-22. O </a:t>
            </a:r>
            <a:r>
              <a:rPr lang="en-US" dirty="0" err="1" smtClean="0"/>
              <a:t>Valente</a:t>
            </a:r>
            <a:r>
              <a:rPr lang="en-US" dirty="0" smtClean="0"/>
              <a:t>. As </a:t>
            </a:r>
            <a:r>
              <a:rPr lang="en-US" dirty="0" err="1" smtClean="0"/>
              <a:t>Epístolas</a:t>
            </a:r>
            <a:r>
              <a:rPr lang="en-US" dirty="0" smtClean="0"/>
              <a:t> </a:t>
            </a:r>
            <a:r>
              <a:rPr lang="en-US" dirty="0" err="1" smtClean="0"/>
              <a:t>ensinam</a:t>
            </a:r>
            <a:r>
              <a:rPr lang="en-US" dirty="0" smtClean="0"/>
              <a:t>: Ex. Col 2.15; Ef.6;.10-20 e </a:t>
            </a:r>
            <a:r>
              <a:rPr lang="en-US" dirty="0" err="1" smtClean="0"/>
              <a:t>muitos</a:t>
            </a:r>
            <a:r>
              <a:rPr lang="en-US" dirty="0" smtClean="0"/>
              <a:t> </a:t>
            </a:r>
            <a:r>
              <a:rPr lang="en-US" dirty="0" err="1" smtClean="0"/>
              <a:t>outros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Liberais</a:t>
            </a:r>
            <a:r>
              <a:rPr lang="en-US" dirty="0" smtClean="0"/>
              <a:t> </a:t>
            </a:r>
            <a:r>
              <a:rPr lang="en-US" dirty="0" err="1" smtClean="0"/>
              <a:t>dizem</a:t>
            </a:r>
            <a:r>
              <a:rPr lang="en-US" dirty="0" smtClean="0"/>
              <a:t> </a:t>
            </a:r>
            <a:r>
              <a:rPr lang="en-US" dirty="0" err="1" smtClean="0"/>
              <a:t>crer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Bíblia</a:t>
            </a:r>
            <a:r>
              <a:rPr lang="en-US" dirty="0" smtClean="0"/>
              <a:t> </a:t>
            </a:r>
            <a:r>
              <a:rPr lang="en-US" dirty="0" err="1" smtClean="0"/>
              <a:t>mas</a:t>
            </a:r>
            <a:r>
              <a:rPr lang="en-US" dirty="0" smtClean="0"/>
              <a:t> </a:t>
            </a:r>
            <a:r>
              <a:rPr lang="en-US" dirty="0" err="1" smtClean="0"/>
              <a:t>escolhem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desejam</a:t>
            </a:r>
            <a:r>
              <a:rPr lang="en-US" dirty="0" smtClean="0"/>
              <a:t> </a:t>
            </a:r>
            <a:r>
              <a:rPr lang="en-US" dirty="0" err="1" smtClean="0"/>
              <a:t>crer</a:t>
            </a:r>
            <a:r>
              <a:rPr lang="en-US" dirty="0" smtClean="0"/>
              <a:t>. </a:t>
            </a:r>
            <a:r>
              <a:rPr lang="en-US" dirty="0" err="1" smtClean="0"/>
              <a:t>Eles</a:t>
            </a:r>
            <a:r>
              <a:rPr lang="en-US" dirty="0" smtClean="0"/>
              <a:t> </a:t>
            </a:r>
            <a:r>
              <a:rPr lang="en-US" dirty="0" err="1" smtClean="0"/>
              <a:t>negam</a:t>
            </a:r>
            <a:r>
              <a:rPr lang="en-US" dirty="0" smtClean="0"/>
              <a:t>  ser </a:t>
            </a:r>
            <a:r>
              <a:rPr lang="en-US" dirty="0" err="1" smtClean="0"/>
              <a:t>ela</a:t>
            </a:r>
            <a:r>
              <a:rPr lang="en-US" dirty="0" smtClean="0"/>
              <a:t> a </a:t>
            </a:r>
            <a:r>
              <a:rPr lang="en-US" dirty="0" err="1" smtClean="0"/>
              <a:t>única</a:t>
            </a:r>
            <a:r>
              <a:rPr lang="en-US" dirty="0" smtClean="0"/>
              <a:t> </a:t>
            </a:r>
            <a:r>
              <a:rPr lang="en-US" dirty="0" err="1" smtClean="0"/>
              <a:t>regra</a:t>
            </a:r>
            <a:r>
              <a:rPr lang="en-US" dirty="0" smtClean="0"/>
              <a:t> de </a:t>
            </a:r>
            <a:r>
              <a:rPr lang="en-US" dirty="0" err="1" smtClean="0"/>
              <a:t>fé</a:t>
            </a:r>
            <a:r>
              <a:rPr lang="en-US" dirty="0" smtClean="0"/>
              <a:t> e </a:t>
            </a:r>
            <a:r>
              <a:rPr lang="en-US" dirty="0" err="1" smtClean="0"/>
              <a:t>prática</a:t>
            </a:r>
            <a:r>
              <a:rPr lang="en-US" dirty="0" smtClean="0"/>
              <a:t>, a </a:t>
            </a:r>
            <a:r>
              <a:rPr lang="en-US" dirty="0" err="1" smtClean="0"/>
              <a:t>única</a:t>
            </a:r>
            <a:r>
              <a:rPr lang="en-US" dirty="0" smtClean="0"/>
              <a:t> </a:t>
            </a:r>
            <a:r>
              <a:rPr lang="en-US" dirty="0" err="1" smtClean="0"/>
              <a:t>revelação</a:t>
            </a:r>
            <a:r>
              <a:rPr lang="en-US" dirty="0" smtClean="0"/>
              <a:t> da </a:t>
            </a:r>
            <a:r>
              <a:rPr lang="en-US" dirty="0" err="1" smtClean="0"/>
              <a:t>verdade</a:t>
            </a:r>
            <a:r>
              <a:rPr lang="en-US" dirty="0" smtClean="0"/>
              <a:t>, a </a:t>
            </a:r>
            <a:r>
              <a:rPr lang="en-US" dirty="0" err="1" smtClean="0"/>
              <a:t>autoridade</a:t>
            </a:r>
            <a:r>
              <a:rPr lang="en-US" dirty="0" smtClean="0"/>
              <a:t>  </a:t>
            </a:r>
            <a:r>
              <a:rPr lang="en-US" dirty="0" err="1" smtClean="0"/>
              <a:t>máxima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 </a:t>
            </a:r>
            <a:r>
              <a:rPr lang="en-US" dirty="0" err="1" smtClean="0"/>
              <a:t>qualquer</a:t>
            </a:r>
            <a:r>
              <a:rPr lang="en-US" dirty="0" smtClean="0"/>
              <a:t> </a:t>
            </a:r>
            <a:r>
              <a:rPr lang="en-US" dirty="0" err="1" smtClean="0"/>
              <a:t>assunto</a:t>
            </a:r>
            <a:r>
              <a:rPr lang="en-US" dirty="0" smtClean="0"/>
              <a:t>. </a:t>
            </a:r>
            <a:r>
              <a:rPr lang="en-US" dirty="0" err="1" smtClean="0"/>
              <a:t>Ela</a:t>
            </a:r>
            <a:r>
              <a:rPr lang="en-US" dirty="0" smtClean="0"/>
              <a:t> define o  </a:t>
            </a:r>
            <a:r>
              <a:rPr lang="en-US" dirty="0" err="1" smtClean="0"/>
              <a:t>problema</a:t>
            </a:r>
            <a:r>
              <a:rPr lang="en-US" dirty="0" smtClean="0"/>
              <a:t>, </a:t>
            </a:r>
            <a:r>
              <a:rPr lang="en-US" dirty="0" err="1" smtClean="0"/>
              <a:t>faz</a:t>
            </a:r>
            <a:r>
              <a:rPr lang="en-US" dirty="0" smtClean="0"/>
              <a:t> um </a:t>
            </a:r>
            <a:r>
              <a:rPr lang="en-US" dirty="0" err="1" smtClean="0"/>
              <a:t>diagnóstico</a:t>
            </a:r>
            <a:r>
              <a:rPr lang="en-US" dirty="0" smtClean="0"/>
              <a:t> </a:t>
            </a:r>
            <a:r>
              <a:rPr lang="en-US" dirty="0" err="1" smtClean="0"/>
              <a:t>realista</a:t>
            </a:r>
            <a:r>
              <a:rPr lang="en-US" dirty="0" smtClean="0"/>
              <a:t> 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revela</a:t>
            </a:r>
            <a:r>
              <a:rPr lang="en-US" dirty="0" smtClean="0"/>
              <a:t>  a </a:t>
            </a:r>
            <a:r>
              <a:rPr lang="en-US" dirty="0" err="1" smtClean="0"/>
              <a:t>fonte</a:t>
            </a:r>
            <a:r>
              <a:rPr lang="en-US" dirty="0" smtClean="0"/>
              <a:t> do </a:t>
            </a:r>
            <a:r>
              <a:rPr lang="en-US" dirty="0" err="1" smtClean="0"/>
              <a:t>poder</a:t>
            </a:r>
            <a:r>
              <a:rPr lang="en-US" dirty="0" smtClean="0"/>
              <a:t> e a </a:t>
            </a:r>
            <a:r>
              <a:rPr lang="en-US" dirty="0" err="1" smtClean="0"/>
              <a:t>força</a:t>
            </a:r>
            <a:r>
              <a:rPr lang="en-US" dirty="0" smtClean="0"/>
              <a:t> para  </a:t>
            </a:r>
            <a:r>
              <a:rPr lang="en-US" dirty="0" err="1" smtClean="0"/>
              <a:t>vencer</a:t>
            </a:r>
            <a:r>
              <a:rPr lang="en-US" dirty="0" smtClean="0"/>
              <a:t>. </a:t>
            </a:r>
            <a:r>
              <a:rPr lang="en-US" dirty="0" err="1" smtClean="0"/>
              <a:t>Isso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faz</a:t>
            </a:r>
            <a:r>
              <a:rPr lang="en-US" dirty="0" smtClean="0"/>
              <a:t> </a:t>
            </a:r>
            <a:r>
              <a:rPr lang="en-US" dirty="0" err="1" smtClean="0"/>
              <a:t>confiantes</a:t>
            </a:r>
            <a:r>
              <a:rPr lang="en-US" dirty="0" smtClean="0"/>
              <a:t> e </a:t>
            </a:r>
            <a:r>
              <a:rPr lang="en-US" dirty="0" err="1" smtClean="0"/>
              <a:t>seguros</a:t>
            </a:r>
            <a:r>
              <a:rPr lang="en-US" dirty="0" smtClean="0"/>
              <a:t>. </a:t>
            </a:r>
            <a:r>
              <a:rPr lang="en-US" dirty="0" err="1" smtClean="0"/>
              <a:t>Apesr</a:t>
            </a:r>
            <a:r>
              <a:rPr lang="en-US" dirty="0" smtClean="0"/>
              <a:t> da </a:t>
            </a:r>
            <a:r>
              <a:rPr lang="en-US" dirty="0" err="1" smtClean="0"/>
              <a:t>luta</a:t>
            </a:r>
            <a:r>
              <a:rPr lang="en-US" dirty="0" smtClean="0"/>
              <a:t> </a:t>
            </a:r>
            <a:r>
              <a:rPr lang="en-US" dirty="0" err="1" smtClean="0"/>
              <a:t>posso</a:t>
            </a:r>
            <a:r>
              <a:rPr lang="en-US" dirty="0" smtClean="0"/>
              <a:t> ser forte </a:t>
            </a:r>
            <a:r>
              <a:rPr lang="en-US" dirty="0" err="1" smtClean="0"/>
              <a:t>nEle</a:t>
            </a:r>
            <a:r>
              <a:rPr lang="en-US" dirty="0" smtClean="0"/>
              <a:t>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Nós estamos em guerra</a:t>
            </a: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008438" y="1978090"/>
            <a:ext cx="7279563" cy="1160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Alguns dizem que o diabo é apenas a manifestação do mal, uma força, uma personificação do mal e não existiria pessoalmente.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O que a Bíblia diz a respeito?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Ele é pessoal e sagaz;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É um inimigo vencido;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 vitória de Cristo na cruz  Cl 2.14-15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Mesmo assim o diabo continua tentando  derrotar a Deus</a:t>
            </a:r>
          </a:p>
          <a:p>
            <a:endParaRPr lang="pt-BR" sz="4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http://www.refusetobe.com/wp-content/uploads/2015/05/good-and-evil-light-dark-angels-demons-desktop-1024x768-wanted-wallpape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6" y="1740561"/>
            <a:ext cx="10897947" cy="1041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5562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VERDADEIRA NATUREZA DO CONFLITO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441197" y="1978090"/>
            <a:ext cx="6846804" cy="11126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6.12 “não é contra sangue e a carne”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O apóstolo já havia tratado de sangue e carne </a:t>
            </a: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2.1-3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O que é sangue e carne?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 natureza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pecado continua ativa, mesmo nos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salvos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O diabo se aproveita disto e procura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todas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brechas: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Ex. Desânimo, orgulho,medo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Se usarmos as armas erradas contra Satanás seremos derrotados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Precisamos usar armas poderosas em Deus 2 </a:t>
            </a:r>
            <a:r>
              <a:rPr lang="pt-BR" sz="36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10.3-5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http://4.bp.blogspot.com/-LGLJgtZf7oc/VQd9bBJXwYI/AAAAAAAABzY/zbUAGU13sXc/s1600/Armadura-de-Deus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7" y="1708475"/>
            <a:ext cx="11430000" cy="1020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0293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SOBRE O REINO DE SATANÁS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454063" y="1809649"/>
            <a:ext cx="6833938" cy="1209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4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6.12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porque...“luta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... contra os principados e potestades, contra os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dominadores...”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origem do pecado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 queda de Satanás       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Is14.12-15;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Ez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28.11-19.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caiu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só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. Dan 10. 12-13.Apoc 12.4.Há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pelo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50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milhões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com </a:t>
            </a:r>
            <a:r>
              <a:rPr lang="en-U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ele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Motivação da queda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deSatanás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:ORGULHO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2.bp.blogspot.com/-Hf05icodaEw/UOq6nmFSHZI/AAAAAAAABDs/Y73WDtheiR0/s1600/lucifer_the_fallen_angel_wallpaper_2rq8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23" y="1740561"/>
            <a:ext cx="11282956" cy="1093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302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3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SOBRE O REINO DE SATANÁS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454063" y="1809649"/>
            <a:ext cx="6833938" cy="10387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Confissão Belga, artigo XII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O que significa “príncipe deste mundo” ou “deus deste 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século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?” Governador-poder inerente.</a:t>
            </a:r>
            <a:endParaRPr lang="pt-BR" sz="4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As intensões de Satanás</a:t>
            </a:r>
          </a:p>
          <a:p>
            <a:pPr marL="571500" indent="-5715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Estão condenados, abismos de trevas            2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2.4; </a:t>
            </a:r>
            <a:r>
              <a:rPr lang="pt-BR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Jd</a:t>
            </a:r>
            <a:r>
              <a:rPr lang="pt-BR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</a:p>
        </p:txBody>
      </p:sp>
      <p:pic>
        <p:nvPicPr>
          <p:cNvPr id="1026" name="Picture 2" descr="http://2.bp.blogspot.com/-Hf05icodaEw/UOq6nmFSHZI/AAAAAAAABDs/Y73WDtheiR0/s1600/lucifer_the_fallen_angel_wallpaper_2rq8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23" y="1740561"/>
            <a:ext cx="11282956" cy="1093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302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3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 é o Inimigo? 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1454063" y="1809649"/>
            <a:ext cx="6833938" cy="11172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Diabo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significa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caluniador</a:t>
            </a:r>
            <a:endParaRPr lang="en-US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/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Satanás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adversário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IPe.5.8,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Enganador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 Ap. 2.9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Anjo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de Luz(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já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foi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) II Cor.11.14;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Tentador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I Tess. 3.5;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Acusador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Apoc. 12.10; Príncipe das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Potestades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. 2.2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Deus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deste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II Cor. 4.4; Príncipe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deste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Jo. 16.11 e 12.31;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inteiro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jaz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neleI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João 5.19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Belzebu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Belial, o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malígno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inícuo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, O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valente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Armado</a:t>
            </a:r>
            <a:endParaRPr lang="pt-BR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://2.bp.blogspot.com/-Hf05icodaEw/UOq6nmFSHZI/AAAAAAAABDs/Y73WDtheiR0/s1600/lucifer_the_fallen_angel_wallpaper_2rq8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23" y="1740561"/>
            <a:ext cx="11282956" cy="1093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302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/>
          <p:cNvSpPr/>
          <p:nvPr/>
        </p:nvSpPr>
        <p:spPr>
          <a:xfrm>
            <a:off x="-819558" y="2319485"/>
            <a:ext cx="648645" cy="25130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9" name="Agrupar 18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0" name="Imagem 1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1" name="Imagem 2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648646" y="144874"/>
            <a:ext cx="176393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8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PODERES DAS TREVAS</a:t>
            </a:r>
            <a:endParaRPr lang="pt-BR" sz="68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5260" y="1978090"/>
            <a:ext cx="1825274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6.12 “... contra os principados e potestades, contra os dominadores deste mundo tenebroso, contras as forças espirituais do mal, nas regiões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celestes”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Características </a:t>
            </a: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da escuridão:</a:t>
            </a:r>
          </a:p>
          <a:p>
            <a:pPr marL="1657350" lvl="2" indent="-742950">
              <a:buFont typeface="+mj-lt"/>
              <a:buAutoNum type="arabicPeriod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Cega as pessoas;</a:t>
            </a:r>
          </a:p>
          <a:p>
            <a:pPr marL="1657350" lvl="2" indent="-742950">
              <a:buFont typeface="+mj-lt"/>
              <a:buAutoNum type="arabicPeriod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Impede a realização;</a:t>
            </a:r>
          </a:p>
          <a:p>
            <a:pPr marL="1657350" lvl="2" indent="-742950">
              <a:buFont typeface="+mj-lt"/>
              <a:buAutoNum type="arabicPeriod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Suprime o nosso prazer;</a:t>
            </a:r>
          </a:p>
          <a:p>
            <a:pPr marL="742950" indent="-742950">
              <a:spcBef>
                <a:spcPts val="3000"/>
              </a:spcBef>
              <a:buFont typeface="Arial" panose="020B0604020202020204" pitchFamily="34" charset="0"/>
              <a:buChar char="•"/>
            </a:pPr>
            <a:r>
              <a:rPr lang="pt-BR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entender “nas regiões celestes”?</a:t>
            </a:r>
          </a:p>
          <a:p>
            <a:pPr marL="742950" indent="-742950">
              <a:spcBef>
                <a:spcPts val="1800"/>
              </a:spcBef>
              <a:buFont typeface="+mj-lt"/>
              <a:buAutoNum type="arabicPeriod"/>
            </a:pPr>
            <a:endParaRPr lang="pt-BR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i.ytimg.com/vi/LXY0TLLwZDs/maxres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727373"/>
            <a:ext cx="18323260" cy="777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8085226" y="3513227"/>
            <a:ext cx="10491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Causa medo;</a:t>
            </a:r>
          </a:p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Abre o caminho para a prática do mal;</a:t>
            </a:r>
          </a:p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Fecha a porta para Deus;</a:t>
            </a:r>
          </a:p>
          <a:p>
            <a:pPr marL="1657350" lvl="2" indent="-742950">
              <a:buFont typeface="+mj-lt"/>
              <a:buAutoNum type="arabicPeriod" startAt="4"/>
            </a:pP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Bloqueia o caminho para a recuperação</a:t>
            </a:r>
          </a:p>
        </p:txBody>
      </p:sp>
    </p:spTree>
    <p:extLst>
      <p:ext uri="{BB962C8B-B14F-4D97-AF65-F5344CB8AC3E}">
        <p14:creationId xmlns:p14="http://schemas.microsoft.com/office/powerpoint/2010/main" xmlns="" val="114986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4" name="Retângulo 13"/>
          <p:cNvSpPr/>
          <p:nvPr/>
        </p:nvSpPr>
        <p:spPr>
          <a:xfrm>
            <a:off x="687003" y="2068777"/>
            <a:ext cx="16974310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5400" dirty="0"/>
              <a:t>Satanás é o grande adversário de Deus. Ele era um dos anjos mais poderosos, </a:t>
            </a:r>
            <a:r>
              <a:rPr lang="pt-BR" sz="5400" dirty="0" smtClean="0"/>
              <a:t>mas, </a:t>
            </a:r>
            <a:r>
              <a:rPr lang="pt-BR" sz="5400" dirty="0"/>
              <a:t>levado pelo orgulho e com desejo de sobrepujar a Deus caiu, atraindo sobre si o castigo de Deus. Ele, mesmo derrotado, continua procurando destruir a obra de Deus. Ele age como um acorrentado arrastando consigo as suas cadeias por onde vai. </a:t>
            </a:r>
            <a:r>
              <a:rPr lang="pt-BR" sz="5400" dirty="0" smtClean="0"/>
              <a:t>A Bíblia nos mostra que ele é ardiloso, cínico, covarde, enganador, feroz, cruel, orgulhoso, poderoso e perverso.  Portanto, nós não devemos subestimar o inimigo. Existem alguns que menosprezam e caçoam do poder do diabo. A Bíblia nos ensina a resistirmos com o uso da armadura de Deus e permanecermos firmes contra as ciladas do diabo.</a:t>
            </a:r>
            <a:endParaRPr lang="pt-BR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2" name="Imagem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3" name="CaixaDeTexto 22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Nós estamos em guerra</a:t>
            </a:r>
          </a:p>
        </p:txBody>
      </p:sp>
      <p:cxnSp>
        <p:nvCxnSpPr>
          <p:cNvPr id="24" name="Conector reto 23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808668" y="0"/>
            <a:ext cx="1747933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 E APLICAÇÃO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1163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solidFill>
            <a:srgbClr val="6A1C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/>
          <a:srcRect l="31248"/>
          <a:stretch/>
        </p:blipFill>
        <p:spPr>
          <a:xfrm>
            <a:off x="7810579" y="12151360"/>
            <a:ext cx="2640654" cy="973298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6959575" y="4557161"/>
            <a:ext cx="434266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FIM</a:t>
            </a:r>
            <a:endParaRPr lang="en-US" sz="19000" b="1" spc="-112" dirty="0">
              <a:solidFill>
                <a:schemeClr val="bg1"/>
              </a:solidFill>
              <a:latin typeface="Arial" panose="020B0604020202020204" pitchFamily="34" charset="0"/>
              <a:ea typeface="Montserrat Light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938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3143</TotalTime>
  <Words>1691</Words>
  <Application>Microsoft Office PowerPoint</Application>
  <PresentationFormat>Personalizar</PresentationFormat>
  <Paragraphs>158</Paragraphs>
  <Slides>21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  EFÉSIOS 6.12 </vt:lpstr>
      <vt:lpstr>   Causa Principal da Situação do          Mundo   Hoje</vt:lpstr>
      <vt:lpstr>  O Problema e o nivel  humano </vt:lpstr>
      <vt:lpstr> O Sangue e a Carne</vt:lpstr>
      <vt:lpstr> O cristão não pode se calar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user</cp:lastModifiedBy>
  <cp:revision>167</cp:revision>
  <cp:lastPrinted>2017-02-05T03:53:32Z</cp:lastPrinted>
  <dcterms:created xsi:type="dcterms:W3CDTF">2016-03-02T16:16:57Z</dcterms:created>
  <dcterms:modified xsi:type="dcterms:W3CDTF">2017-03-02T20:14:53Z</dcterms:modified>
</cp:coreProperties>
</file>