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1"/>
  </p:notesMasterIdLst>
  <p:sldIdLst>
    <p:sldId id="257" r:id="rId2"/>
    <p:sldId id="304" r:id="rId3"/>
    <p:sldId id="305" r:id="rId4"/>
    <p:sldId id="259" r:id="rId5"/>
    <p:sldId id="329" r:id="rId6"/>
    <p:sldId id="260" r:id="rId7"/>
    <p:sldId id="337" r:id="rId8"/>
    <p:sldId id="350" r:id="rId9"/>
    <p:sldId id="351" r:id="rId10"/>
    <p:sldId id="334" r:id="rId11"/>
    <p:sldId id="333" r:id="rId12"/>
    <p:sldId id="348" r:id="rId13"/>
    <p:sldId id="349" r:id="rId14"/>
    <p:sldId id="352" r:id="rId15"/>
    <p:sldId id="353" r:id="rId16"/>
    <p:sldId id="354" r:id="rId17"/>
    <p:sldId id="355" r:id="rId18"/>
    <p:sldId id="287" r:id="rId19"/>
    <p:sldId id="301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entury Gothic" panose="020B0502020202020204" pitchFamily="34" charset="0"/>
      <p:regular r:id="rId26"/>
      <p:bold r:id="rId27"/>
      <p:italic r:id="rId28"/>
      <p:boldItalic r:id="rId29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9448"/>
    <a:srgbClr val="2C5D7B"/>
    <a:srgbClr val="262262"/>
    <a:srgbClr val="2C91D0"/>
    <a:srgbClr val="63C8DB"/>
    <a:srgbClr val="A97B45"/>
    <a:srgbClr val="EE6031"/>
    <a:srgbClr val="F89B33"/>
    <a:srgbClr val="74BF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80" autoAdjust="0"/>
  </p:normalViewPr>
  <p:slideViewPr>
    <p:cSldViewPr showGuides="1">
      <p:cViewPr varScale="1">
        <p:scale>
          <a:sx n="68" d="100"/>
          <a:sy n="68" d="100"/>
        </p:scale>
        <p:origin x="144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04338-CFCF-4AE1-915C-E1B9DDB84043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EB6D5-91E4-4133-9B58-9EFB116F0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127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7578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86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94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059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783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10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26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773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0190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0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83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980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264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5296" y="2132856"/>
            <a:ext cx="5120266" cy="25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7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08920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297230"/>
            <a:ext cx="67687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 smtClean="0">
                <a:solidFill>
                  <a:schemeClr val="bg1"/>
                </a:solidFill>
              </a:rPr>
              <a:t>EBD</a:t>
            </a:r>
            <a:r>
              <a:rPr lang="pt-BR" sz="6600" dirty="0" smtClean="0">
                <a:solidFill>
                  <a:schemeClr val="bg1"/>
                </a:solidFill>
              </a:rPr>
              <a:t> </a:t>
            </a:r>
            <a:r>
              <a:rPr lang="pt-BR" sz="6600" b="1" dirty="0" smtClean="0">
                <a:solidFill>
                  <a:schemeClr val="bg1"/>
                </a:solidFill>
              </a:rPr>
              <a:t>CONSOLIDAÇÃO</a:t>
            </a:r>
            <a:endParaRPr lang="pt-BR" sz="6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395863"/>
            <a:ext cx="6768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2015 – O Ano da Adoração</a:t>
            </a:r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29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0947" y="1988840"/>
            <a:ext cx="9144000" cy="2775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63C8D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7" y="2941493"/>
            <a:ext cx="6430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 smtClean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Salmos de Adoração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60"/>
          <a:stretch/>
        </p:blipFill>
        <p:spPr>
          <a:xfrm>
            <a:off x="0" y="2093805"/>
            <a:ext cx="2275442" cy="2526373"/>
          </a:xfrm>
          <a:prstGeom prst="rect">
            <a:avLst/>
          </a:prstGeom>
        </p:spPr>
      </p:pic>
      <p:sp>
        <p:nvSpPr>
          <p:cNvPr id="7" name="Rectangle 10"/>
          <p:cNvSpPr/>
          <p:nvPr/>
        </p:nvSpPr>
        <p:spPr>
          <a:xfrm>
            <a:off x="1256752" y="5264040"/>
            <a:ext cx="7779744" cy="14773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3000" i="1" dirty="0" smtClean="0">
                <a:solidFill>
                  <a:schemeClr val="bg1"/>
                </a:solidFill>
                <a:latin typeface="+mj-lt"/>
              </a:rPr>
              <a:t>Professor </a:t>
            </a:r>
            <a:r>
              <a:rPr lang="pt-BR" sz="3000" i="1" dirty="0">
                <a:solidFill>
                  <a:schemeClr val="bg1"/>
                </a:solidFill>
                <a:latin typeface="+mj-lt"/>
              </a:rPr>
              <a:t>1: Rev. Geraldo Ferreira da Silva</a:t>
            </a:r>
            <a:endParaRPr lang="pt-BR" sz="3000" i="1" dirty="0" smtClean="0">
              <a:solidFill>
                <a:schemeClr val="bg1"/>
              </a:solidFill>
              <a:latin typeface="+mj-lt"/>
            </a:endParaRPr>
          </a:p>
          <a:p>
            <a:pPr algn="r"/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Professor </a:t>
            </a:r>
            <a:r>
              <a:rPr lang="en-US" sz="3000" i="1" dirty="0">
                <a:solidFill>
                  <a:schemeClr val="bg1"/>
                </a:solidFill>
                <a:latin typeface="+mj-lt"/>
              </a:rPr>
              <a:t>2: </a:t>
            </a:r>
            <a:r>
              <a:rPr lang="en-US" sz="3000" i="1" dirty="0" err="1" smtClean="0">
                <a:solidFill>
                  <a:schemeClr val="bg1"/>
                </a:solidFill>
                <a:latin typeface="+mj-lt"/>
              </a:rPr>
              <a:t>Pb</a:t>
            </a:r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. Walter </a:t>
            </a:r>
            <a:r>
              <a:rPr lang="en-US" sz="3000" i="1" dirty="0" err="1" smtClean="0">
                <a:solidFill>
                  <a:schemeClr val="bg1"/>
                </a:solidFill>
                <a:latin typeface="+mj-lt"/>
              </a:rPr>
              <a:t>Eustáquio</a:t>
            </a:r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 Ribeiro</a:t>
            </a:r>
          </a:p>
          <a:p>
            <a:pPr algn="r"/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Professor 3: Sem</a:t>
            </a:r>
            <a:r>
              <a:rPr lang="en-US" sz="3000" i="1" dirty="0">
                <a:solidFill>
                  <a:schemeClr val="bg1"/>
                </a:solidFill>
                <a:latin typeface="+mj-lt"/>
              </a:rPr>
              <a:t>. Francisco Costa </a:t>
            </a:r>
            <a:r>
              <a:rPr lang="en-US" sz="3000" i="1" dirty="0" err="1" smtClean="0">
                <a:solidFill>
                  <a:schemeClr val="bg1"/>
                </a:solidFill>
                <a:latin typeface="+mj-lt"/>
              </a:rPr>
              <a:t>Neto</a:t>
            </a:r>
            <a:endParaRPr lang="en-US" sz="3000" i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6495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D6D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990" y="404664"/>
            <a:ext cx="3806970" cy="481927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427984" y="2033553"/>
            <a:ext cx="45190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>
                <a:solidFill>
                  <a:srgbClr val="1C9448"/>
                </a:solidFill>
                <a:latin typeface="+mj-lt"/>
              </a:rPr>
              <a:t>SALMOS </a:t>
            </a:r>
            <a:r>
              <a:rPr lang="pt-BR" sz="4800" b="1" dirty="0" smtClean="0">
                <a:solidFill>
                  <a:srgbClr val="1C9448"/>
                </a:solidFill>
                <a:latin typeface="+mj-lt"/>
              </a:rPr>
              <a:t>145</a:t>
            </a:r>
            <a:endParaRPr lang="pt-BR" sz="4800" b="1" dirty="0" smtClean="0">
              <a:solidFill>
                <a:srgbClr val="1C9448"/>
              </a:solidFill>
            </a:endParaRPr>
          </a:p>
          <a:p>
            <a:pPr algn="r"/>
            <a:r>
              <a:rPr lang="pt-BR" sz="3200" dirty="0">
                <a:solidFill>
                  <a:srgbClr val="1C9448"/>
                </a:solidFill>
                <a:latin typeface="+mj-lt"/>
              </a:rPr>
              <a:t>O Rei do Universo</a:t>
            </a:r>
          </a:p>
        </p:txBody>
      </p:sp>
    </p:spTree>
    <p:extLst>
      <p:ext uri="{BB962C8B-B14F-4D97-AF65-F5344CB8AC3E}">
        <p14:creationId xmlns:p14="http://schemas.microsoft.com/office/powerpoint/2010/main" val="238161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/>
          <a:stretch/>
        </p:blipFill>
        <p:spPr>
          <a:xfrm>
            <a:off x="0" y="0"/>
            <a:ext cx="9180512" cy="6858000"/>
          </a:xfrm>
          <a:prstGeom prst="rect">
            <a:avLst/>
          </a:prstGeom>
        </p:spPr>
      </p:pic>
      <p:sp>
        <p:nvSpPr>
          <p:cNvPr id="8" name="Rectangle 4"/>
          <p:cNvSpPr/>
          <p:nvPr/>
        </p:nvSpPr>
        <p:spPr>
          <a:xfrm>
            <a:off x="279408" y="260648"/>
            <a:ext cx="56746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“Porque a palavra de Deus é viva e eficaz, e mais cortante do que qualquer espada de dois gumes, e penetra até ao ponto de dividir alma e espírito, juntas e medulas, e é apta para discernir os pensamentos e propósitos do coração.”</a:t>
            </a:r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3015713" y="4892967"/>
            <a:ext cx="58767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“E não há criatura que não seja manifesta na sua presença; pelo contrário, todas as coisas estão descobertas e patentes aos olhos daquele a quem temos de prestar contas.”</a:t>
            </a:r>
            <a:endParaRPr lang="pt-BR" b="1" dirty="0">
              <a:latin typeface="Century Gothic" panose="020B0502020202020204" pitchFamily="34" charset="0"/>
            </a:endParaRPr>
          </a:p>
        </p:txBody>
      </p:sp>
      <p:sp>
        <p:nvSpPr>
          <p:cNvPr id="10" name="Rectangle 4"/>
          <p:cNvSpPr/>
          <p:nvPr/>
        </p:nvSpPr>
        <p:spPr>
          <a:xfrm>
            <a:off x="3563888" y="6228020"/>
            <a:ext cx="53285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HEBREUS 4.12-13’</a:t>
            </a:r>
            <a:endParaRPr lang="pt-BR" sz="1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39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0" t="12110" r="11053"/>
          <a:stretch/>
        </p:blipFill>
        <p:spPr>
          <a:xfrm>
            <a:off x="542868" y="980728"/>
            <a:ext cx="8058265" cy="59698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9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2565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Texto 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1152349" y="1652022"/>
            <a:ext cx="683930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 Exaltar-te-ei, ó Deus meu e Rei; bendirei o teu nome para todo o sempre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2 Todos os dias te bendirei e louvarei o teu nome para todo o sempre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3 Grande é o SENHOR e mui digno de ser louvado; a sua grandeza é insondável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4 Uma geração louvará a outra geração as tuas obras e anunciará os teus poderosos feitos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5 Meditarei no glorioso esplendor da tua majestade e nas tuas maravilhas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6 Falar-se-á do poder dos teus feitos tremendos, e contarei a tua grandeza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20" t="12110" r="11332"/>
          <a:stretch/>
        </p:blipFill>
        <p:spPr>
          <a:xfrm>
            <a:off x="557382" y="980728"/>
            <a:ext cx="8029237" cy="59698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9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2565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Texto 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830500" y="2132856"/>
            <a:ext cx="7483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7 </a:t>
            </a:r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Divulgarão a memória de tua muita bondade e com júbilo celebrarão a tua justiça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8 Benigno e misericordioso é o SENHOR, tardio em irar-se e de grande clemência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9 O SENHOR é bom para todos, e as suas ternas misericórdias permeiam todas as suas obras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10 Todas as tuas obras te renderão graças, SENHOR; e os teus santos te bendirão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11 Falarão da glória do teu reino e confessarão o teu poder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</a:t>
            </a:r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81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0" t="12110" r="10912"/>
          <a:stretch/>
        </p:blipFill>
        <p:spPr>
          <a:xfrm>
            <a:off x="535611" y="980728"/>
            <a:ext cx="8072779" cy="59698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9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2565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Texto 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901050" y="1652022"/>
            <a:ext cx="73419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12 para que aos filhos dos homens se façam notórios os teus poderosos feitos e a glória da majestade do teu reino.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13 O teu reino é o de todos os séculos, e o teu domínio subsiste por todas as gerações. O SENHOR é fiel em todas as suas palavras e santo em todas as suas obras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14 O SENHOR sustém os que vacilam e apruma todos os prostrados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15 Em ti esperam os olhos de todos, e tu, a seu tempo, lhes dás o alimento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16 Abres a mão e satisfazes de benevolência a todo vivente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17 Justo é o SENHOR em todos os seus caminhos, benigno em todas as suas obras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94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20" t="12110" r="11332"/>
          <a:stretch/>
        </p:blipFill>
        <p:spPr>
          <a:xfrm>
            <a:off x="557382" y="980728"/>
            <a:ext cx="8029237" cy="59698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9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2565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Texto 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830500" y="2492896"/>
            <a:ext cx="7483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18 </a:t>
            </a:r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Perto está o SENHOR de todos os que o invocam, de todos os que o invocam em verdade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19 Ele acode à vontade dos que o temem; atende-lhes o clamor e os salva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20 O SENHOR guarda a todos os que o amam; porém os ímpios serão exterminados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21 Profira a minha boca louvores ao SENHOR, e toda carne louve o seu santo nome, para todo o sempre.</a:t>
            </a:r>
          </a:p>
        </p:txBody>
      </p:sp>
    </p:spTree>
    <p:extLst>
      <p:ext uri="{BB962C8B-B14F-4D97-AF65-F5344CB8AC3E}">
        <p14:creationId xmlns:p14="http://schemas.microsoft.com/office/powerpoint/2010/main" val="179853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6897" y="260648"/>
            <a:ext cx="1868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Detalhes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251520" y="2780928"/>
            <a:ext cx="8640960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sz="3200" b="1" dirty="0">
                <a:latin typeface="Century Gothic" panose="020B0502020202020204" pitchFamily="34" charset="0"/>
              </a:rPr>
              <a:t>Segundo </a:t>
            </a:r>
            <a:r>
              <a:rPr lang="pt-BR" sz="3200" b="1" dirty="0" err="1">
                <a:latin typeface="Century Gothic" panose="020B0502020202020204" pitchFamily="34" charset="0"/>
              </a:rPr>
              <a:t>Spurgeon</a:t>
            </a:r>
            <a:r>
              <a:rPr lang="pt-BR" sz="3200" b="1" dirty="0">
                <a:latin typeface="Century Gothic" panose="020B0502020202020204" pitchFamily="34" charset="0"/>
              </a:rPr>
              <a:t>: </a:t>
            </a:r>
            <a:r>
              <a:rPr lang="pt-BR" b="1" dirty="0">
                <a:latin typeface="Century Gothic" panose="020B0502020202020204" pitchFamily="34" charset="0"/>
              </a:rPr>
              <a:t>Davi bendisse a Deus muitas vezes em outros salmos, mas este é visto como a</a:t>
            </a:r>
            <a:r>
              <a:rPr lang="pt-BR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pt-BR" b="1" dirty="0">
                <a:solidFill>
                  <a:srgbClr val="002060"/>
                </a:solidFill>
                <a:latin typeface="Century Gothic" panose="020B0502020202020204" pitchFamily="34" charset="0"/>
              </a:rPr>
              <a:t>própria </a:t>
            </a:r>
            <a:r>
              <a:rPr lang="pt-BR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jóia</a:t>
            </a:r>
            <a:r>
              <a:rPr lang="pt-BR" b="1" dirty="0">
                <a:solidFill>
                  <a:srgbClr val="002060"/>
                </a:solidFill>
                <a:latin typeface="Century Gothic" panose="020B0502020202020204" pitchFamily="34" charset="0"/>
              </a:rPr>
              <a:t> real de seus louvores</a:t>
            </a:r>
            <a:r>
              <a:rPr lang="pt-BR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pt-BR" b="1" dirty="0">
              <a:latin typeface="Century Gothic" panose="020B0502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79512" y="3972339"/>
            <a:ext cx="8784976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sz="3200" b="1" dirty="0">
                <a:latin typeface="Century Gothic" panose="020B0502020202020204" pitchFamily="34" charset="0"/>
              </a:rPr>
              <a:t>Ordem </a:t>
            </a:r>
            <a:r>
              <a:rPr lang="pt-BR" sz="3200" b="1" dirty="0" err="1">
                <a:latin typeface="Century Gothic" panose="020B0502020202020204" pitchFamily="34" charset="0"/>
              </a:rPr>
              <a:t>alfábetica</a:t>
            </a:r>
            <a:r>
              <a:rPr lang="pt-BR" sz="3200" b="1" dirty="0">
                <a:latin typeface="Century Gothic" panose="020B0502020202020204" pitchFamily="34" charset="0"/>
              </a:rPr>
              <a:t>: </a:t>
            </a:r>
            <a:r>
              <a:rPr lang="pt-BR" b="1" dirty="0">
                <a:latin typeface="Century Gothic" panose="020B0502020202020204" pitchFamily="34" charset="0"/>
              </a:rPr>
              <a:t>Cada verso é iniciado por uma letra do alfabeto hebraico. Entretanto, entre os versos 13 e 14 falta uma letra, a “</a:t>
            </a:r>
            <a:r>
              <a:rPr lang="pt-BR" b="1" i="1" dirty="0" err="1">
                <a:latin typeface="Century Gothic" panose="020B0502020202020204" pitchFamily="34" charset="0"/>
              </a:rPr>
              <a:t>nun</a:t>
            </a:r>
            <a:r>
              <a:rPr lang="pt-BR" b="1" dirty="0">
                <a:latin typeface="Century Gothic" panose="020B0502020202020204" pitchFamily="34" charset="0"/>
              </a:rPr>
              <a:t>”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187625" y="5412499"/>
            <a:ext cx="676875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</a:rPr>
              <a:t>De fato, a tese, bastante provável, é que originalmente o verso 13 fossem na verdade 2 versos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251520" y="1692097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sz="3200" b="1" dirty="0">
                <a:latin typeface="Century Gothic" panose="020B0502020202020204" pitchFamily="34" charset="0"/>
              </a:rPr>
              <a:t>AUTORIA: Davi</a:t>
            </a:r>
          </a:p>
        </p:txBody>
      </p:sp>
    </p:spTree>
    <p:extLst>
      <p:ext uri="{BB962C8B-B14F-4D97-AF65-F5344CB8AC3E}">
        <p14:creationId xmlns:p14="http://schemas.microsoft.com/office/powerpoint/2010/main" val="196036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5" grpId="0"/>
      <p:bldP spid="10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57" b="26562"/>
          <a:stretch/>
        </p:blipFill>
        <p:spPr>
          <a:xfrm>
            <a:off x="0" y="3265796"/>
            <a:ext cx="9144000" cy="23304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4496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As partes do Salmo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539552" y="1916832"/>
            <a:ext cx="8064897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sz="3200" b="1" dirty="0" smtClean="0">
                <a:latin typeface="Century Gothic" panose="020B0502020202020204" pitchFamily="34" charset="0"/>
              </a:rPr>
              <a:t>A bondade, grandeza e providência de Deus</a:t>
            </a:r>
            <a:endParaRPr lang="pt-BR" sz="3200" b="1" dirty="0">
              <a:latin typeface="Century Gothic" panose="020B0502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725982" y="5867980"/>
            <a:ext cx="3692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</a:rPr>
              <a:t>VERSO 21: LOUVOR AO SENHOR</a:t>
            </a:r>
          </a:p>
        </p:txBody>
      </p:sp>
    </p:spTree>
    <p:extLst>
      <p:ext uri="{BB962C8B-B14F-4D97-AF65-F5344CB8AC3E}">
        <p14:creationId xmlns:p14="http://schemas.microsoft.com/office/powerpoint/2010/main" val="153309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64"/>
          <a:stretch/>
        </p:blipFill>
        <p:spPr>
          <a:xfrm>
            <a:off x="-36512" y="2636912"/>
            <a:ext cx="9144000" cy="40898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6897" y="260648"/>
            <a:ext cx="4576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Parte 1 – Louvor ao Rei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251520" y="1844824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dirty="0">
                <a:latin typeface="Century Gothic" panose="020B0502020202020204" pitchFamily="34" charset="0"/>
              </a:rPr>
              <a:t>1 Exaltar-te-ei, ó Deus meu e Rei; bendirei </a:t>
            </a:r>
            <a:r>
              <a:rPr lang="pt-BR" b="1" dirty="0">
                <a:latin typeface="Century Gothic" panose="020B0502020202020204" pitchFamily="34" charset="0"/>
              </a:rPr>
              <a:t>o teu nome para todo o sempre</a:t>
            </a:r>
            <a:r>
              <a:rPr lang="pt-BR" dirty="0"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dirty="0">
              <a:latin typeface="Century Gothic" panose="020B0502020202020204" pitchFamily="34" charset="0"/>
            </a:endParaRPr>
          </a:p>
          <a:p>
            <a:pPr algn="ctr"/>
            <a:r>
              <a:rPr lang="pt-BR" dirty="0">
                <a:latin typeface="Century Gothic" panose="020B0502020202020204" pitchFamily="34" charset="0"/>
              </a:rPr>
              <a:t>2 </a:t>
            </a:r>
            <a:r>
              <a:rPr lang="pt-BR" b="1" dirty="0">
                <a:latin typeface="Century Gothic" panose="020B0502020202020204" pitchFamily="34" charset="0"/>
              </a:rPr>
              <a:t>Todos os dias </a:t>
            </a:r>
            <a:r>
              <a:rPr lang="pt-BR" dirty="0">
                <a:latin typeface="Century Gothic" panose="020B0502020202020204" pitchFamily="34" charset="0"/>
              </a:rPr>
              <a:t>te bendirei e louvarei </a:t>
            </a:r>
            <a:r>
              <a:rPr lang="pt-BR" b="1" dirty="0">
                <a:latin typeface="Century Gothic" panose="020B0502020202020204" pitchFamily="34" charset="0"/>
              </a:rPr>
              <a:t>o teu nome para todo o sempre</a:t>
            </a:r>
            <a:r>
              <a:rPr lang="pt-BR" dirty="0"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593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0" t="26244" b="10899"/>
          <a:stretch/>
        </p:blipFill>
        <p:spPr>
          <a:xfrm>
            <a:off x="3237248" y="1854560"/>
            <a:ext cx="5834743" cy="43107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9552" y="-27384"/>
            <a:ext cx="74670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Parte 2 </a:t>
            </a:r>
          </a:p>
          <a:p>
            <a:r>
              <a:rPr lang="pt-BR" sz="3600" b="1" dirty="0" smtClean="0">
                <a:solidFill>
                  <a:schemeClr val="bg1"/>
                </a:solidFill>
                <a:latin typeface="+mj-lt"/>
              </a:rPr>
              <a:t>O </a:t>
            </a:r>
            <a:r>
              <a:rPr lang="pt-BR" sz="3600" b="1" dirty="0">
                <a:solidFill>
                  <a:schemeClr val="bg1"/>
                </a:solidFill>
                <a:latin typeface="+mj-lt"/>
              </a:rPr>
              <a:t>esplendor da majestade do </a:t>
            </a:r>
            <a:r>
              <a:rPr lang="pt-BR" sz="3600" b="1" dirty="0" smtClean="0">
                <a:solidFill>
                  <a:schemeClr val="bg1"/>
                </a:solidFill>
                <a:latin typeface="+mj-lt"/>
              </a:rPr>
              <a:t>Senhor</a:t>
            </a:r>
            <a:endParaRPr lang="pt-BR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323528" y="2240217"/>
            <a:ext cx="326915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Century Gothic" panose="020B0502020202020204" pitchFamily="34" charset="0"/>
              </a:rPr>
              <a:t>LOUVAR</a:t>
            </a:r>
            <a:endParaRPr lang="pt-BR" sz="3200" b="1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Century Gothic" panose="020B0502020202020204" pitchFamily="34" charset="0"/>
              </a:rPr>
              <a:t>ANUNCIAR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Century Gothic" panose="020B0502020202020204" pitchFamily="34" charset="0"/>
              </a:rPr>
              <a:t>MEDITAR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Century Gothic" panose="020B0502020202020204" pitchFamily="34" charset="0"/>
              </a:rPr>
              <a:t>FALAR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Century Gothic" panose="020B0502020202020204" pitchFamily="34" charset="0"/>
              </a:rPr>
              <a:t>CONTAR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Century Gothic" panose="020B0502020202020204" pitchFamily="34" charset="0"/>
              </a:rPr>
              <a:t>DIVULGAR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Century Gothic" panose="020B0502020202020204" pitchFamily="34" charset="0"/>
              </a:rPr>
              <a:t>CELEBRAR</a:t>
            </a:r>
            <a:endParaRPr lang="pt-BR" sz="32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80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9552" y="262389"/>
            <a:ext cx="6894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Parte 3 – A glória do Reino de Deus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2"/>
          <a:stretch/>
        </p:blipFill>
        <p:spPr>
          <a:xfrm>
            <a:off x="137886" y="1204686"/>
            <a:ext cx="8868229" cy="565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77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9552" y="262389"/>
            <a:ext cx="7679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Parte 4 – O cuidado gracioso do Senhor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" t="20953" r="4921" b="4550"/>
          <a:stretch/>
        </p:blipFill>
        <p:spPr>
          <a:xfrm>
            <a:off x="399143" y="1484784"/>
            <a:ext cx="8345714" cy="510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2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9552" y="262389"/>
            <a:ext cx="6674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Parte 5 – A providência do Senhor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3"/>
          <a:stretch/>
        </p:blipFill>
        <p:spPr>
          <a:xfrm>
            <a:off x="725714" y="1268760"/>
            <a:ext cx="7692572" cy="537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1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9552" y="262389"/>
            <a:ext cx="2236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Portanto...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431540" y="1484784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latin typeface="Century Gothic" panose="020B0502020202020204" pitchFamily="34" charset="0"/>
              </a:rPr>
              <a:t>Profira a minha boca louvores ao SENHOR, e toda carne louve o seu santo nome, para todo o sempre.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9" t="39788" r="28571" b="3493"/>
          <a:stretch/>
        </p:blipFill>
        <p:spPr>
          <a:xfrm>
            <a:off x="2833227" y="3191814"/>
            <a:ext cx="3477547" cy="347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685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1408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404664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bom que você compareceu a esta aula!</a:t>
            </a:r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013176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Deus lhe dê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uma ótima semana!</a:t>
            </a:r>
            <a:endParaRPr lang="pt-B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2622853"/>
            <a:ext cx="4464496" cy="161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3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2923</TotalTime>
  <Words>748</Words>
  <Application>Microsoft Office PowerPoint</Application>
  <PresentationFormat>Apresentação na tela (4:3)</PresentationFormat>
  <Paragraphs>95</Paragraphs>
  <Slides>19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3" baseType="lpstr">
      <vt:lpstr>Calibri</vt:lpstr>
      <vt:lpstr>Arial</vt:lpstr>
      <vt:lpstr>Century Gothic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WOBi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Dantas da Silva</dc:creator>
  <cp:lastModifiedBy>Conta da Microsoft</cp:lastModifiedBy>
  <cp:revision>175</cp:revision>
  <dcterms:created xsi:type="dcterms:W3CDTF">2015-02-04T17:18:02Z</dcterms:created>
  <dcterms:modified xsi:type="dcterms:W3CDTF">2015-03-22T01:07:09Z</dcterms:modified>
</cp:coreProperties>
</file>