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7" r:id="rId10"/>
    <p:sldId id="266" r:id="rId11"/>
    <p:sldId id="268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CC8D745-6A11-435E-ADA3-777BEDFD666E}" type="datetimeFigureOut">
              <a:rPr lang="pt-BR" smtClean="0"/>
              <a:pPr/>
              <a:t>09/02/2014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0CE2AB1-2267-4B69-A9FB-D329626A35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br/url?sa=i&amp;rct=j&amp;q=nicolas+durand+de+villegaignon&amp;source=images&amp;cd=&amp;cad=rja&amp;docid=dKgJZrfb8Do7LM&amp;tbnid=zmMV3c5ki7KfaM:&amp;ved=&amp;url=http://en.wikipedia.org/wiki/Nicolas_Durand_de_Villegaignon&amp;ei=XSFqUc2dMYXq0QGgn4BI&amp;bvm=bv.45175338,d.dmQ&amp;psig=AFQjCNGa4OlicfeJd-ZrAIdStUKQdUrr5Q&amp;ust=136599625431147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google.com.br/url?sa=i&amp;rct=j&amp;q=ashbel+green+simonton&amp;source=images&amp;cd=&amp;cad=rja&amp;docid=HFSNhEmKdU2sFM&amp;tbnid=PWKpTxMPNMCy4M:&amp;ved=&amp;url=http://www.iprb.org.br/biografias/vultoscristianismo/simonton.htm&amp;ei=gyFqUaW3NKWB0AGamoG4Bg&amp;bvm=bv.45175338,d.dmQ&amp;psig=AFQjCNEMSDbMdaSU4UThSp7NU8oDZquH2Q&amp;ust=136599629229772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.br/url?sa=i&amp;rct=j&amp;q=simoton+estatua&amp;source=images&amp;cd=&amp;cad=rja&amp;docid=Lki1f9U7iizFIM&amp;tbnid=oMSWXg6aoQaYBM:&amp;ved=&amp;url=http://www.ipbadonai.org.br/index.php?paged=5&amp;ei=zCFqUevTFu-30QH_1IGACA&amp;bvm=bv.45175338,d.dmQ&amp;psig=AFQjCNG7wkc8gU28WKQ0SSkNUQrAXqPYJQ&amp;ust=136599636490529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catedral+presbiteriana+rio+de+janeiro&amp;source=images&amp;cd=&amp;cad=rja&amp;docid=r-vt8EnZ9wb9xM&amp;tbnid=JAH5QDjkUC60iM:&amp;ved=&amp;url=http://florescendoatodotempo.blogspot.com/2012/01/150-anos-de-lutas-vitorias-e-bencaos.html&amp;ei=CSJqUeucNKjA0AHLjoGYAQ&amp;bvm=bv.45175338,d.dmQ&amp;psig=AFQjCNH-TDkuJ1tXeKBEy7FZ9jJNCYI5HA&amp;ust=136599642635031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google.com.br/url?sa=i&amp;rct=j&amp;q=helen+simonton&amp;source=images&amp;cd=&amp;cad=rja&amp;docid=1kWXW6c3Gxr8MM&amp;tbnid=iqRBY92ZFhgBRM:&amp;ved=&amp;url=http://historiaedebate.blogspot.com/2010/06/helen-murdoch-simonton-seu-testemunho.html&amp;ei=viJqUYC8HYvU0gHt34H4CQ&amp;bvm=bv.45175338,d.dmQ&amp;psig=AFQjCNGWscqNh__uyd4tA_6AEoJGa4mIlw&amp;ust=136599660667006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somentedeusgloria.blogspot.com/2009_02_01_archive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jos%C3%A9+manoel+da+concei%C3%A7%C3%A3o&amp;source=images&amp;cd=&amp;cad=rja&amp;docid=DAtl6t3ZaYvcsM&amp;tbnid=MQON5kZOaymQgM:&amp;ved=&amp;url=http://somentedeusgloria.blogspot.com/2009/03/conhecendo-ipb-rev-jose-manoel-da.html&amp;ei=giJqUdzgGPCw0QHUyoDYCw&amp;bvm=bv.45175338,d.dmQ&amp;psig=AFQjCNHrNf3id7iZy_zUk-uTQCQpoZ9LvA&amp;ust=136599654654622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2204865"/>
            <a:ext cx="8458200" cy="144016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QUEM SOMOS E DE ONDE VIEMOS:</a:t>
            </a:r>
            <a:br>
              <a:rPr lang="pt-BR" dirty="0" smtClean="0"/>
            </a:br>
            <a:r>
              <a:rPr lang="pt-BR" dirty="0" smtClean="0"/>
              <a:t>História da IPB.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545286"/>
          </a:xfrm>
        </p:spPr>
        <p:txBody>
          <a:bodyPr>
            <a:normAutofit/>
          </a:bodyPr>
          <a:lstStyle/>
          <a:p>
            <a:endParaRPr lang="pt-BR" dirty="0" smtClean="0"/>
          </a:p>
          <a:p>
            <a:endParaRPr lang="pt-BR" dirty="0"/>
          </a:p>
          <a:p>
            <a:r>
              <a:rPr lang="pt-BR" dirty="0" smtClean="0"/>
              <a:t>Presb. Josimar Santos Rosa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71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249424"/>
            <a:ext cx="5220072" cy="432511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pt-BR" dirty="0" smtClean="0"/>
              <a:t>1.1	- A primeira tentativa de implantação do presbiterianismo no Brasil, ocorreu com a Invasão dos Franceses no Rio de Janeiro, sob o comando do militar aventureiro Nicolas Durand de Villegaignon.</a:t>
            </a:r>
          </a:p>
          <a:p>
            <a:pPr algn="just"/>
            <a:r>
              <a:rPr lang="pt-BR" dirty="0" smtClean="0"/>
              <a:t>1.2	- Como segunda tentativa, a chegada dos holandeses no Nordeste por volta do Século XVII, começando por Recife e Olinda, não evoluindo por força da expulsão dos mesmos.</a:t>
            </a:r>
          </a:p>
          <a:p>
            <a:pPr algn="just"/>
            <a:r>
              <a:rPr lang="pt-BR" dirty="0" smtClean="0"/>
              <a:t>1.3	- Já a terceira tentativa se fez através do Rev. James Cooley Fletcher em 1851, nos tempos de D. Pedro II, ampliando com a chegada ao Brasil em 1855 do Rev. Robert Reid Kalley e sua esposa Sarah P. Kalley.</a:t>
            </a:r>
            <a:endParaRPr lang="pt-BR" dirty="0"/>
          </a:p>
        </p:txBody>
      </p:sp>
      <p:pic>
        <p:nvPicPr>
          <p:cNvPr id="4" name="Picture 2" descr="http://upload.wikimedia.org/wikipedia/commons/thumb/b/b0/Nicolas_de_Villegagnon.jpg/220px-Nicolas_de_Villegagn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276872"/>
            <a:ext cx="3527267" cy="4104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3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6016"/>
            <a:ext cx="8229600" cy="1066800"/>
          </a:xfrm>
        </p:spPr>
        <p:txBody>
          <a:bodyPr>
            <a:normAutofit/>
          </a:bodyPr>
          <a:lstStyle/>
          <a:p>
            <a:r>
              <a:rPr lang="pt-BR" dirty="0" smtClean="0"/>
              <a:t>2. Implantação do Presbiterianismo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35896" y="1844824"/>
            <a:ext cx="5040560" cy="4464496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pt-BR" sz="9600" dirty="0" smtClean="0"/>
              <a:t>2.1	- A base para a implantação do presbiterianismo no Brasil, resultou do pioneirismo e desprendimento do Rev. Ashbel Green Simonton.</a:t>
            </a:r>
          </a:p>
          <a:p>
            <a:pPr algn="just"/>
            <a:r>
              <a:rPr lang="pt-BR" sz="9600" dirty="0" smtClean="0"/>
              <a:t>2.2 – Foi alcançado por um reavivamento em 1855, que resultou em sua pública profissão de fé e ingresso no Seminário de Princeton.</a:t>
            </a:r>
          </a:p>
          <a:p>
            <a:pPr algn="just"/>
            <a:r>
              <a:rPr lang="pt-BR" sz="9600" dirty="0" smtClean="0"/>
              <a:t>2.3 – O despertamento pela obra missionária no exterior, aconteceu após um sermão do conhecido teólogo Charles Hodge.</a:t>
            </a:r>
          </a:p>
          <a:p>
            <a:pPr algn="just">
              <a:buNone/>
            </a:pPr>
            <a:endParaRPr lang="pt-BR" dirty="0" smtClean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179512" y="5445224"/>
            <a:ext cx="7920880" cy="21351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 descr="http://www.iprb.org.br/images/pastores/naodarenovada/Simonton/Simonton_150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916832"/>
            <a:ext cx="2736304" cy="42686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819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052736"/>
            <a:ext cx="5364088" cy="554461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pt-BR" sz="5100" dirty="0" smtClean="0"/>
              <a:t>2.4 – Dois meses após sua ordenação, embarcou para o Brasil, chegando ao Rio de Janeiro no dia 12/08/1859, com 26 anos de idade.</a:t>
            </a:r>
          </a:p>
          <a:p>
            <a:pPr algn="just"/>
            <a:r>
              <a:rPr lang="pt-BR" sz="5100" dirty="0" smtClean="0"/>
              <a:t>2.5 – Em 22/04/1860, Simonton dirigiu o primeiro culto em português. </a:t>
            </a:r>
          </a:p>
          <a:p>
            <a:pPr algn="just"/>
            <a:r>
              <a:rPr lang="pt-BR" sz="5100" dirty="0" smtClean="0"/>
              <a:t>2.6 – A organização da Igreja Presbiteriana do Rio de Janeiro, ocorreu em 12/01/1862, quando Simonton recebeu os primeiros membros.</a:t>
            </a:r>
          </a:p>
          <a:p>
            <a:pPr algn="just"/>
            <a:r>
              <a:rPr lang="pt-BR" sz="5100" dirty="0" smtClean="0"/>
              <a:t>2.7 – Casou-se com Helen Murdoch Simonton, com quem teve uma filha que recebeu o nome da mãe.</a:t>
            </a:r>
          </a:p>
          <a:p>
            <a:pPr algn="just"/>
            <a:r>
              <a:rPr lang="pt-BR" sz="5100" dirty="0" smtClean="0"/>
              <a:t>2.8 – Faleceu em 1867, com 34 anos, quando já estava viúvo a 3 anos.</a:t>
            </a:r>
          </a:p>
          <a:p>
            <a:pPr algn="just"/>
            <a:endParaRPr lang="pt-BR" dirty="0" smtClean="0"/>
          </a:p>
          <a:p>
            <a:pPr algn="just"/>
            <a:endParaRPr lang="pt-BR" dirty="0" smtClean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467544" y="4869160"/>
            <a:ext cx="8208912" cy="151216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just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http://www.ipbadonai.org.br/wp-content/uploads/2009/08/img_704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052736"/>
            <a:ext cx="3504390" cy="5256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279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692696"/>
            <a:ext cx="7920880" cy="2160240"/>
          </a:xfrm>
        </p:spPr>
        <p:txBody>
          <a:bodyPr>
            <a:normAutofit fontScale="77500" lnSpcReduction="20000"/>
          </a:bodyPr>
          <a:lstStyle/>
          <a:p>
            <a:pPr marL="109728" indent="0" algn="just"/>
            <a:r>
              <a:rPr lang="pt-BR" dirty="0" smtClean="0"/>
              <a:t>2.9 – Simonton foi um dos pioneiros, um estadista, um diplomata e um visionário na vida da recém-criada denominação reformada e calvinista no Brasil Império em 1859.</a:t>
            </a:r>
          </a:p>
          <a:p>
            <a:pPr marL="109728" indent="0" algn="just"/>
            <a:r>
              <a:rPr lang="pt-BR" dirty="0" smtClean="0"/>
              <a:t>2.10 – Como historiador o Rev. Júlio Andrade Ferreira registrou sobre Simonton: “</a:t>
            </a:r>
            <a:r>
              <a:rPr lang="pt-BR" b="1" i="1" dirty="0" smtClean="0"/>
              <a:t>...homem de Deus e pioneiro da fé</a:t>
            </a:r>
            <a:r>
              <a:rPr lang="pt-BR" dirty="0" smtClean="0"/>
              <a:t>.”</a:t>
            </a:r>
          </a:p>
          <a:p>
            <a:pPr marL="109728" indent="0" algn="just">
              <a:buNone/>
            </a:pPr>
            <a:endParaRPr lang="pt-BR" dirty="0" smtClean="0"/>
          </a:p>
          <a:p>
            <a:pPr marL="109728" indent="0" algn="just">
              <a:buNone/>
            </a:pPr>
            <a:endParaRPr lang="pt-BR" sz="2000" dirty="0"/>
          </a:p>
        </p:txBody>
      </p:sp>
      <p:pic>
        <p:nvPicPr>
          <p:cNvPr id="7172" name="Picture 4" descr="http://4.bp.blogspot.com/-5O0gkrU8uB8/TwyJa5FmWII/AAAAAAAAAGU/e1t0eCHVahU/s1600/3706431784_eeb6594fa9_z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708920"/>
            <a:ext cx="7704856" cy="3959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073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3. Ministério de Simonton – 1859-1867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276872"/>
            <a:ext cx="4618856" cy="42976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3.1	- Aprendeu a falar e a escrever em português.</a:t>
            </a:r>
          </a:p>
          <a:p>
            <a:pPr algn="just"/>
            <a:r>
              <a:rPr lang="pt-BR" dirty="0" smtClean="0"/>
              <a:t>3.2	- Recebeu 80 pessoas por Pública Profissão de Fé e Batismo.</a:t>
            </a:r>
          </a:p>
          <a:p>
            <a:pPr algn="just"/>
            <a:r>
              <a:rPr lang="pt-BR" dirty="0" smtClean="0"/>
              <a:t>3.3	- Organizou a Igreja Presbiteriana do Rio de Janeiro, a primeira no Brasil.</a:t>
            </a:r>
          </a:p>
          <a:p>
            <a:pPr algn="just"/>
            <a:r>
              <a:rPr lang="pt-BR" dirty="0" smtClean="0"/>
              <a:t>3.4 Organizou a primeira escola confessional.</a:t>
            </a:r>
          </a:p>
          <a:p>
            <a:pPr algn="just"/>
            <a:endParaRPr lang="pt-BR" dirty="0"/>
          </a:p>
        </p:txBody>
      </p:sp>
      <p:pic>
        <p:nvPicPr>
          <p:cNvPr id="5" name="Picture 2" descr="http://1.bp.blogspot.com/_rgiuJWM5IAI/TBgf2OPCjcI/AAAAAAAAASA/PH6kz1Ks7FQ/s1600/Helen+Murdoch+Simonton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204864"/>
            <a:ext cx="2880320" cy="42555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163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707904" y="1556792"/>
            <a:ext cx="4536504" cy="4824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3.5 – Fundou o primeiro Jornal Evangélico no Brasil, a Imprensa Evangélica.</a:t>
            </a:r>
          </a:p>
          <a:p>
            <a:pPr algn="just"/>
            <a:r>
              <a:rPr lang="pt-BR" dirty="0" smtClean="0"/>
              <a:t> 3.6 – Organizou o Presbitério do Rio de Janeiro, em 16/12/1865.</a:t>
            </a:r>
          </a:p>
          <a:p>
            <a:pPr algn="just"/>
            <a:r>
              <a:rPr lang="pt-BR" dirty="0" smtClean="0"/>
              <a:t>3.7 – Fundou o primeiro Seminário Teológico do Brasil.</a:t>
            </a:r>
          </a:p>
          <a:p>
            <a:pPr algn="just"/>
            <a:r>
              <a:rPr lang="pt-BR" dirty="0" smtClean="0"/>
              <a:t>3.8 Escreveu vários sermões, artigos, folhetos e parte de um comentário do Evangelho de Mateus.</a:t>
            </a:r>
            <a:endParaRPr lang="pt-BR" dirty="0"/>
          </a:p>
        </p:txBody>
      </p:sp>
      <p:pic>
        <p:nvPicPr>
          <p:cNvPr id="5122" name="Picture 2" descr="http://1.bp.blogspot.com/_XMcQoArUtRQ/SZatA9ux5VI/AAAAAAAABaw/sdamuR1yl0Q/s320/historia_ipb_filha_simont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3430968" cy="4536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684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2413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4. Conversão e expansão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060848"/>
            <a:ext cx="4392488" cy="4536504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pt-BR" sz="2400" dirty="0" smtClean="0"/>
              <a:t> 4.1 – O Rev. José Manoel da Conceição, um ex-sacerdote tornou-se o primeiro ministro do evangelho ordenado.</a:t>
            </a:r>
          </a:p>
          <a:p>
            <a:pPr algn="just">
              <a:buNone/>
            </a:pPr>
            <a:r>
              <a:rPr lang="pt-BR" sz="2400" dirty="0" smtClean="0"/>
              <a:t>4.2 – Outras igrejas foram organizadas em São Paulo, Brotas, Rio Claro, Lorena, Borda da Mata (Pouso Alegre) e Sorocaba.</a:t>
            </a:r>
          </a:p>
          <a:p>
            <a:pPr algn="just">
              <a:buNone/>
            </a:pPr>
            <a:r>
              <a:rPr lang="pt-BR" sz="2400" dirty="0" smtClean="0"/>
              <a:t>4.3 – De forma incansável visitou dezenas de vilas e cidades no interior de São Paulo, Vale do Paraíba e sul de Minas, pregando o evangelho da graça.</a:t>
            </a:r>
          </a:p>
          <a:p>
            <a:pPr algn="just">
              <a:buNone/>
            </a:pPr>
            <a:endParaRPr lang="pt-BR" sz="2000" dirty="0" smtClean="0"/>
          </a:p>
        </p:txBody>
      </p:sp>
      <p:pic>
        <p:nvPicPr>
          <p:cNvPr id="4" name="Picture 2" descr="http://4.bp.blogspot.com/_XMcQoArUtRQ/ScVAVHFwWMI/AAAAAAAABoo/UmI4j9uNUr0/s320/AHP%2520Rev_%2520JMC_517x71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916832"/>
            <a:ext cx="3312368" cy="4537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077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78024"/>
            <a:ext cx="8229600" cy="1066800"/>
          </a:xfrm>
        </p:spPr>
        <p:txBody>
          <a:bodyPr>
            <a:normAutofit/>
          </a:bodyPr>
          <a:lstStyle/>
          <a:p>
            <a:r>
              <a:rPr lang="pt-BR" dirty="0" smtClean="0"/>
              <a:t>5.Principais colaboradores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2249424"/>
            <a:ext cx="8075240" cy="432511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5.1 – Rev. Alexander L. Blackford, cunhado do Rev. Ashbel Green Simonton.</a:t>
            </a:r>
          </a:p>
          <a:p>
            <a:pPr algn="just"/>
            <a:r>
              <a:rPr lang="pt-BR" dirty="0" smtClean="0"/>
              <a:t>5.2 – Rev. Francis J. C. Schneider, trabalhou entre os imigrantes alemães.</a:t>
            </a:r>
          </a:p>
          <a:p>
            <a:pPr algn="just"/>
            <a:r>
              <a:rPr lang="pt-BR" dirty="0" smtClean="0"/>
              <a:t>5.3 – Rev. George W. Chamberlain, grande evangelista.</a:t>
            </a:r>
          </a:p>
          <a:p>
            <a:pPr algn="just"/>
            <a:r>
              <a:rPr lang="pt-BR" dirty="0" smtClean="0"/>
              <a:t> 5.4 – Alunos do Seminário Primitivo – Antônio Bandeira Trajano, Miguel Gonçalves Torres, Modesto Perestrello Barros de Carvalhosa e Antônio Pedro de Cerqueira Leite.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08112"/>
          </a:xfrm>
        </p:spPr>
        <p:txBody>
          <a:bodyPr/>
          <a:lstStyle/>
          <a:p>
            <a:r>
              <a:rPr lang="pt-BR" dirty="0" smtClean="0"/>
              <a:t>6. Desafio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/>
          <a:p>
            <a:pPr algn="just"/>
            <a:r>
              <a:rPr lang="pt-BR" b="1" dirty="0" smtClean="0"/>
              <a:t>“</a:t>
            </a:r>
            <a:r>
              <a:rPr lang="pt-BR" sz="3200" b="1" i="1" dirty="0" smtClean="0"/>
              <a:t>Quem me dera um coração totalmente de Cristo</a:t>
            </a:r>
            <a:r>
              <a:rPr lang="pt-BR" b="1" dirty="0" smtClean="0"/>
              <a:t>.” </a:t>
            </a:r>
            <a:endParaRPr lang="pt-BR" sz="1600" dirty="0"/>
          </a:p>
        </p:txBody>
      </p:sp>
      <p:pic>
        <p:nvPicPr>
          <p:cNvPr id="2050" name="Picture 2" descr="http://t2.gstatic.com/images?q=tbn:ANd9GcSAWv4oLN_5Zvli9RBA9zcAPigFOf_YaKhg1OVt4ZSD88YD1aD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068960"/>
            <a:ext cx="7416824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068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Muito Obrigado!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Fim</a:t>
            </a:r>
          </a:p>
          <a:p>
            <a:pPr algn="ctr">
              <a:buNone/>
            </a:pPr>
            <a:endParaRPr lang="pt-BR" dirty="0" smtClean="0"/>
          </a:p>
          <a:p>
            <a:pPr algn="ctr"/>
            <a:endParaRPr lang="pt-BR" dirty="0" smtClean="0"/>
          </a:p>
          <a:p>
            <a:pPr algn="ctr">
              <a:buNone/>
            </a:pPr>
            <a:r>
              <a:rPr lang="pt-BR" dirty="0" smtClean="0"/>
              <a:t>josimar.sinodo@terra.com.br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Fundição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372</TotalTime>
  <Words>419</Words>
  <Application>Microsoft Office PowerPoint</Application>
  <PresentationFormat>Apresentação na tela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Urbano</vt:lpstr>
      <vt:lpstr>QUEM SOMOS E DE ONDE VIEMOS: História da IPB.</vt:lpstr>
      <vt:lpstr>1. Introdução</vt:lpstr>
      <vt:lpstr>2. Implantação do Presbiterianismo </vt:lpstr>
      <vt:lpstr>Apresentação do PowerPoint</vt:lpstr>
      <vt:lpstr>Apresentação do PowerPoint</vt:lpstr>
      <vt:lpstr>3. Ministério de Simonton – 1859-1867</vt:lpstr>
      <vt:lpstr>Apresentação do PowerPoint</vt:lpstr>
      <vt:lpstr>4. Conversão e expansão</vt:lpstr>
      <vt:lpstr>5.Principais colaboradores</vt:lpstr>
      <vt:lpstr>6. Desafio</vt:lpstr>
      <vt:lpstr>Muito 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Governo da Igreja</dc:title>
  <dc:creator>abner davi</dc:creator>
  <cp:lastModifiedBy>Facig</cp:lastModifiedBy>
  <cp:revision>83</cp:revision>
  <dcterms:created xsi:type="dcterms:W3CDTF">2013-03-24T02:38:36Z</dcterms:created>
  <dcterms:modified xsi:type="dcterms:W3CDTF">2014-02-09T18:47:39Z</dcterms:modified>
</cp:coreProperties>
</file>