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22"/>
  </p:notesMasterIdLst>
  <p:handoutMasterIdLst>
    <p:handoutMasterId r:id="rId23"/>
  </p:handoutMasterIdLst>
  <p:sldIdLst>
    <p:sldId id="315" r:id="rId2"/>
    <p:sldId id="305" r:id="rId3"/>
    <p:sldId id="357" r:id="rId4"/>
    <p:sldId id="477" r:id="rId5"/>
    <p:sldId id="478" r:id="rId6"/>
    <p:sldId id="482" r:id="rId7"/>
    <p:sldId id="479" r:id="rId8"/>
    <p:sldId id="490" r:id="rId9"/>
    <p:sldId id="481" r:id="rId10"/>
    <p:sldId id="480" r:id="rId11"/>
    <p:sldId id="460" r:id="rId12"/>
    <p:sldId id="483" r:id="rId13"/>
    <p:sldId id="430" r:id="rId14"/>
    <p:sldId id="411" r:id="rId15"/>
    <p:sldId id="491" r:id="rId16"/>
    <p:sldId id="488" r:id="rId17"/>
    <p:sldId id="484" r:id="rId18"/>
    <p:sldId id="489" r:id="rId19"/>
    <p:sldId id="485" r:id="rId20"/>
    <p:sldId id="310" r:id="rId21"/>
  </p:sldIdLst>
  <p:sldSz cx="9906000" cy="6858000" type="A4"/>
  <p:notesSz cx="6858000" cy="9144000"/>
  <p:defaultTextStyle>
    <a:defPPr>
      <a:defRPr lang="en-US"/>
    </a:defPPr>
    <a:lvl1pPr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38125" indent="219075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77838" indent="436563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17550" indent="654050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957263" indent="871538" algn="l" defTabSz="238125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7B45"/>
    <a:srgbClr val="F89C32"/>
    <a:srgbClr val="B56727"/>
    <a:srgbClr val="F99B34"/>
    <a:srgbClr val="DAE3F3"/>
    <a:srgbClr val="F7941E"/>
    <a:srgbClr val="44749D"/>
    <a:srgbClr val="00A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Estilo Escuro 1 - Ênfas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Estilo Escuro 2 - Ênfase 3/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com Tema 1 - Ênfas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8603FDC-E32A-4AB5-989C-0864C3EAD2B8}" styleName="Estilo com Tema 2 - Ênfas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Estilo com Tema 2 - Ênfas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com Tema 2 - Ênfas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73656" autoAdjust="0"/>
  </p:normalViewPr>
  <p:slideViewPr>
    <p:cSldViewPr snapToGrid="0" snapToObjects="1">
      <p:cViewPr varScale="1">
        <p:scale>
          <a:sx n="64" d="100"/>
          <a:sy n="64" d="100"/>
        </p:scale>
        <p:origin x="1829" y="5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463712-07F1-47D8-A2C6-A0FE4B91D918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9F381A3-4B98-42E9-910B-6F0E9041955D}">
      <dgm:prSet/>
      <dgm:spPr/>
      <dgm:t>
        <a:bodyPr/>
        <a:lstStyle/>
        <a:p>
          <a:pPr algn="just" rtl="0"/>
          <a:r>
            <a:rPr lang="pt-BR" b="1" dirty="0">
              <a:latin typeface="Century Gothic" pitchFamily="34" charset="0"/>
            </a:rPr>
            <a:t>1º - O povo se voltou para a palavra de Deus (cap. 8)</a:t>
          </a:r>
          <a:endParaRPr lang="pt-BR" dirty="0"/>
        </a:p>
      </dgm:t>
    </dgm:pt>
    <dgm:pt modelId="{EFBCA510-81B8-451D-9E1A-B8B94AE0EACD}" type="parTrans" cxnId="{99B3FA0F-ACDC-4B26-819B-B80F432DB165}">
      <dgm:prSet/>
      <dgm:spPr/>
      <dgm:t>
        <a:bodyPr/>
        <a:lstStyle/>
        <a:p>
          <a:pPr algn="just"/>
          <a:endParaRPr lang="pt-BR"/>
        </a:p>
      </dgm:t>
    </dgm:pt>
    <dgm:pt modelId="{7B738423-63E0-4ABF-AB5C-FC017B55AAA8}" type="sibTrans" cxnId="{99B3FA0F-ACDC-4B26-819B-B80F432DB165}">
      <dgm:prSet/>
      <dgm:spPr/>
      <dgm:t>
        <a:bodyPr/>
        <a:lstStyle/>
        <a:p>
          <a:pPr algn="just"/>
          <a:endParaRPr lang="pt-BR"/>
        </a:p>
      </dgm:t>
    </dgm:pt>
    <dgm:pt modelId="{522A8861-9E01-4B32-BDD3-264B45755E96}">
      <dgm:prSet/>
      <dgm:spPr/>
      <dgm:t>
        <a:bodyPr/>
        <a:lstStyle/>
        <a:p>
          <a:r>
            <a:rPr lang="pt-BR" dirty="0">
              <a:latin typeface="Century Gothic" pitchFamily="34" charset="0"/>
            </a:rPr>
            <a:t>Tudo começou quando o povo de Israel se reuniu para buscar a Palavra de Deus (8:1). </a:t>
          </a:r>
        </a:p>
      </dgm:t>
    </dgm:pt>
    <dgm:pt modelId="{CB886C36-D8A2-4807-8EB3-3EEFF81359FE}" type="parTrans" cxnId="{FD03DCD5-8720-4D14-898C-E618ECA163BD}">
      <dgm:prSet/>
      <dgm:spPr/>
      <dgm:t>
        <a:bodyPr/>
        <a:lstStyle/>
        <a:p>
          <a:endParaRPr lang="pt-BR"/>
        </a:p>
      </dgm:t>
    </dgm:pt>
    <dgm:pt modelId="{4049BCD3-9623-4AA1-BB0D-934E24DBDF54}" type="sibTrans" cxnId="{FD03DCD5-8720-4D14-898C-E618ECA163BD}">
      <dgm:prSet/>
      <dgm:spPr/>
      <dgm:t>
        <a:bodyPr/>
        <a:lstStyle/>
        <a:p>
          <a:endParaRPr lang="pt-BR"/>
        </a:p>
      </dgm:t>
    </dgm:pt>
    <dgm:pt modelId="{80812E47-3DBB-404D-81B0-5F1CA40F8F41}">
      <dgm:prSet/>
      <dgm:spPr/>
      <dgm:t>
        <a:bodyPr/>
        <a:lstStyle/>
        <a:p>
          <a:r>
            <a:rPr lang="pt-BR" dirty="0">
              <a:latin typeface="Century Gothic" pitchFamily="34" charset="0"/>
            </a:rPr>
            <a:t>Não há reforma sem Palavra (8:13,18). </a:t>
          </a:r>
        </a:p>
      </dgm:t>
    </dgm:pt>
    <dgm:pt modelId="{E083EF15-AE5E-4405-9FC1-6BEC3EB6FA9E}" type="parTrans" cxnId="{193FB44C-A7DD-4DA1-B41B-9E6CE4CBA312}">
      <dgm:prSet/>
      <dgm:spPr/>
      <dgm:t>
        <a:bodyPr/>
        <a:lstStyle/>
        <a:p>
          <a:endParaRPr lang="pt-BR"/>
        </a:p>
      </dgm:t>
    </dgm:pt>
    <dgm:pt modelId="{5EB2A712-D3A5-4C25-A69B-3257A9118820}" type="sibTrans" cxnId="{193FB44C-A7DD-4DA1-B41B-9E6CE4CBA312}">
      <dgm:prSet/>
      <dgm:spPr/>
      <dgm:t>
        <a:bodyPr/>
        <a:lstStyle/>
        <a:p>
          <a:endParaRPr lang="pt-BR"/>
        </a:p>
      </dgm:t>
    </dgm:pt>
    <dgm:pt modelId="{28288329-F9CF-4223-AA5B-1215ED06D945}">
      <dgm:prSet/>
      <dgm:spPr/>
      <dgm:t>
        <a:bodyPr/>
        <a:lstStyle/>
        <a:p>
          <a:pPr algn="ctr"/>
          <a:r>
            <a:rPr lang="pt-BR" dirty="0">
              <a:latin typeface="Century Gothic" pitchFamily="34" charset="0"/>
            </a:rPr>
            <a:t>Não há mudança sem centralidade nas Escrituras. O Pentecoste, a Reforma, o movimento dos Puritanos, os Avivamentos foram </a:t>
          </a:r>
          <a:r>
            <a:rPr lang="pt-BR" b="1" dirty="0">
              <a:latin typeface="Century Gothic" pitchFamily="34" charset="0"/>
            </a:rPr>
            <a:t>todos produzidos por uma volta à Palavra.</a:t>
          </a:r>
        </a:p>
      </dgm:t>
    </dgm:pt>
    <dgm:pt modelId="{F4689F34-B14B-4ABB-BF72-3DBA58458716}" type="parTrans" cxnId="{BF7772AC-117B-44F1-8F65-8FB2F94D1FE7}">
      <dgm:prSet/>
      <dgm:spPr/>
      <dgm:t>
        <a:bodyPr/>
        <a:lstStyle/>
        <a:p>
          <a:endParaRPr lang="pt-BR"/>
        </a:p>
      </dgm:t>
    </dgm:pt>
    <dgm:pt modelId="{07233406-8F99-4D07-B3A3-CEA279496EE0}" type="sibTrans" cxnId="{BF7772AC-117B-44F1-8F65-8FB2F94D1FE7}">
      <dgm:prSet/>
      <dgm:spPr/>
      <dgm:t>
        <a:bodyPr/>
        <a:lstStyle/>
        <a:p>
          <a:endParaRPr lang="pt-BR"/>
        </a:p>
      </dgm:t>
    </dgm:pt>
    <dgm:pt modelId="{9911D285-3DDE-4DF2-A177-2BD83C073F33}" type="pres">
      <dgm:prSet presAssocID="{F0463712-07F1-47D8-A2C6-A0FE4B91D9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653B3CA-B592-4344-BF6A-A1AC8B3A0F18}" type="pres">
      <dgm:prSet presAssocID="{89F381A3-4B98-42E9-910B-6F0E9041955D}" presName="root" presStyleCnt="0"/>
      <dgm:spPr/>
    </dgm:pt>
    <dgm:pt modelId="{4397166D-076B-4350-85F0-25971D87F46E}" type="pres">
      <dgm:prSet presAssocID="{89F381A3-4B98-42E9-910B-6F0E9041955D}" presName="rootComposite" presStyleCnt="0"/>
      <dgm:spPr/>
    </dgm:pt>
    <dgm:pt modelId="{DE6924B4-6FEA-4121-8BFF-A63CB4F7A31F}" type="pres">
      <dgm:prSet presAssocID="{89F381A3-4B98-42E9-910B-6F0E9041955D}" presName="rootText" presStyleLbl="node1" presStyleIdx="0" presStyleCnt="1" custScaleX="402865"/>
      <dgm:spPr/>
    </dgm:pt>
    <dgm:pt modelId="{98C052BC-D81A-4214-AC78-5D47A4E440A2}" type="pres">
      <dgm:prSet presAssocID="{89F381A3-4B98-42E9-910B-6F0E9041955D}" presName="rootConnector" presStyleLbl="node1" presStyleIdx="0" presStyleCnt="1"/>
      <dgm:spPr/>
    </dgm:pt>
    <dgm:pt modelId="{A696CF07-871B-4C15-9516-543F66D5D14A}" type="pres">
      <dgm:prSet presAssocID="{89F381A3-4B98-42E9-910B-6F0E9041955D}" presName="childShape" presStyleCnt="0"/>
      <dgm:spPr/>
    </dgm:pt>
    <dgm:pt modelId="{8FD2E7AA-9297-4E6C-8319-F33BC950DE78}" type="pres">
      <dgm:prSet presAssocID="{CB886C36-D8A2-4807-8EB3-3EEFF81359FE}" presName="Name13" presStyleLbl="parChTrans1D2" presStyleIdx="0" presStyleCnt="3"/>
      <dgm:spPr/>
    </dgm:pt>
    <dgm:pt modelId="{214F80E5-9690-4438-BA44-1A96B3DBE5EC}" type="pres">
      <dgm:prSet presAssocID="{522A8861-9E01-4B32-BDD3-264B45755E96}" presName="childText" presStyleLbl="bgAcc1" presStyleIdx="0" presStyleCnt="3" custScaleX="480021">
        <dgm:presLayoutVars>
          <dgm:bulletEnabled val="1"/>
        </dgm:presLayoutVars>
      </dgm:prSet>
      <dgm:spPr/>
    </dgm:pt>
    <dgm:pt modelId="{A939F716-1FD5-4BFB-B7AD-9AB0D9B40EDC}" type="pres">
      <dgm:prSet presAssocID="{E083EF15-AE5E-4405-9FC1-6BEC3EB6FA9E}" presName="Name13" presStyleLbl="parChTrans1D2" presStyleIdx="1" presStyleCnt="3"/>
      <dgm:spPr/>
    </dgm:pt>
    <dgm:pt modelId="{F1B89E93-FFBB-4DC1-B1C8-14891E39F2EE}" type="pres">
      <dgm:prSet presAssocID="{80812E47-3DBB-404D-81B0-5F1CA40F8F41}" presName="childText" presStyleLbl="bgAcc1" presStyleIdx="1" presStyleCnt="3" custScaleX="480021">
        <dgm:presLayoutVars>
          <dgm:bulletEnabled val="1"/>
        </dgm:presLayoutVars>
      </dgm:prSet>
      <dgm:spPr/>
    </dgm:pt>
    <dgm:pt modelId="{1B9C5CDC-4A2C-4341-8BA4-7B6BAB8C18AE}" type="pres">
      <dgm:prSet presAssocID="{F4689F34-B14B-4ABB-BF72-3DBA58458716}" presName="Name13" presStyleLbl="parChTrans1D2" presStyleIdx="2" presStyleCnt="3"/>
      <dgm:spPr/>
    </dgm:pt>
    <dgm:pt modelId="{FD237C60-83D3-45AE-9EC3-34743178C0F4}" type="pres">
      <dgm:prSet presAssocID="{28288329-F9CF-4223-AA5B-1215ED06D945}" presName="childText" presStyleLbl="bgAcc1" presStyleIdx="2" presStyleCnt="3" custScaleX="480021">
        <dgm:presLayoutVars>
          <dgm:bulletEnabled val="1"/>
        </dgm:presLayoutVars>
      </dgm:prSet>
      <dgm:spPr/>
    </dgm:pt>
  </dgm:ptLst>
  <dgm:cxnLst>
    <dgm:cxn modelId="{99B3FA0F-ACDC-4B26-819B-B80F432DB165}" srcId="{F0463712-07F1-47D8-A2C6-A0FE4B91D918}" destId="{89F381A3-4B98-42E9-910B-6F0E9041955D}" srcOrd="0" destOrd="0" parTransId="{EFBCA510-81B8-451D-9E1A-B8B94AE0EACD}" sibTransId="{7B738423-63E0-4ABF-AB5C-FC017B55AAA8}"/>
    <dgm:cxn modelId="{DA65EB2D-CCA4-44AE-905E-4D876E16016F}" type="presOf" srcId="{E083EF15-AE5E-4405-9FC1-6BEC3EB6FA9E}" destId="{A939F716-1FD5-4BFB-B7AD-9AB0D9B40EDC}" srcOrd="0" destOrd="0" presId="urn:microsoft.com/office/officeart/2005/8/layout/hierarchy3"/>
    <dgm:cxn modelId="{8EC99F39-ED96-433B-8F66-044C58CC3366}" type="presOf" srcId="{28288329-F9CF-4223-AA5B-1215ED06D945}" destId="{FD237C60-83D3-45AE-9EC3-34743178C0F4}" srcOrd="0" destOrd="0" presId="urn:microsoft.com/office/officeart/2005/8/layout/hierarchy3"/>
    <dgm:cxn modelId="{A6C07F46-1C49-4969-994E-6BBD062E8DF5}" type="presOf" srcId="{CB886C36-D8A2-4807-8EB3-3EEFF81359FE}" destId="{8FD2E7AA-9297-4E6C-8319-F33BC950DE78}" srcOrd="0" destOrd="0" presId="urn:microsoft.com/office/officeart/2005/8/layout/hierarchy3"/>
    <dgm:cxn modelId="{55478C67-A09D-4A07-AAD9-0693A1327D78}" type="presOf" srcId="{89F381A3-4B98-42E9-910B-6F0E9041955D}" destId="{DE6924B4-6FEA-4121-8BFF-A63CB4F7A31F}" srcOrd="0" destOrd="0" presId="urn:microsoft.com/office/officeart/2005/8/layout/hierarchy3"/>
    <dgm:cxn modelId="{193FB44C-A7DD-4DA1-B41B-9E6CE4CBA312}" srcId="{89F381A3-4B98-42E9-910B-6F0E9041955D}" destId="{80812E47-3DBB-404D-81B0-5F1CA40F8F41}" srcOrd="1" destOrd="0" parTransId="{E083EF15-AE5E-4405-9FC1-6BEC3EB6FA9E}" sibTransId="{5EB2A712-D3A5-4C25-A69B-3257A9118820}"/>
    <dgm:cxn modelId="{29F60184-D9F1-4F27-88FB-565246888FE1}" type="presOf" srcId="{F4689F34-B14B-4ABB-BF72-3DBA58458716}" destId="{1B9C5CDC-4A2C-4341-8BA4-7B6BAB8C18AE}" srcOrd="0" destOrd="0" presId="urn:microsoft.com/office/officeart/2005/8/layout/hierarchy3"/>
    <dgm:cxn modelId="{C9265994-F52A-402A-B4A7-52CF0C71FED1}" type="presOf" srcId="{522A8861-9E01-4B32-BDD3-264B45755E96}" destId="{214F80E5-9690-4438-BA44-1A96B3DBE5EC}" srcOrd="0" destOrd="0" presId="urn:microsoft.com/office/officeart/2005/8/layout/hierarchy3"/>
    <dgm:cxn modelId="{BF7772AC-117B-44F1-8F65-8FB2F94D1FE7}" srcId="{89F381A3-4B98-42E9-910B-6F0E9041955D}" destId="{28288329-F9CF-4223-AA5B-1215ED06D945}" srcOrd="2" destOrd="0" parTransId="{F4689F34-B14B-4ABB-BF72-3DBA58458716}" sibTransId="{07233406-8F99-4D07-B3A3-CEA279496EE0}"/>
    <dgm:cxn modelId="{59F73FC8-018F-42CF-BF16-B0BB14FE3B16}" type="presOf" srcId="{F0463712-07F1-47D8-A2C6-A0FE4B91D918}" destId="{9911D285-3DDE-4DF2-A177-2BD83C073F33}" srcOrd="0" destOrd="0" presId="urn:microsoft.com/office/officeart/2005/8/layout/hierarchy3"/>
    <dgm:cxn modelId="{FD03DCD5-8720-4D14-898C-E618ECA163BD}" srcId="{89F381A3-4B98-42E9-910B-6F0E9041955D}" destId="{522A8861-9E01-4B32-BDD3-264B45755E96}" srcOrd="0" destOrd="0" parTransId="{CB886C36-D8A2-4807-8EB3-3EEFF81359FE}" sibTransId="{4049BCD3-9623-4AA1-BB0D-934E24DBDF54}"/>
    <dgm:cxn modelId="{B16339E0-03C7-4E3C-B43B-05BD01333EB4}" type="presOf" srcId="{89F381A3-4B98-42E9-910B-6F0E9041955D}" destId="{98C052BC-D81A-4214-AC78-5D47A4E440A2}" srcOrd="1" destOrd="0" presId="urn:microsoft.com/office/officeart/2005/8/layout/hierarchy3"/>
    <dgm:cxn modelId="{10C5AFE1-BA46-4D1C-AA32-0866EC67421C}" type="presOf" srcId="{80812E47-3DBB-404D-81B0-5F1CA40F8F41}" destId="{F1B89E93-FFBB-4DC1-B1C8-14891E39F2EE}" srcOrd="0" destOrd="0" presId="urn:microsoft.com/office/officeart/2005/8/layout/hierarchy3"/>
    <dgm:cxn modelId="{FF3983EA-3E17-4B22-92D0-C1FD65856DE7}" type="presParOf" srcId="{9911D285-3DDE-4DF2-A177-2BD83C073F33}" destId="{6653B3CA-B592-4344-BF6A-A1AC8B3A0F18}" srcOrd="0" destOrd="0" presId="urn:microsoft.com/office/officeart/2005/8/layout/hierarchy3"/>
    <dgm:cxn modelId="{7FB16CF2-70A7-4A16-AA3E-209DDE9F32E6}" type="presParOf" srcId="{6653B3CA-B592-4344-BF6A-A1AC8B3A0F18}" destId="{4397166D-076B-4350-85F0-25971D87F46E}" srcOrd="0" destOrd="0" presId="urn:microsoft.com/office/officeart/2005/8/layout/hierarchy3"/>
    <dgm:cxn modelId="{DEA83D7D-F2E9-4722-AF51-CD7D52ED591D}" type="presParOf" srcId="{4397166D-076B-4350-85F0-25971D87F46E}" destId="{DE6924B4-6FEA-4121-8BFF-A63CB4F7A31F}" srcOrd="0" destOrd="0" presId="urn:microsoft.com/office/officeart/2005/8/layout/hierarchy3"/>
    <dgm:cxn modelId="{CE28108B-ADB7-4CCB-AC04-86643A96640D}" type="presParOf" srcId="{4397166D-076B-4350-85F0-25971D87F46E}" destId="{98C052BC-D81A-4214-AC78-5D47A4E440A2}" srcOrd="1" destOrd="0" presId="urn:microsoft.com/office/officeart/2005/8/layout/hierarchy3"/>
    <dgm:cxn modelId="{449D7263-4303-4DCF-8546-4E152FB5F50A}" type="presParOf" srcId="{6653B3CA-B592-4344-BF6A-A1AC8B3A0F18}" destId="{A696CF07-871B-4C15-9516-543F66D5D14A}" srcOrd="1" destOrd="0" presId="urn:microsoft.com/office/officeart/2005/8/layout/hierarchy3"/>
    <dgm:cxn modelId="{563160C1-B8BA-47B7-8905-FE2F5440D2A6}" type="presParOf" srcId="{A696CF07-871B-4C15-9516-543F66D5D14A}" destId="{8FD2E7AA-9297-4E6C-8319-F33BC950DE78}" srcOrd="0" destOrd="0" presId="urn:microsoft.com/office/officeart/2005/8/layout/hierarchy3"/>
    <dgm:cxn modelId="{9BB9F490-B771-4457-B64D-FC0301EE2EA5}" type="presParOf" srcId="{A696CF07-871B-4C15-9516-543F66D5D14A}" destId="{214F80E5-9690-4438-BA44-1A96B3DBE5EC}" srcOrd="1" destOrd="0" presId="urn:microsoft.com/office/officeart/2005/8/layout/hierarchy3"/>
    <dgm:cxn modelId="{04D20425-1F40-41E1-9A59-55C3CDAFB253}" type="presParOf" srcId="{A696CF07-871B-4C15-9516-543F66D5D14A}" destId="{A939F716-1FD5-4BFB-B7AD-9AB0D9B40EDC}" srcOrd="2" destOrd="0" presId="urn:microsoft.com/office/officeart/2005/8/layout/hierarchy3"/>
    <dgm:cxn modelId="{F19A5366-9DE7-4360-B164-3949FFA71BB3}" type="presParOf" srcId="{A696CF07-871B-4C15-9516-543F66D5D14A}" destId="{F1B89E93-FFBB-4DC1-B1C8-14891E39F2EE}" srcOrd="3" destOrd="0" presId="urn:microsoft.com/office/officeart/2005/8/layout/hierarchy3"/>
    <dgm:cxn modelId="{A820C264-2262-4BF7-9697-CEB2D829242B}" type="presParOf" srcId="{A696CF07-871B-4C15-9516-543F66D5D14A}" destId="{1B9C5CDC-4A2C-4341-8BA4-7B6BAB8C18AE}" srcOrd="4" destOrd="0" presId="urn:microsoft.com/office/officeart/2005/8/layout/hierarchy3"/>
    <dgm:cxn modelId="{DE644ACD-AA60-4A47-AEE0-B3628F58ACA9}" type="presParOf" srcId="{A696CF07-871B-4C15-9516-543F66D5D14A}" destId="{FD237C60-83D3-45AE-9EC3-34743178C0F4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CC4170-604B-437B-94F9-D2D63223A8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06169FB-8A90-4790-834A-A4E56BB0ED8A}">
      <dgm:prSet/>
      <dgm:spPr/>
      <dgm:t>
        <a:bodyPr/>
        <a:lstStyle/>
        <a:p>
          <a:pPr rtl="0"/>
          <a:r>
            <a:rPr lang="pt-BR" b="1" dirty="0"/>
            <a:t>Misticismo </a:t>
          </a:r>
        </a:p>
      </dgm:t>
    </dgm:pt>
    <dgm:pt modelId="{EE3E7639-31E2-4337-93A4-5DCD9FE51B29}" type="parTrans" cxnId="{B1F96111-482D-4B07-BE8D-7C16C012D971}">
      <dgm:prSet/>
      <dgm:spPr/>
      <dgm:t>
        <a:bodyPr/>
        <a:lstStyle/>
        <a:p>
          <a:endParaRPr lang="pt-BR"/>
        </a:p>
      </dgm:t>
    </dgm:pt>
    <dgm:pt modelId="{1570B0DD-0FD2-499A-901A-4485E5A2196C}" type="sibTrans" cxnId="{B1F96111-482D-4B07-BE8D-7C16C012D971}">
      <dgm:prSet/>
      <dgm:spPr/>
      <dgm:t>
        <a:bodyPr/>
        <a:lstStyle/>
        <a:p>
          <a:endParaRPr lang="pt-BR"/>
        </a:p>
      </dgm:t>
    </dgm:pt>
    <dgm:pt modelId="{FFE993FF-6DA6-45C9-875F-CAB8F1CDDFCE}">
      <dgm:prSet/>
      <dgm:spPr/>
      <dgm:t>
        <a:bodyPr/>
        <a:lstStyle/>
        <a:p>
          <a:pPr rtl="0"/>
          <a:r>
            <a:rPr lang="pt-BR" b="1" dirty="0"/>
            <a:t>Liberalismo</a:t>
          </a:r>
        </a:p>
      </dgm:t>
    </dgm:pt>
    <dgm:pt modelId="{79465E01-14A9-4552-A0F8-1613C3D4754F}" type="parTrans" cxnId="{CA589E9A-5FF7-4A7C-B7DC-8E0A4480751E}">
      <dgm:prSet/>
      <dgm:spPr/>
      <dgm:t>
        <a:bodyPr/>
        <a:lstStyle/>
        <a:p>
          <a:endParaRPr lang="pt-BR"/>
        </a:p>
      </dgm:t>
    </dgm:pt>
    <dgm:pt modelId="{87E9E20E-3C60-4654-887F-6E647511CCE4}" type="sibTrans" cxnId="{CA589E9A-5FF7-4A7C-B7DC-8E0A4480751E}">
      <dgm:prSet/>
      <dgm:spPr/>
      <dgm:t>
        <a:bodyPr/>
        <a:lstStyle/>
        <a:p>
          <a:endParaRPr lang="pt-BR"/>
        </a:p>
      </dgm:t>
    </dgm:pt>
    <dgm:pt modelId="{C3A35636-DBC0-4B5E-A46C-184885FD7832}">
      <dgm:prSet/>
      <dgm:spPr/>
      <dgm:t>
        <a:bodyPr/>
        <a:lstStyle/>
        <a:p>
          <a:pPr rtl="0"/>
          <a:r>
            <a:rPr lang="pt-BR" b="1" dirty="0"/>
            <a:t>Ortodoxia morta</a:t>
          </a:r>
          <a:endParaRPr lang="pt-BR" dirty="0"/>
        </a:p>
      </dgm:t>
    </dgm:pt>
    <dgm:pt modelId="{3B818720-4F47-4920-9247-0FD4B06B8419}" type="parTrans" cxnId="{708AC475-82CB-438E-8478-CDA239DEC8D1}">
      <dgm:prSet/>
      <dgm:spPr/>
      <dgm:t>
        <a:bodyPr/>
        <a:lstStyle/>
        <a:p>
          <a:endParaRPr lang="pt-BR"/>
        </a:p>
      </dgm:t>
    </dgm:pt>
    <dgm:pt modelId="{2789D1DE-9694-4438-8276-51BEE56940B1}" type="sibTrans" cxnId="{708AC475-82CB-438E-8478-CDA239DEC8D1}">
      <dgm:prSet/>
      <dgm:spPr/>
      <dgm:t>
        <a:bodyPr/>
        <a:lstStyle/>
        <a:p>
          <a:endParaRPr lang="pt-BR"/>
        </a:p>
      </dgm:t>
    </dgm:pt>
    <dgm:pt modelId="{C4016EA5-066F-4F20-A99C-0A0D06273E2D}" type="pres">
      <dgm:prSet presAssocID="{46CC4170-604B-437B-94F9-D2D63223A8DF}" presName="diagram" presStyleCnt="0">
        <dgm:presLayoutVars>
          <dgm:dir/>
          <dgm:resizeHandles val="exact"/>
        </dgm:presLayoutVars>
      </dgm:prSet>
      <dgm:spPr/>
    </dgm:pt>
    <dgm:pt modelId="{D10E56E6-0BA7-42DB-AC2F-934829823179}" type="pres">
      <dgm:prSet presAssocID="{D06169FB-8A90-4790-834A-A4E56BB0ED8A}" presName="node" presStyleLbl="node1" presStyleIdx="0" presStyleCnt="3">
        <dgm:presLayoutVars>
          <dgm:bulletEnabled val="1"/>
        </dgm:presLayoutVars>
      </dgm:prSet>
      <dgm:spPr/>
    </dgm:pt>
    <dgm:pt modelId="{E1DB657F-0C3F-46FD-BE05-1A0C5B9576E8}" type="pres">
      <dgm:prSet presAssocID="{1570B0DD-0FD2-499A-901A-4485E5A2196C}" presName="sibTrans" presStyleCnt="0"/>
      <dgm:spPr/>
    </dgm:pt>
    <dgm:pt modelId="{CE768829-F210-4C43-B1D8-B4297707C60D}" type="pres">
      <dgm:prSet presAssocID="{FFE993FF-6DA6-45C9-875F-CAB8F1CDDFCE}" presName="node" presStyleLbl="node1" presStyleIdx="1" presStyleCnt="3">
        <dgm:presLayoutVars>
          <dgm:bulletEnabled val="1"/>
        </dgm:presLayoutVars>
      </dgm:prSet>
      <dgm:spPr/>
    </dgm:pt>
    <dgm:pt modelId="{2CF6791E-1E92-47D9-AB6B-CC21CB91DCA2}" type="pres">
      <dgm:prSet presAssocID="{87E9E20E-3C60-4654-887F-6E647511CCE4}" presName="sibTrans" presStyleCnt="0"/>
      <dgm:spPr/>
    </dgm:pt>
    <dgm:pt modelId="{8EF9A677-1F68-447B-A7E7-96D0BF54BBB6}" type="pres">
      <dgm:prSet presAssocID="{C3A35636-DBC0-4B5E-A46C-184885FD7832}" presName="node" presStyleLbl="node1" presStyleIdx="2" presStyleCnt="3">
        <dgm:presLayoutVars>
          <dgm:bulletEnabled val="1"/>
        </dgm:presLayoutVars>
      </dgm:prSet>
      <dgm:spPr/>
    </dgm:pt>
  </dgm:ptLst>
  <dgm:cxnLst>
    <dgm:cxn modelId="{B1F96111-482D-4B07-BE8D-7C16C012D971}" srcId="{46CC4170-604B-437B-94F9-D2D63223A8DF}" destId="{D06169FB-8A90-4790-834A-A4E56BB0ED8A}" srcOrd="0" destOrd="0" parTransId="{EE3E7639-31E2-4337-93A4-5DCD9FE51B29}" sibTransId="{1570B0DD-0FD2-499A-901A-4485E5A2196C}"/>
    <dgm:cxn modelId="{7E5FC937-89E6-49E7-938F-6196B07ECF10}" type="presOf" srcId="{C3A35636-DBC0-4B5E-A46C-184885FD7832}" destId="{8EF9A677-1F68-447B-A7E7-96D0BF54BBB6}" srcOrd="0" destOrd="0" presId="urn:microsoft.com/office/officeart/2005/8/layout/default"/>
    <dgm:cxn modelId="{1D581D73-1EA3-40F5-9558-F5B6ED7D1634}" type="presOf" srcId="{FFE993FF-6DA6-45C9-875F-CAB8F1CDDFCE}" destId="{CE768829-F210-4C43-B1D8-B4297707C60D}" srcOrd="0" destOrd="0" presId="urn:microsoft.com/office/officeart/2005/8/layout/default"/>
    <dgm:cxn modelId="{708AC475-82CB-438E-8478-CDA239DEC8D1}" srcId="{46CC4170-604B-437B-94F9-D2D63223A8DF}" destId="{C3A35636-DBC0-4B5E-A46C-184885FD7832}" srcOrd="2" destOrd="0" parTransId="{3B818720-4F47-4920-9247-0FD4B06B8419}" sibTransId="{2789D1DE-9694-4438-8276-51BEE56940B1}"/>
    <dgm:cxn modelId="{C237357F-0459-4F68-B835-C95B2C65AA68}" type="presOf" srcId="{46CC4170-604B-437B-94F9-D2D63223A8DF}" destId="{C4016EA5-066F-4F20-A99C-0A0D06273E2D}" srcOrd="0" destOrd="0" presId="urn:microsoft.com/office/officeart/2005/8/layout/default"/>
    <dgm:cxn modelId="{CA589E9A-5FF7-4A7C-B7DC-8E0A4480751E}" srcId="{46CC4170-604B-437B-94F9-D2D63223A8DF}" destId="{FFE993FF-6DA6-45C9-875F-CAB8F1CDDFCE}" srcOrd="1" destOrd="0" parTransId="{79465E01-14A9-4552-A0F8-1613C3D4754F}" sibTransId="{87E9E20E-3C60-4654-887F-6E647511CCE4}"/>
    <dgm:cxn modelId="{62ADA6E5-0832-47ED-9175-9231B35A223A}" type="presOf" srcId="{D06169FB-8A90-4790-834A-A4E56BB0ED8A}" destId="{D10E56E6-0BA7-42DB-AC2F-934829823179}" srcOrd="0" destOrd="0" presId="urn:microsoft.com/office/officeart/2005/8/layout/default"/>
    <dgm:cxn modelId="{26367332-7933-4BB6-B301-A984989D0691}" type="presParOf" srcId="{C4016EA5-066F-4F20-A99C-0A0D06273E2D}" destId="{D10E56E6-0BA7-42DB-AC2F-934829823179}" srcOrd="0" destOrd="0" presId="urn:microsoft.com/office/officeart/2005/8/layout/default"/>
    <dgm:cxn modelId="{51F519FC-E22C-4E18-B74A-EF29C8BA62CE}" type="presParOf" srcId="{C4016EA5-066F-4F20-A99C-0A0D06273E2D}" destId="{E1DB657F-0C3F-46FD-BE05-1A0C5B9576E8}" srcOrd="1" destOrd="0" presId="urn:microsoft.com/office/officeart/2005/8/layout/default"/>
    <dgm:cxn modelId="{1F18D426-9B50-4B01-B823-F00174E091FF}" type="presParOf" srcId="{C4016EA5-066F-4F20-A99C-0A0D06273E2D}" destId="{CE768829-F210-4C43-B1D8-B4297707C60D}" srcOrd="2" destOrd="0" presId="urn:microsoft.com/office/officeart/2005/8/layout/default"/>
    <dgm:cxn modelId="{7BF12309-9637-408D-8DB6-894D2DE6A65A}" type="presParOf" srcId="{C4016EA5-066F-4F20-A99C-0A0D06273E2D}" destId="{2CF6791E-1E92-47D9-AB6B-CC21CB91DCA2}" srcOrd="3" destOrd="0" presId="urn:microsoft.com/office/officeart/2005/8/layout/default"/>
    <dgm:cxn modelId="{FB973253-C3EA-420C-8A84-E473C71F9A70}" type="presParOf" srcId="{C4016EA5-066F-4F20-A99C-0A0D06273E2D}" destId="{8EF9A677-1F68-447B-A7E7-96D0BF54BBB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463712-07F1-47D8-A2C6-A0FE4B91D918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9F381A3-4B98-42E9-910B-6F0E9041955D}">
      <dgm:prSet custT="1"/>
      <dgm:spPr/>
      <dgm:t>
        <a:bodyPr/>
        <a:lstStyle/>
        <a:p>
          <a:pPr algn="just" rtl="0"/>
          <a:r>
            <a:rPr lang="pt-BR" sz="3200" dirty="0">
              <a:latin typeface="Century Gothic" pitchFamily="34" charset="0"/>
            </a:rPr>
            <a:t>2º - O povo firma um compromisso com Deus (9.38). </a:t>
          </a:r>
        </a:p>
      </dgm:t>
    </dgm:pt>
    <dgm:pt modelId="{EFBCA510-81B8-451D-9E1A-B8B94AE0EACD}" type="parTrans" cxnId="{99B3FA0F-ACDC-4B26-819B-B80F432DB165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7B738423-63E0-4ABF-AB5C-FC017B55AAA8}" type="sibTrans" cxnId="{99B3FA0F-ACDC-4B26-819B-B80F432DB165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40CB8E65-616C-4182-9CC4-A3860540860C}">
      <dgm:prSet custT="1"/>
      <dgm:spPr/>
      <dgm:t>
        <a:bodyPr/>
        <a:lstStyle/>
        <a:p>
          <a:pPr algn="just" rtl="0"/>
          <a:r>
            <a:rPr lang="pt-BR" sz="2400" dirty="0">
              <a:latin typeface="Century Gothic" pitchFamily="34" charset="0"/>
            </a:rPr>
            <a:t>Estabeleceram Aliança, escreveram e selaram.</a:t>
          </a:r>
        </a:p>
      </dgm:t>
    </dgm:pt>
    <dgm:pt modelId="{B615208C-DCBE-49DB-944B-02CBB819001A}" type="parTrans" cxnId="{DAB3F32D-A707-4C69-9C6E-5AC637FB4148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1AF03478-ED9F-42EF-AA70-8B37D74941AC}" type="sibTrans" cxnId="{DAB3F32D-A707-4C69-9C6E-5AC637FB4148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7117DD88-8D6B-4F5E-AB45-94E0B9EBF550}">
      <dgm:prSet custT="1"/>
      <dgm:spPr/>
      <dgm:t>
        <a:bodyPr/>
        <a:lstStyle/>
        <a:p>
          <a:pPr algn="just" rtl="0"/>
          <a:r>
            <a:rPr lang="pt-BR" sz="2400" dirty="0">
              <a:latin typeface="Century Gothic" pitchFamily="34" charset="0"/>
            </a:rPr>
            <a:t>Eles se comprometeram pessoalmente, coletivamente e publicamente com Deus (Aliança). </a:t>
          </a:r>
        </a:p>
      </dgm:t>
    </dgm:pt>
    <dgm:pt modelId="{02357BA3-9CF3-4B66-8933-B998F74C1372}" type="parTrans" cxnId="{34FBE6B4-877A-4AB5-88A9-374D19F5F52F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DAFA747D-6E35-4399-B662-F7FA3483E957}" type="sibTrans" cxnId="{34FBE6B4-877A-4AB5-88A9-374D19F5F52F}">
      <dgm:prSet/>
      <dgm:spPr/>
      <dgm:t>
        <a:bodyPr/>
        <a:lstStyle/>
        <a:p>
          <a:pPr algn="just"/>
          <a:endParaRPr lang="pt-BR">
            <a:latin typeface="Century Gothic" pitchFamily="34" charset="0"/>
          </a:endParaRPr>
        </a:p>
      </dgm:t>
    </dgm:pt>
    <dgm:pt modelId="{9911D285-3DDE-4DF2-A177-2BD83C073F33}" type="pres">
      <dgm:prSet presAssocID="{F0463712-07F1-47D8-A2C6-A0FE4B91D9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653B3CA-B592-4344-BF6A-A1AC8B3A0F18}" type="pres">
      <dgm:prSet presAssocID="{89F381A3-4B98-42E9-910B-6F0E9041955D}" presName="root" presStyleCnt="0"/>
      <dgm:spPr/>
    </dgm:pt>
    <dgm:pt modelId="{4397166D-076B-4350-85F0-25971D87F46E}" type="pres">
      <dgm:prSet presAssocID="{89F381A3-4B98-42E9-910B-6F0E9041955D}" presName="rootComposite" presStyleCnt="0"/>
      <dgm:spPr/>
    </dgm:pt>
    <dgm:pt modelId="{DE6924B4-6FEA-4121-8BFF-A63CB4F7A31F}" type="pres">
      <dgm:prSet presAssocID="{89F381A3-4B98-42E9-910B-6F0E9041955D}" presName="rootText" presStyleLbl="node1" presStyleIdx="0" presStyleCnt="1" custScaleX="296068"/>
      <dgm:spPr/>
    </dgm:pt>
    <dgm:pt modelId="{98C052BC-D81A-4214-AC78-5D47A4E440A2}" type="pres">
      <dgm:prSet presAssocID="{89F381A3-4B98-42E9-910B-6F0E9041955D}" presName="rootConnector" presStyleLbl="node1" presStyleIdx="0" presStyleCnt="1"/>
      <dgm:spPr/>
    </dgm:pt>
    <dgm:pt modelId="{A696CF07-871B-4C15-9516-543F66D5D14A}" type="pres">
      <dgm:prSet presAssocID="{89F381A3-4B98-42E9-910B-6F0E9041955D}" presName="childShape" presStyleCnt="0"/>
      <dgm:spPr/>
    </dgm:pt>
    <dgm:pt modelId="{420D77AB-EF25-4637-B577-8B145980644D}" type="pres">
      <dgm:prSet presAssocID="{B615208C-DCBE-49DB-944B-02CBB819001A}" presName="Name13" presStyleLbl="parChTrans1D2" presStyleIdx="0" presStyleCnt="2"/>
      <dgm:spPr/>
    </dgm:pt>
    <dgm:pt modelId="{50FBBE21-5E27-40CB-8308-7A06266ED18E}" type="pres">
      <dgm:prSet presAssocID="{40CB8E65-616C-4182-9CC4-A3860540860C}" presName="childText" presStyleLbl="bgAcc1" presStyleIdx="0" presStyleCnt="2" custScaleX="346032" custLinFactNeighborX="128" custLinFactNeighborY="-3917">
        <dgm:presLayoutVars>
          <dgm:bulletEnabled val="1"/>
        </dgm:presLayoutVars>
      </dgm:prSet>
      <dgm:spPr/>
    </dgm:pt>
    <dgm:pt modelId="{80233075-89C4-4BC3-9833-1BE9B04B0E33}" type="pres">
      <dgm:prSet presAssocID="{02357BA3-9CF3-4B66-8933-B998F74C1372}" presName="Name13" presStyleLbl="parChTrans1D2" presStyleIdx="1" presStyleCnt="2"/>
      <dgm:spPr/>
    </dgm:pt>
    <dgm:pt modelId="{E6377B37-04E4-4361-9366-C3FE12AC41EE}" type="pres">
      <dgm:prSet presAssocID="{7117DD88-8D6B-4F5E-AB45-94E0B9EBF550}" presName="childText" presStyleLbl="bgAcc1" presStyleIdx="1" presStyleCnt="2" custScaleX="346032" custLinFactNeighborX="987">
        <dgm:presLayoutVars>
          <dgm:bulletEnabled val="1"/>
        </dgm:presLayoutVars>
      </dgm:prSet>
      <dgm:spPr/>
    </dgm:pt>
  </dgm:ptLst>
  <dgm:cxnLst>
    <dgm:cxn modelId="{99B3FA0F-ACDC-4B26-819B-B80F432DB165}" srcId="{F0463712-07F1-47D8-A2C6-A0FE4B91D918}" destId="{89F381A3-4B98-42E9-910B-6F0E9041955D}" srcOrd="0" destOrd="0" parTransId="{EFBCA510-81B8-451D-9E1A-B8B94AE0EACD}" sibTransId="{7B738423-63E0-4ABF-AB5C-FC017B55AAA8}"/>
    <dgm:cxn modelId="{119E4714-AD15-48D9-84B4-4ACAF6043AF7}" type="presOf" srcId="{40CB8E65-616C-4182-9CC4-A3860540860C}" destId="{50FBBE21-5E27-40CB-8308-7A06266ED18E}" srcOrd="0" destOrd="0" presId="urn:microsoft.com/office/officeart/2005/8/layout/hierarchy3"/>
    <dgm:cxn modelId="{30DC0122-96F5-4A36-9873-25157344EA22}" type="presOf" srcId="{F0463712-07F1-47D8-A2C6-A0FE4B91D918}" destId="{9911D285-3DDE-4DF2-A177-2BD83C073F33}" srcOrd="0" destOrd="0" presId="urn:microsoft.com/office/officeart/2005/8/layout/hierarchy3"/>
    <dgm:cxn modelId="{DAB3F32D-A707-4C69-9C6E-5AC637FB4148}" srcId="{89F381A3-4B98-42E9-910B-6F0E9041955D}" destId="{40CB8E65-616C-4182-9CC4-A3860540860C}" srcOrd="0" destOrd="0" parTransId="{B615208C-DCBE-49DB-944B-02CBB819001A}" sibTransId="{1AF03478-ED9F-42EF-AA70-8B37D74941AC}"/>
    <dgm:cxn modelId="{7BCBEB63-3997-4247-9E6C-6AA0E8D5CA76}" type="presOf" srcId="{89F381A3-4B98-42E9-910B-6F0E9041955D}" destId="{98C052BC-D81A-4214-AC78-5D47A4E440A2}" srcOrd="1" destOrd="0" presId="urn:microsoft.com/office/officeart/2005/8/layout/hierarchy3"/>
    <dgm:cxn modelId="{268A994D-AECF-4287-A9DB-99BECCBA1BA2}" type="presOf" srcId="{7117DD88-8D6B-4F5E-AB45-94E0B9EBF550}" destId="{E6377B37-04E4-4361-9366-C3FE12AC41EE}" srcOrd="0" destOrd="0" presId="urn:microsoft.com/office/officeart/2005/8/layout/hierarchy3"/>
    <dgm:cxn modelId="{3D65CB9E-9ABE-46F1-A385-9A22213C28E7}" type="presOf" srcId="{89F381A3-4B98-42E9-910B-6F0E9041955D}" destId="{DE6924B4-6FEA-4121-8BFF-A63CB4F7A31F}" srcOrd="0" destOrd="0" presId="urn:microsoft.com/office/officeart/2005/8/layout/hierarchy3"/>
    <dgm:cxn modelId="{34FBE6B4-877A-4AB5-88A9-374D19F5F52F}" srcId="{89F381A3-4B98-42E9-910B-6F0E9041955D}" destId="{7117DD88-8D6B-4F5E-AB45-94E0B9EBF550}" srcOrd="1" destOrd="0" parTransId="{02357BA3-9CF3-4B66-8933-B998F74C1372}" sibTransId="{DAFA747D-6E35-4399-B662-F7FA3483E957}"/>
    <dgm:cxn modelId="{1AECE2C8-A56D-4ACE-9739-7D1C063F4962}" type="presOf" srcId="{B615208C-DCBE-49DB-944B-02CBB819001A}" destId="{420D77AB-EF25-4637-B577-8B145980644D}" srcOrd="0" destOrd="0" presId="urn:microsoft.com/office/officeart/2005/8/layout/hierarchy3"/>
    <dgm:cxn modelId="{18BD72EA-DE81-4A53-9543-9C8C05ED7D51}" type="presOf" srcId="{02357BA3-9CF3-4B66-8933-B998F74C1372}" destId="{80233075-89C4-4BC3-9833-1BE9B04B0E33}" srcOrd="0" destOrd="0" presId="urn:microsoft.com/office/officeart/2005/8/layout/hierarchy3"/>
    <dgm:cxn modelId="{85BEA295-E7E6-4EE8-8B6F-E2E682FE0027}" type="presParOf" srcId="{9911D285-3DDE-4DF2-A177-2BD83C073F33}" destId="{6653B3CA-B592-4344-BF6A-A1AC8B3A0F18}" srcOrd="0" destOrd="0" presId="urn:microsoft.com/office/officeart/2005/8/layout/hierarchy3"/>
    <dgm:cxn modelId="{0F9C6016-583D-4E3A-9C38-4EE4C88D6DD9}" type="presParOf" srcId="{6653B3CA-B592-4344-BF6A-A1AC8B3A0F18}" destId="{4397166D-076B-4350-85F0-25971D87F46E}" srcOrd="0" destOrd="0" presId="urn:microsoft.com/office/officeart/2005/8/layout/hierarchy3"/>
    <dgm:cxn modelId="{A3CF7D4A-CCB4-4BA1-9A23-4F2D5FF6577D}" type="presParOf" srcId="{4397166D-076B-4350-85F0-25971D87F46E}" destId="{DE6924B4-6FEA-4121-8BFF-A63CB4F7A31F}" srcOrd="0" destOrd="0" presId="urn:microsoft.com/office/officeart/2005/8/layout/hierarchy3"/>
    <dgm:cxn modelId="{0AE6EF95-2B5C-482F-8CA3-273D1494DB20}" type="presParOf" srcId="{4397166D-076B-4350-85F0-25971D87F46E}" destId="{98C052BC-D81A-4214-AC78-5D47A4E440A2}" srcOrd="1" destOrd="0" presId="urn:microsoft.com/office/officeart/2005/8/layout/hierarchy3"/>
    <dgm:cxn modelId="{3D23A1D0-EB81-45AD-BFCF-3664F923EA8F}" type="presParOf" srcId="{6653B3CA-B592-4344-BF6A-A1AC8B3A0F18}" destId="{A696CF07-871B-4C15-9516-543F66D5D14A}" srcOrd="1" destOrd="0" presId="urn:microsoft.com/office/officeart/2005/8/layout/hierarchy3"/>
    <dgm:cxn modelId="{4BAA1E84-23A3-4FE4-8733-071E76D027B8}" type="presParOf" srcId="{A696CF07-871B-4C15-9516-543F66D5D14A}" destId="{420D77AB-EF25-4637-B577-8B145980644D}" srcOrd="0" destOrd="0" presId="urn:microsoft.com/office/officeart/2005/8/layout/hierarchy3"/>
    <dgm:cxn modelId="{328B5EC5-9401-4E04-BE1E-AA52B4CDD103}" type="presParOf" srcId="{A696CF07-871B-4C15-9516-543F66D5D14A}" destId="{50FBBE21-5E27-40CB-8308-7A06266ED18E}" srcOrd="1" destOrd="0" presId="urn:microsoft.com/office/officeart/2005/8/layout/hierarchy3"/>
    <dgm:cxn modelId="{66251C8D-36F1-4C4D-8F9C-81D7AD57DDC1}" type="presParOf" srcId="{A696CF07-871B-4C15-9516-543F66D5D14A}" destId="{80233075-89C4-4BC3-9833-1BE9B04B0E33}" srcOrd="2" destOrd="0" presId="urn:microsoft.com/office/officeart/2005/8/layout/hierarchy3"/>
    <dgm:cxn modelId="{A4059098-A19C-4520-85F6-07F83485F794}" type="presParOf" srcId="{A696CF07-871B-4C15-9516-543F66D5D14A}" destId="{E6377B37-04E4-4361-9366-C3FE12AC41E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463712-07F1-47D8-A2C6-A0FE4B91D918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9F381A3-4B98-42E9-910B-6F0E9041955D}">
      <dgm:prSet/>
      <dgm:spPr/>
      <dgm:t>
        <a:bodyPr/>
        <a:lstStyle/>
        <a:p>
          <a:pPr algn="just" rtl="0"/>
          <a:r>
            <a:rPr lang="pt-BR" b="0" i="0" u="none" dirty="0">
              <a:latin typeface="Century Gothic" pitchFamily="34" charset="0"/>
            </a:rPr>
            <a:t>3º - O povo se compromete a viver e a praticar os ensinos da Palavra (10.29) </a:t>
          </a:r>
          <a:endParaRPr lang="pt-BR" b="0" dirty="0">
            <a:latin typeface="Century Gothic" pitchFamily="34" charset="0"/>
          </a:endParaRPr>
        </a:p>
      </dgm:t>
    </dgm:pt>
    <dgm:pt modelId="{EFBCA510-81B8-451D-9E1A-B8B94AE0EACD}" type="parTrans" cxnId="{99B3FA0F-ACDC-4B26-819B-B80F432DB165}">
      <dgm:prSet/>
      <dgm:spPr/>
      <dgm:t>
        <a:bodyPr/>
        <a:lstStyle/>
        <a:p>
          <a:pPr algn="just"/>
          <a:endParaRPr lang="pt-BR"/>
        </a:p>
      </dgm:t>
    </dgm:pt>
    <dgm:pt modelId="{7B738423-63E0-4ABF-AB5C-FC017B55AAA8}" type="sibTrans" cxnId="{99B3FA0F-ACDC-4B26-819B-B80F432DB165}">
      <dgm:prSet/>
      <dgm:spPr/>
      <dgm:t>
        <a:bodyPr/>
        <a:lstStyle/>
        <a:p>
          <a:pPr algn="just"/>
          <a:endParaRPr lang="pt-BR"/>
        </a:p>
      </dgm:t>
    </dgm:pt>
    <dgm:pt modelId="{40CB8E65-616C-4182-9CC4-A3860540860C}">
      <dgm:prSet/>
      <dgm:spPr/>
      <dgm:t>
        <a:bodyPr/>
        <a:lstStyle/>
        <a:p>
          <a:pPr algn="just" rtl="0"/>
          <a:r>
            <a:rPr lang="pt-BR" dirty="0">
              <a:latin typeface="Century Gothic" pitchFamily="34" charset="0"/>
            </a:rPr>
            <a:t>Um compromisso para andar, guardar e cumprir os mandamentos, estatutos, juízos da Palavra.</a:t>
          </a:r>
        </a:p>
      </dgm:t>
    </dgm:pt>
    <dgm:pt modelId="{B615208C-DCBE-49DB-944B-02CBB819001A}" type="parTrans" cxnId="{DAB3F32D-A707-4C69-9C6E-5AC637FB4148}">
      <dgm:prSet/>
      <dgm:spPr/>
      <dgm:t>
        <a:bodyPr/>
        <a:lstStyle/>
        <a:p>
          <a:pPr algn="just"/>
          <a:endParaRPr lang="pt-BR"/>
        </a:p>
      </dgm:t>
    </dgm:pt>
    <dgm:pt modelId="{1AF03478-ED9F-42EF-AA70-8B37D74941AC}" type="sibTrans" cxnId="{DAB3F32D-A707-4C69-9C6E-5AC637FB4148}">
      <dgm:prSet/>
      <dgm:spPr/>
      <dgm:t>
        <a:bodyPr/>
        <a:lstStyle/>
        <a:p>
          <a:pPr algn="just"/>
          <a:endParaRPr lang="pt-BR"/>
        </a:p>
      </dgm:t>
    </dgm:pt>
    <dgm:pt modelId="{7117DD88-8D6B-4F5E-AB45-94E0B9EBF550}">
      <dgm:prSet/>
      <dgm:spPr/>
      <dgm:t>
        <a:bodyPr/>
        <a:lstStyle/>
        <a:p>
          <a:pPr algn="just" rtl="0"/>
          <a:r>
            <a:rPr lang="pt-BR" dirty="0">
              <a:latin typeface="Century Gothic" pitchFamily="34" charset="0"/>
            </a:rPr>
            <a:t>A doutrina deve ser associada à prática da Palavra.</a:t>
          </a:r>
        </a:p>
      </dgm:t>
    </dgm:pt>
    <dgm:pt modelId="{02357BA3-9CF3-4B66-8933-B998F74C1372}" type="parTrans" cxnId="{34FBE6B4-877A-4AB5-88A9-374D19F5F52F}">
      <dgm:prSet/>
      <dgm:spPr/>
      <dgm:t>
        <a:bodyPr/>
        <a:lstStyle/>
        <a:p>
          <a:pPr algn="just"/>
          <a:endParaRPr lang="pt-BR"/>
        </a:p>
      </dgm:t>
    </dgm:pt>
    <dgm:pt modelId="{DAFA747D-6E35-4399-B662-F7FA3483E957}" type="sibTrans" cxnId="{34FBE6B4-877A-4AB5-88A9-374D19F5F52F}">
      <dgm:prSet/>
      <dgm:spPr/>
      <dgm:t>
        <a:bodyPr/>
        <a:lstStyle/>
        <a:p>
          <a:pPr algn="just"/>
          <a:endParaRPr lang="pt-BR"/>
        </a:p>
      </dgm:t>
    </dgm:pt>
    <dgm:pt modelId="{0E90723B-CC25-44F4-BD30-A90CA5F37A57}">
      <dgm:prSet/>
      <dgm:spPr/>
      <dgm:t>
        <a:bodyPr/>
        <a:lstStyle/>
        <a:p>
          <a:pPr algn="just" rtl="0"/>
          <a:r>
            <a:rPr lang="pt-BR" dirty="0">
              <a:latin typeface="Century Gothic" pitchFamily="34" charset="0"/>
            </a:rPr>
            <a:t>O conhecimento precisa produzir transformação.</a:t>
          </a:r>
        </a:p>
      </dgm:t>
    </dgm:pt>
    <dgm:pt modelId="{DAD8CC41-7157-43AE-9AF7-52EA9CFF427B}" type="parTrans" cxnId="{802E867E-0E6A-430D-B09A-B6470C0EE35E}">
      <dgm:prSet/>
      <dgm:spPr/>
      <dgm:t>
        <a:bodyPr/>
        <a:lstStyle/>
        <a:p>
          <a:endParaRPr lang="pt-BR"/>
        </a:p>
      </dgm:t>
    </dgm:pt>
    <dgm:pt modelId="{00A38066-152A-4C67-B5DE-F8B58382694E}" type="sibTrans" cxnId="{802E867E-0E6A-430D-B09A-B6470C0EE35E}">
      <dgm:prSet/>
      <dgm:spPr/>
      <dgm:t>
        <a:bodyPr/>
        <a:lstStyle/>
        <a:p>
          <a:endParaRPr lang="pt-BR"/>
        </a:p>
      </dgm:t>
    </dgm:pt>
    <dgm:pt modelId="{9911D285-3DDE-4DF2-A177-2BD83C073F33}" type="pres">
      <dgm:prSet presAssocID="{F0463712-07F1-47D8-A2C6-A0FE4B91D9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653B3CA-B592-4344-BF6A-A1AC8B3A0F18}" type="pres">
      <dgm:prSet presAssocID="{89F381A3-4B98-42E9-910B-6F0E9041955D}" presName="root" presStyleCnt="0"/>
      <dgm:spPr/>
    </dgm:pt>
    <dgm:pt modelId="{4397166D-076B-4350-85F0-25971D87F46E}" type="pres">
      <dgm:prSet presAssocID="{89F381A3-4B98-42E9-910B-6F0E9041955D}" presName="rootComposite" presStyleCnt="0"/>
      <dgm:spPr/>
    </dgm:pt>
    <dgm:pt modelId="{DE6924B4-6FEA-4121-8BFF-A63CB4F7A31F}" type="pres">
      <dgm:prSet presAssocID="{89F381A3-4B98-42E9-910B-6F0E9041955D}" presName="rootText" presStyleLbl="node1" presStyleIdx="0" presStyleCnt="1" custScaleX="352639" custLinFactNeighborY="3268"/>
      <dgm:spPr/>
    </dgm:pt>
    <dgm:pt modelId="{98C052BC-D81A-4214-AC78-5D47A4E440A2}" type="pres">
      <dgm:prSet presAssocID="{89F381A3-4B98-42E9-910B-6F0E9041955D}" presName="rootConnector" presStyleLbl="node1" presStyleIdx="0" presStyleCnt="1"/>
      <dgm:spPr/>
    </dgm:pt>
    <dgm:pt modelId="{A696CF07-871B-4C15-9516-543F66D5D14A}" type="pres">
      <dgm:prSet presAssocID="{89F381A3-4B98-42E9-910B-6F0E9041955D}" presName="childShape" presStyleCnt="0"/>
      <dgm:spPr/>
    </dgm:pt>
    <dgm:pt modelId="{420D77AB-EF25-4637-B577-8B145980644D}" type="pres">
      <dgm:prSet presAssocID="{B615208C-DCBE-49DB-944B-02CBB819001A}" presName="Name13" presStyleLbl="parChTrans1D2" presStyleIdx="0" presStyleCnt="3"/>
      <dgm:spPr/>
    </dgm:pt>
    <dgm:pt modelId="{50FBBE21-5E27-40CB-8308-7A06266ED18E}" type="pres">
      <dgm:prSet presAssocID="{40CB8E65-616C-4182-9CC4-A3860540860C}" presName="childText" presStyleLbl="bgAcc1" presStyleIdx="0" presStyleCnt="3" custScaleX="411146" custLinFactNeighborX="987">
        <dgm:presLayoutVars>
          <dgm:bulletEnabled val="1"/>
        </dgm:presLayoutVars>
      </dgm:prSet>
      <dgm:spPr/>
    </dgm:pt>
    <dgm:pt modelId="{1596BDA8-EA64-46A1-8CA0-97E3E4B72BEA}" type="pres">
      <dgm:prSet presAssocID="{DAD8CC41-7157-43AE-9AF7-52EA9CFF427B}" presName="Name13" presStyleLbl="parChTrans1D2" presStyleIdx="1" presStyleCnt="3"/>
      <dgm:spPr/>
    </dgm:pt>
    <dgm:pt modelId="{786E0C33-FB20-4A8C-B3B7-09B3A1990356}" type="pres">
      <dgm:prSet presAssocID="{0E90723B-CC25-44F4-BD30-A90CA5F37A57}" presName="childText" presStyleLbl="bgAcc1" presStyleIdx="1" presStyleCnt="3" custScaleX="411146">
        <dgm:presLayoutVars>
          <dgm:bulletEnabled val="1"/>
        </dgm:presLayoutVars>
      </dgm:prSet>
      <dgm:spPr/>
    </dgm:pt>
    <dgm:pt modelId="{80233075-89C4-4BC3-9833-1BE9B04B0E33}" type="pres">
      <dgm:prSet presAssocID="{02357BA3-9CF3-4B66-8933-B998F74C1372}" presName="Name13" presStyleLbl="parChTrans1D2" presStyleIdx="2" presStyleCnt="3"/>
      <dgm:spPr/>
    </dgm:pt>
    <dgm:pt modelId="{E6377B37-04E4-4361-9366-C3FE12AC41EE}" type="pres">
      <dgm:prSet presAssocID="{7117DD88-8D6B-4F5E-AB45-94E0B9EBF550}" presName="childText" presStyleLbl="bgAcc1" presStyleIdx="2" presStyleCnt="3" custScaleX="411146" custLinFactNeighborX="987">
        <dgm:presLayoutVars>
          <dgm:bulletEnabled val="1"/>
        </dgm:presLayoutVars>
      </dgm:prSet>
      <dgm:spPr/>
    </dgm:pt>
  </dgm:ptLst>
  <dgm:cxnLst>
    <dgm:cxn modelId="{99B3FA0F-ACDC-4B26-819B-B80F432DB165}" srcId="{F0463712-07F1-47D8-A2C6-A0FE4B91D918}" destId="{89F381A3-4B98-42E9-910B-6F0E9041955D}" srcOrd="0" destOrd="0" parTransId="{EFBCA510-81B8-451D-9E1A-B8B94AE0EACD}" sibTransId="{7B738423-63E0-4ABF-AB5C-FC017B55AAA8}"/>
    <dgm:cxn modelId="{DAB3F32D-A707-4C69-9C6E-5AC637FB4148}" srcId="{89F381A3-4B98-42E9-910B-6F0E9041955D}" destId="{40CB8E65-616C-4182-9CC4-A3860540860C}" srcOrd="0" destOrd="0" parTransId="{B615208C-DCBE-49DB-944B-02CBB819001A}" sibTransId="{1AF03478-ED9F-42EF-AA70-8B37D74941AC}"/>
    <dgm:cxn modelId="{94C3C736-0A88-44B0-8DA7-0E7195D17444}" type="presOf" srcId="{89F381A3-4B98-42E9-910B-6F0E9041955D}" destId="{DE6924B4-6FEA-4121-8BFF-A63CB4F7A31F}" srcOrd="0" destOrd="0" presId="urn:microsoft.com/office/officeart/2005/8/layout/hierarchy3"/>
    <dgm:cxn modelId="{CA04CF42-32EE-4BA5-9259-984CDF6D253D}" type="presOf" srcId="{7117DD88-8D6B-4F5E-AB45-94E0B9EBF550}" destId="{E6377B37-04E4-4361-9366-C3FE12AC41EE}" srcOrd="0" destOrd="0" presId="urn:microsoft.com/office/officeart/2005/8/layout/hierarchy3"/>
    <dgm:cxn modelId="{69334B4B-9CFB-4598-B038-7669CA8D6B3C}" type="presOf" srcId="{40CB8E65-616C-4182-9CC4-A3860540860C}" destId="{50FBBE21-5E27-40CB-8308-7A06266ED18E}" srcOrd="0" destOrd="0" presId="urn:microsoft.com/office/officeart/2005/8/layout/hierarchy3"/>
    <dgm:cxn modelId="{42B23758-C6DE-45B3-B540-456D443D6741}" type="presOf" srcId="{DAD8CC41-7157-43AE-9AF7-52EA9CFF427B}" destId="{1596BDA8-EA64-46A1-8CA0-97E3E4B72BEA}" srcOrd="0" destOrd="0" presId="urn:microsoft.com/office/officeart/2005/8/layout/hierarchy3"/>
    <dgm:cxn modelId="{802E867E-0E6A-430D-B09A-B6470C0EE35E}" srcId="{89F381A3-4B98-42E9-910B-6F0E9041955D}" destId="{0E90723B-CC25-44F4-BD30-A90CA5F37A57}" srcOrd="1" destOrd="0" parTransId="{DAD8CC41-7157-43AE-9AF7-52EA9CFF427B}" sibTransId="{00A38066-152A-4C67-B5DE-F8B58382694E}"/>
    <dgm:cxn modelId="{2AEE53AC-529C-4430-B691-0ED68B8C5695}" type="presOf" srcId="{02357BA3-9CF3-4B66-8933-B998F74C1372}" destId="{80233075-89C4-4BC3-9833-1BE9B04B0E33}" srcOrd="0" destOrd="0" presId="urn:microsoft.com/office/officeart/2005/8/layout/hierarchy3"/>
    <dgm:cxn modelId="{34FBE6B4-877A-4AB5-88A9-374D19F5F52F}" srcId="{89F381A3-4B98-42E9-910B-6F0E9041955D}" destId="{7117DD88-8D6B-4F5E-AB45-94E0B9EBF550}" srcOrd="2" destOrd="0" parTransId="{02357BA3-9CF3-4B66-8933-B998F74C1372}" sibTransId="{DAFA747D-6E35-4399-B662-F7FA3483E957}"/>
    <dgm:cxn modelId="{FEDF61CA-5BB6-476A-8470-4B0A3C2ADEB0}" type="presOf" srcId="{89F381A3-4B98-42E9-910B-6F0E9041955D}" destId="{98C052BC-D81A-4214-AC78-5D47A4E440A2}" srcOrd="1" destOrd="0" presId="urn:microsoft.com/office/officeart/2005/8/layout/hierarchy3"/>
    <dgm:cxn modelId="{A5BC0CD1-E905-452C-9BF5-7F801A143037}" type="presOf" srcId="{F0463712-07F1-47D8-A2C6-A0FE4B91D918}" destId="{9911D285-3DDE-4DF2-A177-2BD83C073F33}" srcOrd="0" destOrd="0" presId="urn:microsoft.com/office/officeart/2005/8/layout/hierarchy3"/>
    <dgm:cxn modelId="{246C98D1-1081-43A0-8DAC-73B3EA8ABBE5}" type="presOf" srcId="{0E90723B-CC25-44F4-BD30-A90CA5F37A57}" destId="{786E0C33-FB20-4A8C-B3B7-09B3A1990356}" srcOrd="0" destOrd="0" presId="urn:microsoft.com/office/officeart/2005/8/layout/hierarchy3"/>
    <dgm:cxn modelId="{B44665D6-5D64-4C5E-8EF3-D30971476262}" type="presOf" srcId="{B615208C-DCBE-49DB-944B-02CBB819001A}" destId="{420D77AB-EF25-4637-B577-8B145980644D}" srcOrd="0" destOrd="0" presId="urn:microsoft.com/office/officeart/2005/8/layout/hierarchy3"/>
    <dgm:cxn modelId="{3DED6A96-7F65-44F7-BC89-3EEA9D7107BC}" type="presParOf" srcId="{9911D285-3DDE-4DF2-A177-2BD83C073F33}" destId="{6653B3CA-B592-4344-BF6A-A1AC8B3A0F18}" srcOrd="0" destOrd="0" presId="urn:microsoft.com/office/officeart/2005/8/layout/hierarchy3"/>
    <dgm:cxn modelId="{B494047D-8D8D-4E2C-B48D-F7DF66A0F2A2}" type="presParOf" srcId="{6653B3CA-B592-4344-BF6A-A1AC8B3A0F18}" destId="{4397166D-076B-4350-85F0-25971D87F46E}" srcOrd="0" destOrd="0" presId="urn:microsoft.com/office/officeart/2005/8/layout/hierarchy3"/>
    <dgm:cxn modelId="{B3528779-4A2F-42D3-B510-B909BEDD5AFF}" type="presParOf" srcId="{4397166D-076B-4350-85F0-25971D87F46E}" destId="{DE6924B4-6FEA-4121-8BFF-A63CB4F7A31F}" srcOrd="0" destOrd="0" presId="urn:microsoft.com/office/officeart/2005/8/layout/hierarchy3"/>
    <dgm:cxn modelId="{B98067A4-E03B-48FE-BF69-47621E8E9AEC}" type="presParOf" srcId="{4397166D-076B-4350-85F0-25971D87F46E}" destId="{98C052BC-D81A-4214-AC78-5D47A4E440A2}" srcOrd="1" destOrd="0" presId="urn:microsoft.com/office/officeart/2005/8/layout/hierarchy3"/>
    <dgm:cxn modelId="{04186D1C-070A-4A9D-AFD6-197354AED0DC}" type="presParOf" srcId="{6653B3CA-B592-4344-BF6A-A1AC8B3A0F18}" destId="{A696CF07-871B-4C15-9516-543F66D5D14A}" srcOrd="1" destOrd="0" presId="urn:microsoft.com/office/officeart/2005/8/layout/hierarchy3"/>
    <dgm:cxn modelId="{A3E629BD-C1FB-4CC7-B0E9-04221DA6D500}" type="presParOf" srcId="{A696CF07-871B-4C15-9516-543F66D5D14A}" destId="{420D77AB-EF25-4637-B577-8B145980644D}" srcOrd="0" destOrd="0" presId="urn:microsoft.com/office/officeart/2005/8/layout/hierarchy3"/>
    <dgm:cxn modelId="{9A9464AF-CD73-4EAC-9795-D0EF0205DB8C}" type="presParOf" srcId="{A696CF07-871B-4C15-9516-543F66D5D14A}" destId="{50FBBE21-5E27-40CB-8308-7A06266ED18E}" srcOrd="1" destOrd="0" presId="urn:microsoft.com/office/officeart/2005/8/layout/hierarchy3"/>
    <dgm:cxn modelId="{068B177E-6742-4825-8550-DB8CB96F4ECA}" type="presParOf" srcId="{A696CF07-871B-4C15-9516-543F66D5D14A}" destId="{1596BDA8-EA64-46A1-8CA0-97E3E4B72BEA}" srcOrd="2" destOrd="0" presId="urn:microsoft.com/office/officeart/2005/8/layout/hierarchy3"/>
    <dgm:cxn modelId="{93F42D90-9FA8-40D0-8712-1B030154E1C0}" type="presParOf" srcId="{A696CF07-871B-4C15-9516-543F66D5D14A}" destId="{786E0C33-FB20-4A8C-B3B7-09B3A1990356}" srcOrd="3" destOrd="0" presId="urn:microsoft.com/office/officeart/2005/8/layout/hierarchy3"/>
    <dgm:cxn modelId="{246DFAE3-2566-4E93-90E9-68D3E15AAE0A}" type="presParOf" srcId="{A696CF07-871B-4C15-9516-543F66D5D14A}" destId="{80233075-89C4-4BC3-9833-1BE9B04B0E33}" srcOrd="4" destOrd="0" presId="urn:microsoft.com/office/officeart/2005/8/layout/hierarchy3"/>
    <dgm:cxn modelId="{8B6AF056-19F5-4221-A04D-145C43546151}" type="presParOf" srcId="{A696CF07-871B-4C15-9516-543F66D5D14A}" destId="{E6377B37-04E4-4361-9366-C3FE12AC41EE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2F645E-CCC6-45DE-8017-1112FE305F71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pt-BR"/>
        </a:p>
      </dgm:t>
    </dgm:pt>
    <dgm:pt modelId="{7AC9CF3F-8294-478A-83B1-2DC90DB7F8C7}">
      <dgm:prSet/>
      <dgm:spPr/>
      <dgm:t>
        <a:bodyPr/>
        <a:lstStyle/>
        <a:p>
          <a:pPr rtl="0"/>
          <a:r>
            <a:rPr lang="pt-BR" b="1" dirty="0"/>
            <a:t>1. Volta Profunda à Palavra: </a:t>
          </a:r>
          <a:r>
            <a:rPr lang="pt-BR" dirty="0"/>
            <a:t>Conhecer e praticar.</a:t>
          </a:r>
        </a:p>
      </dgm:t>
    </dgm:pt>
    <dgm:pt modelId="{5EC0FED6-8584-45CA-9D65-70624C2F3A49}" type="parTrans" cxnId="{96902A80-A514-40FC-B232-5C3E68F8ABDE}">
      <dgm:prSet/>
      <dgm:spPr/>
      <dgm:t>
        <a:bodyPr/>
        <a:lstStyle/>
        <a:p>
          <a:endParaRPr lang="pt-BR"/>
        </a:p>
      </dgm:t>
    </dgm:pt>
    <dgm:pt modelId="{F81BA31D-41E0-4AF6-83D9-471DCC927318}" type="sibTrans" cxnId="{96902A80-A514-40FC-B232-5C3E68F8ABDE}">
      <dgm:prSet/>
      <dgm:spPr/>
      <dgm:t>
        <a:bodyPr/>
        <a:lstStyle/>
        <a:p>
          <a:endParaRPr lang="pt-BR"/>
        </a:p>
      </dgm:t>
    </dgm:pt>
    <dgm:pt modelId="{D5F88E57-1474-46AE-92B8-2BC9F97E54DA}">
      <dgm:prSet/>
      <dgm:spPr/>
      <dgm:t>
        <a:bodyPr/>
        <a:lstStyle/>
        <a:p>
          <a:pPr rtl="0"/>
          <a:r>
            <a:rPr lang="pt-BR" b="1" dirty="0"/>
            <a:t>2. Obediência: </a:t>
          </a:r>
          <a:r>
            <a:rPr lang="pt-BR" dirty="0"/>
            <a:t>submeter nossa vida à Palavra</a:t>
          </a:r>
        </a:p>
      </dgm:t>
    </dgm:pt>
    <dgm:pt modelId="{708403B4-49EA-4D20-AEC5-2BA1B0EC8FA6}" type="parTrans" cxnId="{4F7DF928-93B6-46CD-8BBF-9F1765835E8D}">
      <dgm:prSet/>
      <dgm:spPr/>
      <dgm:t>
        <a:bodyPr/>
        <a:lstStyle/>
        <a:p>
          <a:endParaRPr lang="pt-BR"/>
        </a:p>
      </dgm:t>
    </dgm:pt>
    <dgm:pt modelId="{41F6AAC7-B5A0-4B51-8853-3DFC8098FC0A}" type="sibTrans" cxnId="{4F7DF928-93B6-46CD-8BBF-9F1765835E8D}">
      <dgm:prSet/>
      <dgm:spPr/>
      <dgm:t>
        <a:bodyPr/>
        <a:lstStyle/>
        <a:p>
          <a:endParaRPr lang="pt-BR"/>
        </a:p>
      </dgm:t>
    </dgm:pt>
    <dgm:pt modelId="{055C0DB1-E003-4FC7-965A-967774C344C2}">
      <dgm:prSet/>
      <dgm:spPr/>
      <dgm:t>
        <a:bodyPr/>
        <a:lstStyle/>
        <a:p>
          <a:pPr rtl="0"/>
          <a:r>
            <a:rPr lang="pt-BR" b="1" dirty="0"/>
            <a:t>3. Constância: </a:t>
          </a:r>
          <a:r>
            <a:rPr lang="pt-BR" dirty="0"/>
            <a:t>Buscar ao Senhor continuamente, diariamente.</a:t>
          </a:r>
        </a:p>
      </dgm:t>
    </dgm:pt>
    <dgm:pt modelId="{C9243C38-68DD-4381-861C-39A2D4D929B1}" type="parTrans" cxnId="{142A7526-313E-4AC2-9CAC-5CB285BB5A62}">
      <dgm:prSet/>
      <dgm:spPr/>
      <dgm:t>
        <a:bodyPr/>
        <a:lstStyle/>
        <a:p>
          <a:endParaRPr lang="pt-BR"/>
        </a:p>
      </dgm:t>
    </dgm:pt>
    <dgm:pt modelId="{FBF37E17-9D9D-47E2-B4F5-FC47B6227523}" type="sibTrans" cxnId="{142A7526-313E-4AC2-9CAC-5CB285BB5A62}">
      <dgm:prSet/>
      <dgm:spPr/>
      <dgm:t>
        <a:bodyPr/>
        <a:lstStyle/>
        <a:p>
          <a:endParaRPr lang="pt-BR"/>
        </a:p>
      </dgm:t>
    </dgm:pt>
    <dgm:pt modelId="{59AD431B-637E-4BE9-AE22-72C4B5BB9487}" type="pres">
      <dgm:prSet presAssocID="{642F645E-CCC6-45DE-8017-1112FE305F71}" presName="CompostProcess" presStyleCnt="0">
        <dgm:presLayoutVars>
          <dgm:dir/>
          <dgm:resizeHandles val="exact"/>
        </dgm:presLayoutVars>
      </dgm:prSet>
      <dgm:spPr/>
    </dgm:pt>
    <dgm:pt modelId="{3F3913C0-B3A9-48FF-8862-871FB71DB40A}" type="pres">
      <dgm:prSet presAssocID="{642F645E-CCC6-45DE-8017-1112FE305F71}" presName="arrow" presStyleLbl="bgShp" presStyleIdx="0" presStyleCnt="1"/>
      <dgm:spPr/>
    </dgm:pt>
    <dgm:pt modelId="{98ECD913-A0D0-4965-A6ED-3C466B391C51}" type="pres">
      <dgm:prSet presAssocID="{642F645E-CCC6-45DE-8017-1112FE305F71}" presName="linearProcess" presStyleCnt="0"/>
      <dgm:spPr/>
    </dgm:pt>
    <dgm:pt modelId="{EF5F268E-C6A3-475F-96AC-7D1DA1F3BE80}" type="pres">
      <dgm:prSet presAssocID="{7AC9CF3F-8294-478A-83B1-2DC90DB7F8C7}" presName="textNode" presStyleLbl="node1" presStyleIdx="0" presStyleCnt="3">
        <dgm:presLayoutVars>
          <dgm:bulletEnabled val="1"/>
        </dgm:presLayoutVars>
      </dgm:prSet>
      <dgm:spPr/>
    </dgm:pt>
    <dgm:pt modelId="{F17C510F-F678-453D-9AC2-A188A0241848}" type="pres">
      <dgm:prSet presAssocID="{F81BA31D-41E0-4AF6-83D9-471DCC927318}" presName="sibTrans" presStyleCnt="0"/>
      <dgm:spPr/>
    </dgm:pt>
    <dgm:pt modelId="{CAE02D78-5E7F-4B6E-A951-489A0251C06D}" type="pres">
      <dgm:prSet presAssocID="{D5F88E57-1474-46AE-92B8-2BC9F97E54DA}" presName="textNode" presStyleLbl="node1" presStyleIdx="1" presStyleCnt="3">
        <dgm:presLayoutVars>
          <dgm:bulletEnabled val="1"/>
        </dgm:presLayoutVars>
      </dgm:prSet>
      <dgm:spPr/>
    </dgm:pt>
    <dgm:pt modelId="{9A4A9A05-FD55-4381-8DE9-E10708EBB8FC}" type="pres">
      <dgm:prSet presAssocID="{41F6AAC7-B5A0-4B51-8853-3DFC8098FC0A}" presName="sibTrans" presStyleCnt="0"/>
      <dgm:spPr/>
    </dgm:pt>
    <dgm:pt modelId="{8F5ABFAA-ECB5-42AB-9B51-34E30A9ECBB2}" type="pres">
      <dgm:prSet presAssocID="{055C0DB1-E003-4FC7-965A-967774C344C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F942906-AE2B-45CD-94A2-3712DEC2B4AF}" type="presOf" srcId="{7AC9CF3F-8294-478A-83B1-2DC90DB7F8C7}" destId="{EF5F268E-C6A3-475F-96AC-7D1DA1F3BE80}" srcOrd="0" destOrd="0" presId="urn:microsoft.com/office/officeart/2005/8/layout/hProcess9"/>
    <dgm:cxn modelId="{D480830E-44EC-4B0F-BE29-AC9EA438E1CD}" type="presOf" srcId="{642F645E-CCC6-45DE-8017-1112FE305F71}" destId="{59AD431B-637E-4BE9-AE22-72C4B5BB9487}" srcOrd="0" destOrd="0" presId="urn:microsoft.com/office/officeart/2005/8/layout/hProcess9"/>
    <dgm:cxn modelId="{142A7526-313E-4AC2-9CAC-5CB285BB5A62}" srcId="{642F645E-CCC6-45DE-8017-1112FE305F71}" destId="{055C0DB1-E003-4FC7-965A-967774C344C2}" srcOrd="2" destOrd="0" parTransId="{C9243C38-68DD-4381-861C-39A2D4D929B1}" sibTransId="{FBF37E17-9D9D-47E2-B4F5-FC47B6227523}"/>
    <dgm:cxn modelId="{4F7DF928-93B6-46CD-8BBF-9F1765835E8D}" srcId="{642F645E-CCC6-45DE-8017-1112FE305F71}" destId="{D5F88E57-1474-46AE-92B8-2BC9F97E54DA}" srcOrd="1" destOrd="0" parTransId="{708403B4-49EA-4D20-AEC5-2BA1B0EC8FA6}" sibTransId="{41F6AAC7-B5A0-4B51-8853-3DFC8098FC0A}"/>
    <dgm:cxn modelId="{FBD44D61-E87F-40AB-BDF7-79017E2A9C96}" type="presOf" srcId="{D5F88E57-1474-46AE-92B8-2BC9F97E54DA}" destId="{CAE02D78-5E7F-4B6E-A951-489A0251C06D}" srcOrd="0" destOrd="0" presId="urn:microsoft.com/office/officeart/2005/8/layout/hProcess9"/>
    <dgm:cxn modelId="{77CEAE72-2509-4755-BA83-CC7A0841B105}" type="presOf" srcId="{055C0DB1-E003-4FC7-965A-967774C344C2}" destId="{8F5ABFAA-ECB5-42AB-9B51-34E30A9ECBB2}" srcOrd="0" destOrd="0" presId="urn:microsoft.com/office/officeart/2005/8/layout/hProcess9"/>
    <dgm:cxn modelId="{96902A80-A514-40FC-B232-5C3E68F8ABDE}" srcId="{642F645E-CCC6-45DE-8017-1112FE305F71}" destId="{7AC9CF3F-8294-478A-83B1-2DC90DB7F8C7}" srcOrd="0" destOrd="0" parTransId="{5EC0FED6-8584-45CA-9D65-70624C2F3A49}" sibTransId="{F81BA31D-41E0-4AF6-83D9-471DCC927318}"/>
    <dgm:cxn modelId="{97F09AB9-4468-4BAC-9C1A-AB2849892281}" type="presParOf" srcId="{59AD431B-637E-4BE9-AE22-72C4B5BB9487}" destId="{3F3913C0-B3A9-48FF-8862-871FB71DB40A}" srcOrd="0" destOrd="0" presId="urn:microsoft.com/office/officeart/2005/8/layout/hProcess9"/>
    <dgm:cxn modelId="{307D1525-3E4E-482D-80CD-28779D7DEEDB}" type="presParOf" srcId="{59AD431B-637E-4BE9-AE22-72C4B5BB9487}" destId="{98ECD913-A0D0-4965-A6ED-3C466B391C51}" srcOrd="1" destOrd="0" presId="urn:microsoft.com/office/officeart/2005/8/layout/hProcess9"/>
    <dgm:cxn modelId="{13EDACEB-0A84-4FC5-850E-B827298043BE}" type="presParOf" srcId="{98ECD913-A0D0-4965-A6ED-3C466B391C51}" destId="{EF5F268E-C6A3-475F-96AC-7D1DA1F3BE80}" srcOrd="0" destOrd="0" presId="urn:microsoft.com/office/officeart/2005/8/layout/hProcess9"/>
    <dgm:cxn modelId="{84D468AF-56D7-49D2-B044-896B84803EF8}" type="presParOf" srcId="{98ECD913-A0D0-4965-A6ED-3C466B391C51}" destId="{F17C510F-F678-453D-9AC2-A188A0241848}" srcOrd="1" destOrd="0" presId="urn:microsoft.com/office/officeart/2005/8/layout/hProcess9"/>
    <dgm:cxn modelId="{96ADFDE8-FE2B-4C81-A659-BF15A43F6ED5}" type="presParOf" srcId="{98ECD913-A0D0-4965-A6ED-3C466B391C51}" destId="{CAE02D78-5E7F-4B6E-A951-489A0251C06D}" srcOrd="2" destOrd="0" presId="urn:microsoft.com/office/officeart/2005/8/layout/hProcess9"/>
    <dgm:cxn modelId="{3B2CC6B5-94AC-48A7-8D98-A425CCE7B90F}" type="presParOf" srcId="{98ECD913-A0D0-4965-A6ED-3C466B391C51}" destId="{9A4A9A05-FD55-4381-8DE9-E10708EBB8FC}" srcOrd="3" destOrd="0" presId="urn:microsoft.com/office/officeart/2005/8/layout/hProcess9"/>
    <dgm:cxn modelId="{CF1EC81F-F603-41EA-B546-8AE285E99CC0}" type="presParOf" srcId="{98ECD913-A0D0-4965-A6ED-3C466B391C51}" destId="{8F5ABFAA-ECB5-42AB-9B51-34E30A9ECBB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924B4-6FEA-4121-8BFF-A63CB4F7A31F}">
      <dsp:nvSpPr>
        <dsp:cNvPr id="0" name=""/>
        <dsp:cNvSpPr/>
      </dsp:nvSpPr>
      <dsp:spPr>
        <a:xfrm>
          <a:off x="3386" y="370430"/>
          <a:ext cx="8110557" cy="10066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marL="0" lvl="0" indent="0" algn="just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kern="1200" dirty="0">
              <a:latin typeface="Century Gothic" pitchFamily="34" charset="0"/>
            </a:rPr>
            <a:t>1º - O povo se voltou para a palavra de Deus (cap. 8)</a:t>
          </a:r>
          <a:endParaRPr lang="pt-BR" sz="3000" kern="1200" dirty="0"/>
        </a:p>
      </dsp:txBody>
      <dsp:txXfrm>
        <a:off x="3386" y="370430"/>
        <a:ext cx="8110557" cy="1006609"/>
      </dsp:txXfrm>
    </dsp:sp>
    <dsp:sp modelId="{8FD2E7AA-9297-4E6C-8319-F33BC950DE78}">
      <dsp:nvSpPr>
        <dsp:cNvPr id="0" name=""/>
        <dsp:cNvSpPr/>
      </dsp:nvSpPr>
      <dsp:spPr>
        <a:xfrm>
          <a:off x="814442" y="1377040"/>
          <a:ext cx="811055" cy="754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4957"/>
              </a:lnTo>
              <a:lnTo>
                <a:pt x="811055" y="75495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F80E5-9690-4438-BA44-1A96B3DBE5EC}">
      <dsp:nvSpPr>
        <dsp:cNvPr id="0" name=""/>
        <dsp:cNvSpPr/>
      </dsp:nvSpPr>
      <dsp:spPr>
        <a:xfrm>
          <a:off x="1625497" y="1628692"/>
          <a:ext cx="7731101" cy="10066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Century Gothic" pitchFamily="34" charset="0"/>
            </a:rPr>
            <a:t>Tudo começou quando o povo de Israel se reuniu para buscar a Palavra de Deus (8:1). </a:t>
          </a:r>
        </a:p>
      </dsp:txBody>
      <dsp:txXfrm>
        <a:off x="1625497" y="1628692"/>
        <a:ext cx="7731101" cy="1006609"/>
      </dsp:txXfrm>
    </dsp:sp>
    <dsp:sp modelId="{A939F716-1FD5-4BFB-B7AD-9AB0D9B40EDC}">
      <dsp:nvSpPr>
        <dsp:cNvPr id="0" name=""/>
        <dsp:cNvSpPr/>
      </dsp:nvSpPr>
      <dsp:spPr>
        <a:xfrm>
          <a:off x="814442" y="1377040"/>
          <a:ext cx="811055" cy="2013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3219"/>
              </a:lnTo>
              <a:lnTo>
                <a:pt x="811055" y="201321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B89E93-FFBB-4DC1-B1C8-14891E39F2EE}">
      <dsp:nvSpPr>
        <dsp:cNvPr id="0" name=""/>
        <dsp:cNvSpPr/>
      </dsp:nvSpPr>
      <dsp:spPr>
        <a:xfrm>
          <a:off x="1625497" y="2886955"/>
          <a:ext cx="7731101" cy="10066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Century Gothic" pitchFamily="34" charset="0"/>
            </a:rPr>
            <a:t>Não há reforma sem Palavra (8:13,18). </a:t>
          </a:r>
        </a:p>
      </dsp:txBody>
      <dsp:txXfrm>
        <a:off x="1625497" y="2886955"/>
        <a:ext cx="7731101" cy="1006609"/>
      </dsp:txXfrm>
    </dsp:sp>
    <dsp:sp modelId="{1B9C5CDC-4A2C-4341-8BA4-7B6BAB8C18AE}">
      <dsp:nvSpPr>
        <dsp:cNvPr id="0" name=""/>
        <dsp:cNvSpPr/>
      </dsp:nvSpPr>
      <dsp:spPr>
        <a:xfrm>
          <a:off x="814442" y="1377040"/>
          <a:ext cx="811055" cy="3271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71481"/>
              </a:lnTo>
              <a:lnTo>
                <a:pt x="811055" y="327148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237C60-83D3-45AE-9EC3-34743178C0F4}">
      <dsp:nvSpPr>
        <dsp:cNvPr id="0" name=""/>
        <dsp:cNvSpPr/>
      </dsp:nvSpPr>
      <dsp:spPr>
        <a:xfrm>
          <a:off x="1625497" y="4145217"/>
          <a:ext cx="7731101" cy="10066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Century Gothic" pitchFamily="34" charset="0"/>
            </a:rPr>
            <a:t>Não há mudança sem centralidade nas Escrituras. O Pentecoste, a Reforma, o movimento dos Puritanos, os Avivamentos foram </a:t>
          </a:r>
          <a:r>
            <a:rPr lang="pt-BR" sz="1900" b="1" kern="1200" dirty="0">
              <a:latin typeface="Century Gothic" pitchFamily="34" charset="0"/>
            </a:rPr>
            <a:t>todos produzidos por uma volta à Palavra.</a:t>
          </a:r>
        </a:p>
      </dsp:txBody>
      <dsp:txXfrm>
        <a:off x="1625497" y="4145217"/>
        <a:ext cx="7731101" cy="1006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0E56E6-0BA7-42DB-AC2F-934829823179}">
      <dsp:nvSpPr>
        <dsp:cNvPr id="0" name=""/>
        <dsp:cNvSpPr/>
      </dsp:nvSpPr>
      <dsp:spPr>
        <a:xfrm>
          <a:off x="834102" y="1445"/>
          <a:ext cx="2998800" cy="1799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b="1" kern="1200" dirty="0"/>
            <a:t>Misticismo </a:t>
          </a:r>
        </a:p>
      </dsp:txBody>
      <dsp:txXfrm>
        <a:off x="834102" y="1445"/>
        <a:ext cx="2998800" cy="1799280"/>
      </dsp:txXfrm>
    </dsp:sp>
    <dsp:sp modelId="{CE768829-F210-4C43-B1D8-B4297707C60D}">
      <dsp:nvSpPr>
        <dsp:cNvPr id="0" name=""/>
        <dsp:cNvSpPr/>
      </dsp:nvSpPr>
      <dsp:spPr>
        <a:xfrm>
          <a:off x="4132782" y="1445"/>
          <a:ext cx="2998800" cy="1799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b="1" kern="1200" dirty="0"/>
            <a:t>Liberalismo</a:t>
          </a:r>
        </a:p>
      </dsp:txBody>
      <dsp:txXfrm>
        <a:off x="4132782" y="1445"/>
        <a:ext cx="2998800" cy="1799280"/>
      </dsp:txXfrm>
    </dsp:sp>
    <dsp:sp modelId="{8EF9A677-1F68-447B-A7E7-96D0BF54BBB6}">
      <dsp:nvSpPr>
        <dsp:cNvPr id="0" name=""/>
        <dsp:cNvSpPr/>
      </dsp:nvSpPr>
      <dsp:spPr>
        <a:xfrm>
          <a:off x="2483442" y="2100605"/>
          <a:ext cx="2998800" cy="17992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300" b="1" kern="1200" dirty="0"/>
            <a:t>Ortodoxia morta</a:t>
          </a:r>
          <a:endParaRPr lang="pt-BR" sz="4300" kern="1200" dirty="0"/>
        </a:p>
      </dsp:txBody>
      <dsp:txXfrm>
        <a:off x="2483442" y="2100605"/>
        <a:ext cx="2998800" cy="17992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924B4-6FEA-4121-8BFF-A63CB4F7A31F}">
      <dsp:nvSpPr>
        <dsp:cNvPr id="0" name=""/>
        <dsp:cNvSpPr/>
      </dsp:nvSpPr>
      <dsp:spPr>
        <a:xfrm>
          <a:off x="3369" y="274863"/>
          <a:ext cx="7987948" cy="13490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just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Century Gothic" pitchFamily="34" charset="0"/>
            </a:rPr>
            <a:t>2º - O povo firma um compromisso com Deus (9.38). </a:t>
          </a:r>
        </a:p>
      </dsp:txBody>
      <dsp:txXfrm>
        <a:off x="3369" y="274863"/>
        <a:ext cx="7987948" cy="1349005"/>
      </dsp:txXfrm>
    </dsp:sp>
    <dsp:sp modelId="{420D77AB-EF25-4637-B577-8B145980644D}">
      <dsp:nvSpPr>
        <dsp:cNvPr id="0" name=""/>
        <dsp:cNvSpPr/>
      </dsp:nvSpPr>
      <dsp:spPr>
        <a:xfrm>
          <a:off x="802164" y="1623869"/>
          <a:ext cx="801557" cy="9589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8913"/>
              </a:lnTo>
              <a:lnTo>
                <a:pt x="801557" y="958913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BBE21-5E27-40CB-8308-7A06266ED18E}">
      <dsp:nvSpPr>
        <dsp:cNvPr id="0" name=""/>
        <dsp:cNvSpPr/>
      </dsp:nvSpPr>
      <dsp:spPr>
        <a:xfrm>
          <a:off x="1603722" y="1908280"/>
          <a:ext cx="7468786" cy="13490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Century Gothic" pitchFamily="34" charset="0"/>
            </a:rPr>
            <a:t>Estabeleceram Aliança, escreveram e selaram.</a:t>
          </a:r>
        </a:p>
      </dsp:txBody>
      <dsp:txXfrm>
        <a:off x="1603722" y="1908280"/>
        <a:ext cx="7468786" cy="1349005"/>
      </dsp:txXfrm>
    </dsp:sp>
    <dsp:sp modelId="{80233075-89C4-4BC3-9833-1BE9B04B0E33}">
      <dsp:nvSpPr>
        <dsp:cNvPr id="0" name=""/>
        <dsp:cNvSpPr/>
      </dsp:nvSpPr>
      <dsp:spPr>
        <a:xfrm>
          <a:off x="802164" y="1623869"/>
          <a:ext cx="802164" cy="2698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98011"/>
              </a:lnTo>
              <a:lnTo>
                <a:pt x="802164" y="2698011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77B37-04E4-4361-9366-C3FE12AC41EE}">
      <dsp:nvSpPr>
        <dsp:cNvPr id="0" name=""/>
        <dsp:cNvSpPr/>
      </dsp:nvSpPr>
      <dsp:spPr>
        <a:xfrm>
          <a:off x="1604329" y="3647377"/>
          <a:ext cx="7468786" cy="1349005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Century Gothic" pitchFamily="34" charset="0"/>
            </a:rPr>
            <a:t>Eles se comprometeram pessoalmente, coletivamente e publicamente com Deus (Aliança). </a:t>
          </a:r>
        </a:p>
      </dsp:txBody>
      <dsp:txXfrm>
        <a:off x="1604329" y="3647377"/>
        <a:ext cx="7468786" cy="13490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924B4-6FEA-4121-8BFF-A63CB4F7A31F}">
      <dsp:nvSpPr>
        <dsp:cNvPr id="0" name=""/>
        <dsp:cNvSpPr/>
      </dsp:nvSpPr>
      <dsp:spPr>
        <a:xfrm>
          <a:off x="5987" y="155168"/>
          <a:ext cx="7603671" cy="107810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just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b="0" i="0" u="none" kern="1200" dirty="0">
              <a:latin typeface="Century Gothic" pitchFamily="34" charset="0"/>
            </a:rPr>
            <a:t>3º - O povo se compromete a viver e a praticar os ensinos da Palavra (10.29) </a:t>
          </a:r>
          <a:endParaRPr lang="pt-BR" sz="3100" b="0" kern="1200" dirty="0">
            <a:latin typeface="Century Gothic" pitchFamily="34" charset="0"/>
          </a:endParaRPr>
        </a:p>
      </dsp:txBody>
      <dsp:txXfrm>
        <a:off x="5987" y="155168"/>
        <a:ext cx="7603671" cy="1078109"/>
      </dsp:txXfrm>
    </dsp:sp>
    <dsp:sp modelId="{420D77AB-EF25-4637-B577-8B145980644D}">
      <dsp:nvSpPr>
        <dsp:cNvPr id="0" name=""/>
        <dsp:cNvSpPr/>
      </dsp:nvSpPr>
      <dsp:spPr>
        <a:xfrm>
          <a:off x="766354" y="1233278"/>
          <a:ext cx="766354" cy="773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3349"/>
              </a:lnTo>
              <a:lnTo>
                <a:pt x="766354" y="77334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BBE21-5E27-40CB-8308-7A06266ED18E}">
      <dsp:nvSpPr>
        <dsp:cNvPr id="0" name=""/>
        <dsp:cNvSpPr/>
      </dsp:nvSpPr>
      <dsp:spPr>
        <a:xfrm>
          <a:off x="1532709" y="1467573"/>
          <a:ext cx="7092169" cy="10781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just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Century Gothic" pitchFamily="34" charset="0"/>
            </a:rPr>
            <a:t>Um compromisso para andar, guardar e cumprir os mandamentos, estatutos, juízos da Palavra.</a:t>
          </a:r>
        </a:p>
      </dsp:txBody>
      <dsp:txXfrm>
        <a:off x="1532709" y="1467573"/>
        <a:ext cx="7092169" cy="1078109"/>
      </dsp:txXfrm>
    </dsp:sp>
    <dsp:sp modelId="{1596BDA8-EA64-46A1-8CA0-97E3E4B72BEA}">
      <dsp:nvSpPr>
        <dsp:cNvPr id="0" name=""/>
        <dsp:cNvSpPr/>
      </dsp:nvSpPr>
      <dsp:spPr>
        <a:xfrm>
          <a:off x="766354" y="1233278"/>
          <a:ext cx="760367" cy="2120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0987"/>
              </a:lnTo>
              <a:lnTo>
                <a:pt x="760367" y="2120987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6E0C33-FB20-4A8C-B3B7-09B3A1990356}">
      <dsp:nvSpPr>
        <dsp:cNvPr id="0" name=""/>
        <dsp:cNvSpPr/>
      </dsp:nvSpPr>
      <dsp:spPr>
        <a:xfrm>
          <a:off x="1526722" y="2815210"/>
          <a:ext cx="7092169" cy="10781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just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Century Gothic" pitchFamily="34" charset="0"/>
            </a:rPr>
            <a:t>O conhecimento precisa produzir transformação.</a:t>
          </a:r>
        </a:p>
      </dsp:txBody>
      <dsp:txXfrm>
        <a:off x="1526722" y="2815210"/>
        <a:ext cx="7092169" cy="1078109"/>
      </dsp:txXfrm>
    </dsp:sp>
    <dsp:sp modelId="{80233075-89C4-4BC3-9833-1BE9B04B0E33}">
      <dsp:nvSpPr>
        <dsp:cNvPr id="0" name=""/>
        <dsp:cNvSpPr/>
      </dsp:nvSpPr>
      <dsp:spPr>
        <a:xfrm>
          <a:off x="766354" y="1233278"/>
          <a:ext cx="766354" cy="34686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8624"/>
              </a:lnTo>
              <a:lnTo>
                <a:pt x="766354" y="3468624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77B37-04E4-4361-9366-C3FE12AC41EE}">
      <dsp:nvSpPr>
        <dsp:cNvPr id="0" name=""/>
        <dsp:cNvSpPr/>
      </dsp:nvSpPr>
      <dsp:spPr>
        <a:xfrm>
          <a:off x="1532709" y="4162848"/>
          <a:ext cx="7092169" cy="1078109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just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>
              <a:latin typeface="Century Gothic" pitchFamily="34" charset="0"/>
            </a:rPr>
            <a:t>A doutrina deve ser associada à prática da Palavra.</a:t>
          </a:r>
        </a:p>
      </dsp:txBody>
      <dsp:txXfrm>
        <a:off x="1532709" y="4162848"/>
        <a:ext cx="7092169" cy="10781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913C0-B3A9-48FF-8862-871FB71DB40A}">
      <dsp:nvSpPr>
        <dsp:cNvPr id="0" name=""/>
        <dsp:cNvSpPr/>
      </dsp:nvSpPr>
      <dsp:spPr>
        <a:xfrm>
          <a:off x="661427" y="0"/>
          <a:ext cx="7496174" cy="507831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F268E-C6A3-475F-96AC-7D1DA1F3BE80}">
      <dsp:nvSpPr>
        <dsp:cNvPr id="0" name=""/>
        <dsp:cNvSpPr/>
      </dsp:nvSpPr>
      <dsp:spPr>
        <a:xfrm>
          <a:off x="9473" y="1523493"/>
          <a:ext cx="2838624" cy="20313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/>
            <a:t>1. Volta Profunda à Palavra: </a:t>
          </a:r>
          <a:r>
            <a:rPr lang="pt-BR" sz="2600" kern="1200" dirty="0"/>
            <a:t>Conhecer e praticar.</a:t>
          </a:r>
        </a:p>
      </dsp:txBody>
      <dsp:txXfrm>
        <a:off x="9473" y="1523493"/>
        <a:ext cx="2838624" cy="2031325"/>
      </dsp:txXfrm>
    </dsp:sp>
    <dsp:sp modelId="{CAE02D78-5E7F-4B6E-A951-489A0251C06D}">
      <dsp:nvSpPr>
        <dsp:cNvPr id="0" name=""/>
        <dsp:cNvSpPr/>
      </dsp:nvSpPr>
      <dsp:spPr>
        <a:xfrm>
          <a:off x="2990202" y="1523493"/>
          <a:ext cx="2838624" cy="20313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/>
            <a:t>2. Obediência: </a:t>
          </a:r>
          <a:r>
            <a:rPr lang="pt-BR" sz="2600" kern="1200" dirty="0"/>
            <a:t>submeter nossa vida à Palavra</a:t>
          </a:r>
        </a:p>
      </dsp:txBody>
      <dsp:txXfrm>
        <a:off x="2990202" y="1523493"/>
        <a:ext cx="2838624" cy="2031325"/>
      </dsp:txXfrm>
    </dsp:sp>
    <dsp:sp modelId="{8F5ABFAA-ECB5-42AB-9B51-34E30A9ECBB2}">
      <dsp:nvSpPr>
        <dsp:cNvPr id="0" name=""/>
        <dsp:cNvSpPr/>
      </dsp:nvSpPr>
      <dsp:spPr>
        <a:xfrm>
          <a:off x="5970930" y="1523493"/>
          <a:ext cx="2838624" cy="20313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kern="1200" dirty="0"/>
            <a:t>3. Constância: </a:t>
          </a:r>
          <a:r>
            <a:rPr lang="pt-BR" sz="2600" kern="1200" dirty="0"/>
            <a:t>Buscar ao Senhor continuamente, diariamente.</a:t>
          </a:r>
        </a:p>
      </dsp:txBody>
      <dsp:txXfrm>
        <a:off x="5970930" y="1523493"/>
        <a:ext cx="2838624" cy="20313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C8FAD57-6983-4957-AD8A-F90E7DCB596B}" type="datetimeFigureOut">
              <a:rPr lang="en-US"/>
              <a:pPr>
                <a:defRPr/>
              </a:pPr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DDA03B0-21D8-4292-AEFB-C57BEF60A4B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6FD8100-74BC-4DDD-83CB-F363EE235D0A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Editar estilos de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EE8FB80-D13E-43A6-BB72-79D9B2D0448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38125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77838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717550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57263" algn="l" defTabSz="477838" rtl="0" eaLnBrk="0" fontAlgn="base" hangingPunct="0">
      <a:spcBef>
        <a:spcPct val="30000"/>
      </a:spcBef>
      <a:spcAft>
        <a:spcPct val="0"/>
      </a:spcAft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97407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436888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76370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915851" algn="l" defTabSz="478963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/>
          </a:p>
        </p:txBody>
      </p:sp>
      <p:sp>
        <p:nvSpPr>
          <p:cNvPr id="3072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F8DDA3E8-3DC9-43DC-AC11-7297E7A52129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1200" b="1" dirty="0"/>
              <a:t>A 1ª REFORMA REALIZADA POR NEEMIAS FOI ESTRUTURAL</a:t>
            </a: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2ª</a:t>
            </a:r>
            <a:r>
              <a:rPr lang="pt-BR" sz="6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REFORMA FOI ESPIRITUAL.</a:t>
            </a:r>
            <a:r>
              <a:rPr lang="pt-BR" sz="6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 eaLnBrk="1" hangingPunct="1"/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Iniciada</a:t>
            </a:r>
            <a:r>
              <a:rPr lang="pt-BR" sz="6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 CAP 8 e no 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CAP 10 Mostra a consolidação de uma Reforma espiritual 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V1,3,8,12,18.</a:t>
            </a:r>
          </a:p>
          <a:p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 pela Palavra que Deus chama os pecadores à conversão. E pela palavra que os incrédulos são convertidos, os santos edificados e pela palavra que vencemos o inimigo.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1200" dirty="0"/>
              <a:t>MISTICISMO: E</a:t>
            </a:r>
            <a:r>
              <a:rPr lang="pt-BR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xaltam a experiência em detrimento a Palavra.</a:t>
            </a:r>
            <a:r>
              <a:rPr lang="pt-BR" sz="1200" dirty="0"/>
              <a:t> 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rosa ungida, água benzida, sal grosso, toalhas suadas. AMULETOS, SIMPATIAS.. Associada ao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pragmatismo: O QUE DÁ CERTO.</a:t>
            </a:r>
          </a:p>
          <a:p>
            <a:pPr rtl="0"/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LIBERALISMO: nega a </a:t>
            </a:r>
            <a:r>
              <a:rPr lang="pt-BR" sz="600" b="0" i="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inerrância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 escritura. Aceitar o pecado</a:t>
            </a:r>
          </a:p>
          <a:p>
            <a:pPr rtl="0"/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ORTODOXIA MORTA: 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ortodoxia é a doutrina bíblica correta. Há aqueles que defendem a verdade, mas não a praticam. Negam com sua vida o que professam com suas palavras. É O DIVÓRCIO DA DOUTRINA E  A VIDA</a:t>
            </a:r>
            <a:r>
              <a:rPr lang="pt-BR" sz="8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“NVI - um acordo, por escrito, e assinado pelos líderes, os levitas e os sacerdotes".</a:t>
            </a: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proibição do casamento misto – v. 30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princípio espiritual tratado aqui lealdade a Deus. SINCRETISMO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IDOLATRIA</a:t>
            </a: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observância do dia do Senhor – v. 31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p. e. é o uso do tempo, a ganância e o vício do trabalho. (voltar-se</a:t>
            </a:r>
            <a:r>
              <a:rPr lang="pt-BR" sz="6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adoração)</a:t>
            </a: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observância do ano </a:t>
            </a:r>
            <a:r>
              <a:rPr lang="pt-BR" sz="6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sabático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v. 31b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p. e. é a ansiedade pelo futuro e a confiança em Deus. (somos mordomos)</a:t>
            </a: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observância das ofertas para a manutenção do culto – v. 32-34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p. é o uso do dinheiro e a importância do culto público. </a:t>
            </a: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observância dos dízimos – v. 35-39 – 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mordomia, uso do dinheiro.</a:t>
            </a: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OBEDECER A PALAVRA</a:t>
            </a:r>
            <a:endParaRPr lang="pt-BR" sz="600" b="1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6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ÑÃO APENAS </a:t>
            </a:r>
            <a:r>
              <a:rPr lang="pt-BR" sz="6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CONHECER, MAS OBEDECER</a:t>
            </a:r>
            <a:r>
              <a:rPr lang="pt-BR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pt-BR" sz="1200" b="1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A96910AC-688E-423F-8819-BA2B29C8D6A6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5D0D1E7-B196-4EEF-9307-ED9E1FE24A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dirty="0"/>
              <a:t>Obedecer a palavra no nosso casamento, no nosso trabalho, na nossa escola, com</a:t>
            </a:r>
            <a:r>
              <a:rPr lang="pt-BR" baseline="0" dirty="0"/>
              <a:t> nossos filhos, na santificação, na observância do dia do Senhor.</a:t>
            </a:r>
            <a:endParaRPr lang="pt-BR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75D0D1E7-B196-4EEF-9307-ED9E1FE24A5B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dirty="0">
                <a:solidFill>
                  <a:srgbClr val="000000"/>
                </a:solidFill>
                <a:latin typeface="Century Gothic" pitchFamily="34" charset="0"/>
              </a:rPr>
              <a:t>12.27: </a:t>
            </a:r>
            <a:r>
              <a:rPr lang="pt-BR" sz="800" i="1" dirty="0">
                <a:solidFill>
                  <a:srgbClr val="000000"/>
                </a:solidFill>
                <a:latin typeface="Century Gothic" pitchFamily="34" charset="0"/>
              </a:rPr>
              <a:t>os levitas foram procurados e trazidos de onde moravam para Jerusalém para celebrarem a dedicação alegremente, com cânticos e ações de graças, ao som de </a:t>
            </a:r>
            <a:r>
              <a:rPr lang="pt-BR" sz="800" i="1" dirty="0" err="1">
                <a:solidFill>
                  <a:srgbClr val="000000"/>
                </a:solidFill>
                <a:latin typeface="Century Gothic" pitchFamily="34" charset="0"/>
              </a:rPr>
              <a:t>címbalos</a:t>
            </a:r>
            <a:r>
              <a:rPr lang="pt-BR" sz="800" i="1" dirty="0">
                <a:solidFill>
                  <a:srgbClr val="000000"/>
                </a:solidFill>
                <a:latin typeface="Century Gothic" pitchFamily="34" charset="0"/>
              </a:rPr>
              <a:t>, harpas e liras.</a:t>
            </a:r>
          </a:p>
          <a:p>
            <a:pPr eaLnBrk="1" hangingPunct="1"/>
            <a:endParaRPr lang="pt-BR" sz="800" b="0" i="1" u="none" strike="noStrike" kern="1200" dirty="0">
              <a:solidFill>
                <a:srgbClr val="000000"/>
              </a:solidFill>
              <a:latin typeface="Century Gothic" pitchFamily="34" charset="0"/>
              <a:ea typeface="+mn-ea"/>
              <a:cs typeface="+mn-cs"/>
            </a:endParaRPr>
          </a:p>
          <a:p>
            <a:pPr eaLnBrk="1" hangingPunct="1"/>
            <a:r>
              <a:rPr lang="pt-BR" sz="800" b="0" i="1" u="none" strike="noStrike" kern="1200" dirty="0">
                <a:solidFill>
                  <a:srgbClr val="000000"/>
                </a:solidFill>
                <a:latin typeface="Century Gothic" pitchFamily="34" charset="0"/>
                <a:ea typeface="+mn-ea"/>
                <a:cs typeface="+mn-cs"/>
              </a:rPr>
              <a:t>SE TERMINASSE AQUI</a:t>
            </a:r>
            <a:r>
              <a:rPr lang="pt-BR" sz="800" b="0" i="1" u="none" strike="noStrike" kern="1200" baseline="0" dirty="0">
                <a:solidFill>
                  <a:srgbClr val="000000"/>
                </a:solidFill>
                <a:latin typeface="Century Gothic" pitchFamily="34" charset="0"/>
                <a:ea typeface="+mn-ea"/>
                <a:cs typeface="+mn-cs"/>
              </a:rPr>
              <a:t> TAVA TUDO BEM.</a:t>
            </a: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cap. 10 vemos um grande avivamento espiritual quando o povo fez uma aliança com Deus; mas no capítulo 13, vemos essas mesmas promessas sendo quebradas.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800" dirty="0"/>
              <a:t>ERA</a:t>
            </a:r>
            <a:r>
              <a:rPr lang="pt-BR" sz="800" baseline="0" dirty="0"/>
              <a:t> NECESSÁRIO </a:t>
            </a:r>
            <a:r>
              <a:rPr lang="pt-BR" sz="800" b="1" baseline="0" dirty="0"/>
              <a:t>RESTAURAR </a:t>
            </a:r>
            <a:r>
              <a:rPr lang="pt-BR" sz="800" baseline="0" dirty="0"/>
              <a:t>A ALIANÇA QUEBRADA. 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mesmas decisões tomadas no capítulo 10 de Neemias, quando da grande reforma, precisam ser tomadas agora novamente (13.30,31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cap. 10 vemos um grande avivamento espiritual quando o povo fez uma aliança com Deus; mas no capítulo 13, vemos essas mesmas promessas sendo quebradas.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800" dirty="0"/>
              <a:t>ERA</a:t>
            </a:r>
            <a:r>
              <a:rPr lang="pt-BR" sz="800" baseline="0" dirty="0"/>
              <a:t> NECESSÁRIO </a:t>
            </a:r>
            <a:r>
              <a:rPr lang="pt-BR" sz="800" b="1" baseline="0" dirty="0"/>
              <a:t>RESTAURAR </a:t>
            </a:r>
            <a:r>
              <a:rPr lang="pt-BR" sz="800" baseline="0" dirty="0"/>
              <a:t>A ALIANÇA QUEBRADA. </a:t>
            </a:r>
            <a:r>
              <a:rPr lang="pt-BR" sz="6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mesmas decisões tomadas no capítulo 10 de Neemias, quando da grande reforma, precisam ser tomadas agora novamente (13.30,31</a:t>
            </a:r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</a:t>
            </a:r>
            <a:endParaRPr lang="pt-BR" sz="1200" dirty="0"/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84964B85-0BB9-4216-B48F-1A048E3EE6EA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sz="800" dirty="0">
                <a:solidFill>
                  <a:srgbClr val="000000"/>
                </a:solidFill>
                <a:latin typeface="Century Gothic" pitchFamily="34" charset="0"/>
              </a:rPr>
              <a:t>Do Cap. 12 para o 13, Neemias</a:t>
            </a:r>
            <a:r>
              <a:rPr lang="pt-BR" sz="800" baseline="0" dirty="0">
                <a:solidFill>
                  <a:srgbClr val="000000"/>
                </a:solidFill>
                <a:latin typeface="Century Gothic" pitchFamily="34" charset="0"/>
              </a:rPr>
              <a:t> se ausenta: </a:t>
            </a:r>
            <a:r>
              <a:rPr lang="pt-BR" sz="800" dirty="0">
                <a:solidFill>
                  <a:srgbClr val="000000"/>
                </a:solidFill>
                <a:latin typeface="Century Gothic" pitchFamily="34" charset="0"/>
              </a:rPr>
              <a:t>de 432 a 420 </a:t>
            </a:r>
            <a:r>
              <a:rPr lang="pt-BR" sz="800" dirty="0" err="1">
                <a:solidFill>
                  <a:srgbClr val="000000"/>
                </a:solidFill>
                <a:latin typeface="Century Gothic" pitchFamily="34" charset="0"/>
              </a:rPr>
              <a:t>a.C.</a:t>
            </a:r>
            <a:r>
              <a:rPr lang="pt-BR" sz="800" dirty="0">
                <a:solidFill>
                  <a:srgbClr val="000000"/>
                </a:solidFill>
                <a:latin typeface="Century Gothic" pitchFamily="34" charset="0"/>
              </a:rPr>
              <a:t>, o povo se corrompeu. Faltava uma liderança comprometida</a:t>
            </a:r>
            <a:r>
              <a:rPr lang="pt-BR" sz="800" baseline="0" dirty="0">
                <a:solidFill>
                  <a:srgbClr val="000000"/>
                </a:solidFill>
                <a:latin typeface="Century Gothic" pitchFamily="34" charset="0"/>
              </a:rPr>
              <a:t> com Deus e sua palavra. </a:t>
            </a:r>
            <a:r>
              <a:rPr lang="pt-BR" sz="800" b="1" baseline="0" dirty="0">
                <a:solidFill>
                  <a:srgbClr val="000000"/>
                </a:solidFill>
                <a:latin typeface="Century Gothic" pitchFamily="34" charset="0"/>
              </a:rPr>
              <a:t>Escritos de </a:t>
            </a:r>
            <a:r>
              <a:rPr lang="pt-BR" sz="800" b="1" baseline="0" dirty="0" err="1">
                <a:solidFill>
                  <a:srgbClr val="000000"/>
                </a:solidFill>
                <a:latin typeface="Century Gothic" pitchFamily="34" charset="0"/>
              </a:rPr>
              <a:t>Malaquias</a:t>
            </a:r>
            <a:r>
              <a:rPr lang="pt-BR" sz="800" b="1" baseline="0" dirty="0">
                <a:solidFill>
                  <a:srgbClr val="000000"/>
                </a:solidFill>
                <a:latin typeface="Century Gothic" pitchFamily="34" charset="0"/>
              </a:rPr>
              <a:t>.</a:t>
            </a:r>
            <a:br>
              <a:rPr lang="pt-BR" dirty="0"/>
            </a:b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rtl="0"/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Pv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28.14 - Feliz o homem constante no temor de Deus; </a:t>
            </a: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 </a:t>
            </a:r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3:5: “Ora, o Senhor conduza o vosso coração ao amor de Deus e à </a:t>
            </a:r>
            <a:r>
              <a:rPr lang="pt-BR" sz="6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constância de Cristo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significa ESTABILIDADE, paciência, lealdade, perseverança e firmeza. (NÃO SE DESVIA DO SEU PROPÓSITO)</a:t>
            </a:r>
          </a:p>
          <a:p>
            <a:pPr marL="0" marR="0" indent="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BR" sz="6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7783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Constância  exige disciplina, perseverança, que gera</a:t>
            </a:r>
            <a:r>
              <a:rPr lang="pt-BR" sz="6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HÁBITO.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Paulo regozijou-se na constância dos discípulos (2 </a:t>
            </a:r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Ts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1:4). Ele disse que a constância deve ser característica do homem de Deus (1 </a:t>
            </a:r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6:11), e que os homens idosos devem ser estáveis (Tito 2:2).</a:t>
            </a: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Tm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6.11: Tu, porém, ó homem de Deus, foge destas coisas; antes, segue a justiça, a piedade, a fé, o amor, a constância, a mansidão.</a:t>
            </a:r>
          </a:p>
          <a:p>
            <a:pPr rtl="0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/>
            <a:r>
              <a:rPr lang="pt-BR" sz="6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Tt</a:t>
            </a:r>
            <a:r>
              <a:rPr lang="pt-BR" sz="6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2.2: Quanto aos homens idosos, que sejam temperantes, respeitáveis, sensatos, sadios na fé, no amor e na constância.</a:t>
            </a: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z="800" b="0" i="0" u="none" kern="1200" dirty="0"/>
              <a:t>Sem profecia o povo se corrompe (PV 29.18). Sem a Palavra de Deus, o povo perde o caminho. </a:t>
            </a:r>
            <a:endParaRPr lang="pt-BR" sz="800" dirty="0">
              <a:solidFill>
                <a:srgbClr val="000000"/>
              </a:solidFill>
              <a:latin typeface="Century Gothic" pitchFamily="34" charset="0"/>
            </a:endParaRPr>
          </a:p>
          <a:p>
            <a:pPr rtl="0"/>
            <a:r>
              <a:rPr lang="pt-BR" sz="6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Hoje, a maior necessidade da igreja evangélica é uma VOLTA PROFUNDA À PALAVRA. Carregamos a Bíblia, estudamo-la, mas não a pomos em PRÁTICA.</a:t>
            </a:r>
            <a:endParaRPr lang="pt-BR" b="0" dirty="0"/>
          </a:p>
          <a:p>
            <a:br>
              <a:rPr lang="pt-BR" dirty="0"/>
            </a:br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sz="600" b="0" i="0" u="none" strike="noStrike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77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238125" fontAlgn="base">
              <a:spcBef>
                <a:spcPct val="0"/>
              </a:spcBef>
              <a:spcAft>
                <a:spcPct val="0"/>
              </a:spcAft>
              <a:defRPr/>
            </a:pPr>
            <a:fld id="{5930B390-B0CD-4097-93C1-DB73D71BDEE5}" type="slidenum">
              <a:rPr lang="pt-BR">
                <a:cs typeface="Arial" charset="0"/>
              </a:rPr>
              <a:pPr defTabSz="238125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t-BR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4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2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3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4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6" name="Imagem 8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Imagem 9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" name="Imagem 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1288B-5F27-4F74-B090-64863FD9E92D}" type="datetimeFigureOut">
              <a:rPr lang="en-US"/>
              <a:pPr>
                <a:defRPr/>
              </a:pPr>
              <a:t>6/21/2018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2D3C4-CB18-4B96-B1A7-11DAA2D1F34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142945" cy="68580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9906001" cy="2730500"/>
          </a:xfrm>
        </p:spPr>
        <p:txBody>
          <a:bodyPr rtlCol="0">
            <a:normAutofit/>
          </a:bodyPr>
          <a:lstStyle>
            <a:lvl1pPr>
              <a:defRPr sz="1100"/>
            </a:lvl1pPr>
          </a:lstStyle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FAFB-00B9-4ECB-AEF7-E9D1381A4C21}" type="datetimeFigureOut">
              <a:rPr lang="pt-BR"/>
              <a:pPr>
                <a:defRPr/>
              </a:pPr>
              <a:t>21/06/2018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32240-7019-4E53-A9FE-5AE3DB6A88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81038" y="365125"/>
            <a:ext cx="854392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896" tIns="23948" rIns="47896" bIns="239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l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CCE7E2-DED2-4BCA-98F2-A10231BFEA66}" type="datetimeFigureOut">
              <a:rPr lang="en-US"/>
              <a:pPr>
                <a:defRPr/>
              </a:pPr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ct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47896" tIns="23948" rIns="47896" bIns="23948" rtlCol="0" anchor="ctr"/>
          <a:lstStyle>
            <a:lvl1pPr algn="r" defTabSz="239481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83C486-EF85-43A6-B9BF-B07365B59DE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7" name="Retângulo 6"/>
          <p:cNvSpPr/>
          <p:nvPr userDrawn="1"/>
        </p:nvSpPr>
        <p:spPr>
          <a:xfrm>
            <a:off x="0" y="1715170"/>
            <a:ext cx="9906000" cy="5142831"/>
          </a:xfrm>
          <a:prstGeom prst="rect">
            <a:avLst/>
          </a:prstGeom>
          <a:blipFill dpi="0" rotWithShape="1">
            <a:blip r:embed="rId6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/>
          </a:p>
        </p:txBody>
      </p:sp>
      <p:grpSp>
        <p:nvGrpSpPr>
          <p:cNvPr id="1034" name="Agrupar 18"/>
          <p:cNvGrpSpPr>
            <a:grpSpLocks/>
          </p:cNvGrpSpPr>
          <p:nvPr userDrawn="1"/>
        </p:nvGrpSpPr>
        <p:grpSpPr bwMode="auto">
          <a:xfrm>
            <a:off x="6623050" y="6032500"/>
            <a:ext cx="3041650" cy="609600"/>
            <a:chOff x="2058806" y="5195668"/>
            <a:chExt cx="15315827" cy="3324666"/>
          </a:xfrm>
        </p:grpSpPr>
        <p:grpSp>
          <p:nvGrpSpPr>
            <p:cNvPr id="1035" name="Agrupar 19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037" name="Imagem 10"/>
              <p:cNvPicPr>
                <a:picLocks noChangeAspect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38" name="Imagem 11"/>
              <p:cNvPicPr>
                <a:picLocks noChangeAspect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6" name="Imagem 9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2" r:id="rId4"/>
  </p:sldLayoutIdLst>
  <p:txStyles>
    <p:titleStyle>
      <a:lvl1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2pPr>
      <a:lvl3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3pPr>
      <a:lvl4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4pPr>
      <a:lvl5pPr algn="l" defTabSz="9572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5pPr>
      <a:lvl6pPr marL="4572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6pPr>
      <a:lvl7pPr marL="9144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7pPr>
      <a:lvl8pPr marL="13716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8pPr>
      <a:lvl9pPr marL="1828800" algn="l" defTabSz="957263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itchFamily="34" charset="0"/>
        </a:defRPr>
      </a:lvl9pPr>
    </p:titleStyle>
    <p:bodyStyle>
      <a:lvl1pPr marL="238125" indent="-238125" algn="l" defTabSz="957263" rtl="0" eaLnBrk="0" fontAlgn="base" hangingPunct="0">
        <a:lnSpc>
          <a:spcPct val="90000"/>
        </a:lnSpc>
        <a:spcBef>
          <a:spcPts val="105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17550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75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4813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238" indent="-238125" algn="l" defTabSz="957263" rtl="0" eaLnBrk="0" fontAlgn="base" hangingPunct="0">
        <a:lnSpc>
          <a:spcPct val="90000"/>
        </a:lnSpc>
        <a:spcBef>
          <a:spcPts val="525"/>
        </a:spcBef>
        <a:spcAft>
          <a:spcPct val="0"/>
        </a:spcAft>
        <a:buFont typeface="Arial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295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13258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92220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71183" indent="-239481" algn="l" defTabSz="957925" rtl="0" eaLnBrk="1" latinLnBrk="0" hangingPunct="1">
        <a:lnSpc>
          <a:spcPct val="90000"/>
        </a:lnSpc>
        <a:spcBef>
          <a:spcPts val="524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defTabSz="9579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Line 5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sp>
        <p:nvSpPr>
          <p:cNvPr id="22530" name="Line 6"/>
          <p:cNvSpPr>
            <a:spLocks noChangeShapeType="1"/>
          </p:cNvSpPr>
          <p:nvPr/>
        </p:nvSpPr>
        <p:spPr bwMode="auto">
          <a:xfrm>
            <a:off x="608013" y="-655638"/>
            <a:ext cx="0" cy="0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  <p:txBody>
          <a:bodyPr lIns="95763" tIns="47882" rIns="95763" bIns="47882"/>
          <a:lstStyle/>
          <a:p>
            <a:endParaRPr lang="pt-BR"/>
          </a:p>
        </p:txBody>
      </p:sp>
      <p:pic>
        <p:nvPicPr>
          <p:cNvPr id="22531" name="Imagem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92797"/>
            <a:ext cx="990600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agem 7" descr="Imagem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49488" y="1181309"/>
            <a:ext cx="5407025" cy="255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17"/>
          <p:cNvSpPr txBox="1"/>
          <p:nvPr/>
        </p:nvSpPr>
        <p:spPr>
          <a:xfrm>
            <a:off x="3535431" y="1858863"/>
            <a:ext cx="6129271" cy="910138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spc="-59" dirty="0">
                <a:latin typeface="+mn-lt"/>
                <a:cs typeface="+mn-cs"/>
              </a:rPr>
              <a:t>NEEMIAS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spc="-59" dirty="0">
                <a:latin typeface="+mn-lt"/>
                <a:cs typeface="+mn-cs"/>
              </a:rPr>
              <a:t>Vasos de barro usados de modo surpreendente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535432" y="3364173"/>
            <a:ext cx="6129271" cy="1664191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9: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Reforma Espiritual:  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300" b="1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Firmando o compromisso com Deus</a:t>
            </a: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100" b="1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500" b="1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GALVÃO</a:t>
            </a:r>
          </a:p>
        </p:txBody>
      </p:sp>
      <p:pic>
        <p:nvPicPr>
          <p:cNvPr id="23555" name="Imagem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8" y="1360488"/>
            <a:ext cx="2994025" cy="413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32249" y="304800"/>
            <a:ext cx="9449634" cy="479251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pPr algn="ctr"/>
            <a:r>
              <a:rPr lang="pt-BR" sz="2800" b="1" dirty="0">
                <a:latin typeface="Century Gothic" pitchFamily="34" charset="0"/>
                <a:cs typeface="Arial" panose="020B0604020202020204" pitchFamily="34" charset="0"/>
              </a:rPr>
              <a:t>REFORMA ESTRUTURAL (ATÉ CAP. 7)</a:t>
            </a:r>
          </a:p>
        </p:txBody>
      </p:sp>
      <p:sp>
        <p:nvSpPr>
          <p:cNvPr id="9" name="Retângulo 8"/>
          <p:cNvSpPr/>
          <p:nvPr/>
        </p:nvSpPr>
        <p:spPr>
          <a:xfrm>
            <a:off x="307614" y="1065213"/>
            <a:ext cx="45333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200" dirty="0">
                <a:latin typeface="Century Gothic" pitchFamily="34" charset="0"/>
              </a:rPr>
              <a:t>Jerusalém passara por uma </a:t>
            </a:r>
            <a:r>
              <a:rPr lang="pt-BR" sz="2200" b="1" dirty="0">
                <a:latin typeface="Century Gothic" pitchFamily="34" charset="0"/>
              </a:rPr>
              <a:t>grande reforma física, econômica e social </a:t>
            </a:r>
            <a:r>
              <a:rPr lang="pt-BR" sz="2200" dirty="0">
                <a:latin typeface="Century Gothic" pitchFamily="34" charset="0"/>
              </a:rPr>
              <a:t>. Os muros foram reconstruídos, as portas queimadas foram levantadas. Os ricos devolveram as terras e casas que haviam tomado dos pobres. Os sacerdotes voltaram a cuidar da Casa de Deus.</a:t>
            </a:r>
          </a:p>
          <a:p>
            <a:pPr algn="r">
              <a:lnSpc>
                <a:spcPct val="150000"/>
              </a:lnSpc>
            </a:pPr>
            <a:r>
              <a:rPr lang="pt-BR" sz="1800" dirty="0">
                <a:latin typeface="Century Gothic" pitchFamily="34" charset="0"/>
              </a:rPr>
              <a:t>Hernandes Dias Lopes</a:t>
            </a:r>
            <a:endParaRPr lang="pt-BR" sz="2400" dirty="0">
              <a:latin typeface="Century Gothic" pitchFamily="34" charset="0"/>
            </a:endParaRPr>
          </a:p>
        </p:txBody>
      </p:sp>
      <p:pic>
        <p:nvPicPr>
          <p:cNvPr id="10" name="Picture 13" descr="H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1188" y="1065213"/>
            <a:ext cx="3309937" cy="44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7"/>
            <a:ext cx="9906000" cy="13410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lIns="47896" tIns="23948" rIns="47896" bIns="23948" rtlCol="0">
            <a:spAutoFit/>
          </a:bodyPr>
          <a:lstStyle/>
          <a:p>
            <a:pPr algn="ctr"/>
            <a:endParaRPr lang="pt-BR" sz="2800" b="1" dirty="0">
              <a:solidFill>
                <a:schemeClr val="bg1"/>
              </a:solidFill>
              <a:latin typeface="Century Gothic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REFORMA ESPIRITUAL (CAP. 8-12)</a:t>
            </a:r>
          </a:p>
          <a:p>
            <a:pPr algn="ctr"/>
            <a:endParaRPr lang="pt-BR" sz="2800" b="1" dirty="0">
              <a:solidFill>
                <a:schemeClr val="bg1"/>
              </a:solidFill>
              <a:latin typeface="Century Gothic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Imagem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4073" y="1292419"/>
            <a:ext cx="7400162" cy="47182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270403"/>
            <a:ext cx="9906000" cy="1033249"/>
          </a:xfrm>
          <a:prstGeom prst="rect">
            <a:avLst/>
          </a:prstGeom>
          <a:noFill/>
        </p:spPr>
        <p:txBody>
          <a:bodyPr wrap="square" lIns="47896" tIns="23948" rIns="47896" bIns="23948" rtlCol="0">
            <a:spAutoFit/>
          </a:bodyPr>
          <a:lstStyle/>
          <a:p>
            <a:r>
              <a:rPr lang="pt-BR" sz="3200" b="1" i="1" dirty="0">
                <a:latin typeface="Century Gothic" pitchFamily="34" charset="0"/>
              </a:rPr>
              <a:t>BASE DA REFORMA: </a:t>
            </a:r>
          </a:p>
          <a:p>
            <a:r>
              <a:rPr lang="pt-BR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				               A PALAVRA DE DEUS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Imagem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447237"/>
            <a:ext cx="9896475" cy="4075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232249" y="376518"/>
          <a:ext cx="9359986" cy="5522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FD2E7AA-9297-4E6C-8319-F33BC950DE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8FD2E7AA-9297-4E6C-8319-F33BC950DE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4F80E5-9690-4438-BA44-1A96B3DBE5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214F80E5-9690-4438-BA44-1A96B3DBE5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39F716-1FD5-4BFB-B7AD-9AB0D9B40E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A939F716-1FD5-4BFB-B7AD-9AB0D9B40E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B89E93-FFBB-4DC1-B1C8-14891E39F2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F1B89E93-FFBB-4DC1-B1C8-14891E39F2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9C5CDC-4A2C-4341-8BA4-7B6BAB8C18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1B9C5CDC-4A2C-4341-8BA4-7B6BAB8C18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237C60-83D3-45AE-9EC3-34743178C0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FD237C60-83D3-45AE-9EC3-34743178C0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307613" y="376518"/>
            <a:ext cx="4515399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br>
              <a:rPr lang="pt-BR" sz="2400" dirty="0">
                <a:latin typeface="Century Gothic" pitchFamily="34" charset="0"/>
              </a:rPr>
            </a:br>
            <a:r>
              <a:rPr lang="pt-BR" sz="2400" dirty="0">
                <a:latin typeface="Century Gothic" pitchFamily="34" charset="0"/>
              </a:rPr>
              <a:t>A maior necessidade da igreja evangélica brasileira é uma </a:t>
            </a:r>
            <a:r>
              <a:rPr lang="pt-BR" sz="2400" b="1" dirty="0">
                <a:latin typeface="Century Gothic" pitchFamily="34" charset="0"/>
              </a:rPr>
              <a:t>volta à Palavra</a:t>
            </a:r>
            <a:r>
              <a:rPr lang="pt-BR" sz="2400" dirty="0">
                <a:latin typeface="Century Gothic" pitchFamily="34" charset="0"/>
              </a:rPr>
              <a:t>. Precisamos de uma nova Reforma que venha </a:t>
            </a:r>
            <a:r>
              <a:rPr lang="pt-BR" sz="2400" b="1" dirty="0">
                <a:latin typeface="Century Gothic" pitchFamily="34" charset="0"/>
              </a:rPr>
              <a:t>colocar as Escrituras no centro</a:t>
            </a:r>
            <a:r>
              <a:rPr lang="pt-BR" sz="2400" dirty="0">
                <a:latin typeface="Century Gothic" pitchFamily="34" charset="0"/>
              </a:rPr>
              <a:t> da nossa vida, família, igreja e nação.</a:t>
            </a:r>
          </a:p>
          <a:p>
            <a:pPr algn="r">
              <a:lnSpc>
                <a:spcPct val="150000"/>
              </a:lnSpc>
            </a:pPr>
            <a:r>
              <a:rPr lang="pt-BR" sz="1800" dirty="0">
                <a:latin typeface="Century Gothic" pitchFamily="34" charset="0"/>
              </a:rPr>
              <a:t>Hernandes Dias Lopes</a:t>
            </a:r>
            <a:endParaRPr lang="pt-BR" sz="2400" dirty="0">
              <a:latin typeface="Century Gothic" pitchFamily="34" charset="0"/>
            </a:endParaRPr>
          </a:p>
        </p:txBody>
      </p:sp>
      <p:pic>
        <p:nvPicPr>
          <p:cNvPr id="4" name="Picture 13" descr="H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1188" y="1065213"/>
            <a:ext cx="3309937" cy="441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26543"/>
            <a:ext cx="54809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latin typeface="Century Gothic" pitchFamily="34" charset="0"/>
              </a:rPr>
              <a:t>Hoje temos três Problemas: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999021" y="1029256"/>
          <a:ext cx="7965685" cy="3901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/>
          <p:cNvSpPr/>
          <p:nvPr/>
        </p:nvSpPr>
        <p:spPr>
          <a:xfrm>
            <a:off x="0" y="4877774"/>
            <a:ext cx="952051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200" dirty="0">
                <a:latin typeface="Century Gothic" pitchFamily="34" charset="0"/>
              </a:rPr>
              <a:t>Todos as três vertentes falham na obediência. </a:t>
            </a:r>
          </a:p>
          <a:p>
            <a:pPr>
              <a:lnSpc>
                <a:spcPct val="150000"/>
              </a:lnSpc>
            </a:pPr>
            <a:r>
              <a:rPr lang="pt-BR" sz="2000" dirty="0">
                <a:latin typeface="Century Gothic" pitchFamily="34" charset="0"/>
              </a:rPr>
              <a:t>Hernandes Dias Lopes</a:t>
            </a:r>
            <a:endParaRPr lang="pt-BR" sz="32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232249" y="394447"/>
          <a:ext cx="9073116" cy="5271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0D77AB-EF25-4637-B577-8B1459806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420D77AB-EF25-4637-B577-8B1459806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FBBE21-5E27-40CB-8308-7A06266ED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50FBBE21-5E27-40CB-8308-7A06266ED1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233075-89C4-4BC3-9833-1BE9B04B0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80233075-89C4-4BC3-9833-1BE9B04B0E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377B37-04E4-4361-9366-C3FE12AC41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E6377B37-04E4-4361-9366-C3FE12AC41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662545" y="502019"/>
          <a:ext cx="8624879" cy="5360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DE6924B4-6FEA-4121-8BFF-A63CB4F7A3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0D77AB-EF25-4637-B577-8B1459806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420D77AB-EF25-4637-B577-8B14598064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FBBE21-5E27-40CB-8308-7A06266ED1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50FBBE21-5E27-40CB-8308-7A06266ED1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596BDA8-EA64-46A1-8CA0-97E3E4B72B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1596BDA8-EA64-46A1-8CA0-97E3E4B72B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E0C33-FB20-4A8C-B3B7-09B3A19903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786E0C33-FB20-4A8C-B3B7-09B3A19903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233075-89C4-4BC3-9833-1BE9B04B0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80233075-89C4-4BC3-9833-1BE9B04B0E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6377B37-04E4-4361-9366-C3FE12AC41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E6377B37-04E4-4361-9366-C3FE12AC41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9645" y="506184"/>
            <a:ext cx="5629837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200" dirty="0">
                <a:latin typeface="Century Gothic" pitchFamily="34" charset="0"/>
              </a:rPr>
              <a:t>Eles decidem se submeter à </a:t>
            </a:r>
            <a:r>
              <a:rPr lang="pt-BR" sz="2200" b="1" dirty="0">
                <a:latin typeface="Century Gothic" pitchFamily="34" charset="0"/>
              </a:rPr>
              <a:t>autoridade</a:t>
            </a:r>
            <a:r>
              <a:rPr lang="pt-BR" sz="2200" dirty="0">
                <a:latin typeface="Century Gothic" pitchFamily="34" charset="0"/>
              </a:rPr>
              <a:t> das Escrituras. Eles sabem que não podem esperar bênçãos de Deus sem obediência à sua Palavra. </a:t>
            </a:r>
            <a:r>
              <a:rPr lang="pt-BR" sz="2200" b="1" dirty="0">
                <a:latin typeface="Century Gothic" pitchFamily="34" charset="0"/>
              </a:rPr>
              <a:t>O povo não busca milagres, não estava atrás de prosperidade e saúde nem procurava os atalhos do misticismo. Eles entram em aliança para andarem na lei de Deus, para cumprirem os mandamentos do Senhor.</a:t>
            </a:r>
            <a:endParaRPr lang="pt-BR" sz="2200" dirty="0">
              <a:latin typeface="Century Gothic" pitchFamily="34" charset="0"/>
            </a:endParaRPr>
          </a:p>
          <a:p>
            <a:pPr algn="r">
              <a:lnSpc>
                <a:spcPct val="150000"/>
              </a:lnSpc>
            </a:pPr>
            <a:r>
              <a:rPr lang="pt-BR" sz="1800" dirty="0">
                <a:latin typeface="Century Gothic" pitchFamily="34" charset="0"/>
              </a:rPr>
              <a:t>Hernandes Dias Lopes</a:t>
            </a:r>
            <a:endParaRPr lang="pt-BR" sz="2400" b="1" dirty="0">
              <a:latin typeface="Century Gothic" pitchFamily="34" charset="0"/>
            </a:endParaRPr>
          </a:p>
        </p:txBody>
      </p:sp>
      <p:pic>
        <p:nvPicPr>
          <p:cNvPr id="4" name="Picture 13" descr="H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9423" y="506184"/>
            <a:ext cx="3532186" cy="47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" y="204552"/>
            <a:ext cx="990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Que “aliança fiel” deveríamos assumir com Deus?</a:t>
            </a:r>
          </a:p>
        </p:txBody>
      </p:sp>
      <p:pic>
        <p:nvPicPr>
          <p:cNvPr id="91138" name="Picture 2" descr="Resultado de imagem para alianÃ§a com de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845" y="2554940"/>
            <a:ext cx="4463305" cy="3609932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4983256" y="2554940"/>
            <a:ext cx="459105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pt-BR" sz="2400" dirty="0">
              <a:solidFill>
                <a:prstClr val="black"/>
              </a:solidFill>
              <a:latin typeface="Century Gothic" pitchFamily="34" charset="0"/>
            </a:endParaRPr>
          </a:p>
          <a:p>
            <a:pPr lvl="0" algn="just"/>
            <a:r>
              <a:rPr lang="pt-BR" sz="2400" dirty="0">
                <a:solidFill>
                  <a:prstClr val="black"/>
                </a:solidFill>
                <a:latin typeface="Century Gothic" pitchFamily="34" charset="0"/>
              </a:rPr>
              <a:t>Os nossos compromissos com Deus não devem ser apenas gerais, mas também, e sobretudo, </a:t>
            </a:r>
            <a:r>
              <a:rPr lang="pt-BR" sz="2400" b="1" dirty="0">
                <a:solidFill>
                  <a:prstClr val="black"/>
                </a:solidFill>
                <a:latin typeface="Century Gothic" pitchFamily="34" charset="0"/>
              </a:rPr>
              <a:t>em áreas específicas:</a:t>
            </a:r>
            <a:r>
              <a:rPr lang="pt-BR" sz="2400" dirty="0">
                <a:solidFill>
                  <a:prstClr val="black"/>
                </a:solidFill>
                <a:latin typeface="Century Gothic" pitchFamily="34" charset="0"/>
              </a:rPr>
              <a:t> </a:t>
            </a:r>
            <a:r>
              <a:rPr lang="pt-BR" sz="2400" b="1" dirty="0">
                <a:solidFill>
                  <a:prstClr val="black"/>
                </a:solidFill>
                <a:latin typeface="Century Gothic" pitchFamily="34" charset="0"/>
              </a:rPr>
              <a:t>santificação, casamento, dia do Senhor, contribuição, adoração</a:t>
            </a:r>
            <a:r>
              <a:rPr lang="pt-BR" sz="2400" dirty="0">
                <a:solidFill>
                  <a:prstClr val="black"/>
                </a:solidFill>
                <a:latin typeface="Century Gothic" pitchFamily="34" charset="0"/>
              </a:rPr>
              <a:t>.</a:t>
            </a:r>
            <a:endParaRPr lang="pt-BR" sz="2400" b="1" dirty="0">
              <a:solidFill>
                <a:prstClr val="black"/>
              </a:solidFill>
              <a:latin typeface="Century Gothic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" y="1114885"/>
            <a:ext cx="9905999" cy="83099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entury Gothic" pitchFamily="34" charset="0"/>
              </a:rPr>
              <a:t>Precisamos nos voltar para a Palavra e nos comprometermos à obedecê-la.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0"/>
            <a:ext cx="9906000" cy="840230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pt-BR" sz="3600" b="1" dirty="0">
              <a:solidFill>
                <a:schemeClr val="bg1"/>
              </a:solidFill>
              <a:latin typeface="Century Gothic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latin typeface="Century Gothic" pitchFamily="34" charset="0"/>
              </a:rPr>
              <a:t>	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latin typeface="Century Gothic" pitchFamily="34" charset="0"/>
              </a:rPr>
              <a:t>	</a:t>
            </a:r>
            <a:r>
              <a:rPr lang="pt-BR" sz="3600" b="1" u="sng" dirty="0">
                <a:solidFill>
                  <a:schemeClr val="bg1"/>
                </a:solidFill>
                <a:latin typeface="Century Gothic" pitchFamily="34" charset="0"/>
              </a:rPr>
              <a:t>CAP 11</a:t>
            </a:r>
            <a:r>
              <a:rPr lang="pt-BR" sz="3600" b="1" dirty="0">
                <a:solidFill>
                  <a:schemeClr val="bg1"/>
                </a:solidFill>
                <a:latin typeface="Century Gothic" pitchFamily="34" charset="0"/>
              </a:rPr>
              <a:t>:</a:t>
            </a:r>
            <a:r>
              <a:rPr lang="pt-BR" sz="3600" dirty="0">
                <a:solidFill>
                  <a:schemeClr val="bg1"/>
                </a:solidFill>
                <a:latin typeface="Century Gothic" pitchFamily="34" charset="0"/>
              </a:rPr>
              <a:t> repovoamento de Judá.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br>
              <a:rPr lang="pt-BR" sz="3600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pt-BR" sz="3600" dirty="0">
                <a:solidFill>
                  <a:schemeClr val="bg1"/>
                </a:solidFill>
                <a:latin typeface="Century Gothic" pitchFamily="34" charset="0"/>
              </a:rPr>
              <a:t>	</a:t>
            </a:r>
            <a:r>
              <a:rPr lang="pt-BR" sz="3600" b="1" u="sng" dirty="0">
                <a:solidFill>
                  <a:schemeClr val="bg1"/>
                </a:solidFill>
                <a:latin typeface="Century Gothic" pitchFamily="34" charset="0"/>
              </a:rPr>
              <a:t>CAP 12</a:t>
            </a:r>
            <a:r>
              <a:rPr lang="pt-BR" sz="3600" b="1" dirty="0">
                <a:solidFill>
                  <a:schemeClr val="bg1"/>
                </a:solidFill>
                <a:latin typeface="Century Gothic" pitchFamily="34" charset="0"/>
              </a:rPr>
              <a:t>:</a:t>
            </a:r>
            <a:r>
              <a:rPr lang="pt-BR" sz="3600" dirty="0">
                <a:solidFill>
                  <a:schemeClr val="bg1"/>
                </a:solidFill>
                <a:latin typeface="Century Gothic" pitchFamily="34" charset="0"/>
              </a:rPr>
              <a:t> Dedicação dos Muros. Uma 	grande festa de celebração a Deus com 	muita música.</a:t>
            </a: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  <a:p>
            <a:br>
              <a:rPr lang="pt-BR" sz="3600" dirty="0">
                <a:solidFill>
                  <a:schemeClr val="bg1"/>
                </a:solidFill>
                <a:latin typeface="Century Gothic" pitchFamily="34" charset="0"/>
              </a:rPr>
            </a:br>
            <a:endParaRPr lang="pt-BR" sz="3600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0" y="130336"/>
            <a:ext cx="9906000" cy="51552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lnSpc>
                <a:spcPts val="33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solidFill>
                  <a:schemeClr val="bg1"/>
                </a:solidFill>
                <a:latin typeface="Century Gothic" pitchFamily="34" charset="0"/>
              </a:rPr>
              <a:t>Cap. 13 -  A ALIANÇA É QUEBRADA</a:t>
            </a:r>
          </a:p>
        </p:txBody>
      </p:sp>
      <p:sp>
        <p:nvSpPr>
          <p:cNvPr id="4" name="Retângulo 3"/>
          <p:cNvSpPr/>
          <p:nvPr/>
        </p:nvSpPr>
        <p:spPr>
          <a:xfrm>
            <a:off x="310244" y="1165409"/>
            <a:ext cx="5445098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Century Gothic" pitchFamily="34" charset="0"/>
              </a:rPr>
              <a:t>As vitórias de ontem não servem para hoje. Ontem houve um avivamento, hoje o povo está novamente em crise. Ontem houve uma aliança, hoje a aliança foi quebrada. </a:t>
            </a:r>
            <a:r>
              <a:rPr lang="pt-BR" sz="2400" b="1" dirty="0">
                <a:solidFill>
                  <a:srgbClr val="000000"/>
                </a:solidFill>
                <a:latin typeface="Century Gothic" pitchFamily="34" charset="0"/>
              </a:rPr>
              <a:t>Neemias nos ensina que não podemos descuidar. </a:t>
            </a:r>
          </a:p>
          <a:p>
            <a:pPr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000" dirty="0">
                <a:latin typeface="Century Gothic" pitchFamily="34" charset="0"/>
              </a:rPr>
              <a:t>Hernandes Dias Lopes</a:t>
            </a:r>
          </a:p>
        </p:txBody>
      </p:sp>
      <p:pic>
        <p:nvPicPr>
          <p:cNvPr id="5" name="Picture 13" descr="H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0039" y="1029555"/>
            <a:ext cx="3343995" cy="446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2088739"/>
            <a:ext cx="990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O QUE ESSE EPISÓDIO NOS ENSINA?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m relaciona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5715000" cy="5715000"/>
          </a:xfrm>
          <a:prstGeom prst="rect">
            <a:avLst/>
          </a:prstGeom>
          <a:noFill/>
        </p:spPr>
      </p:pic>
      <p:grpSp>
        <p:nvGrpSpPr>
          <p:cNvPr id="5" name="Grupo 4"/>
          <p:cNvGrpSpPr/>
          <p:nvPr/>
        </p:nvGrpSpPr>
        <p:grpSpPr>
          <a:xfrm>
            <a:off x="5768787" y="1143000"/>
            <a:ext cx="4062491" cy="5715000"/>
            <a:chOff x="3403989" y="200809"/>
            <a:chExt cx="6051534" cy="1606475"/>
          </a:xfrm>
        </p:grpSpPr>
        <p:sp>
          <p:nvSpPr>
            <p:cNvPr id="9" name="Arredondar Retângulo no Mesmo Canto Lateral 8"/>
            <p:cNvSpPr/>
            <p:nvPr/>
          </p:nvSpPr>
          <p:spPr>
            <a:xfrm rot="5400000">
              <a:off x="5626518" y="-2021720"/>
              <a:ext cx="1606475" cy="6051534"/>
            </a:xfrm>
            <a:prstGeom prst="round2SameRect">
              <a:avLst/>
            </a:prstGeom>
          </p:spPr>
          <p:style>
            <a:lnRef idx="2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Arredondar Retângulo no Mesmo Canto Lateral 4"/>
            <p:cNvSpPr/>
            <p:nvPr/>
          </p:nvSpPr>
          <p:spPr>
            <a:xfrm>
              <a:off x="3403989" y="279231"/>
              <a:ext cx="5973112" cy="14496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marL="0" lvl="1" indent="-228600" algn="ctr" defTabSz="1066800" rtl="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2400" b="0" i="0" u="none" kern="1200" dirty="0">
                  <a:latin typeface="Century Gothic" pitchFamily="34" charset="0"/>
                </a:rPr>
                <a:t>Com a ausência de Neemias (v. 6), sem sua firme liderança espiritual, o sacerdócio se corrompe e o povo quebra a própria aliança que havia feito com Deus.</a:t>
              </a:r>
              <a:endParaRPr lang="pt-BR" sz="2400" kern="1200" dirty="0">
                <a:latin typeface="Century Gothic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-1" y="0"/>
            <a:ext cx="9906001" cy="1143000"/>
            <a:chOff x="0" y="0"/>
            <a:chExt cx="3403988" cy="2008094"/>
          </a:xfrm>
        </p:grpSpPr>
        <p:sp>
          <p:nvSpPr>
            <p:cNvPr id="7" name="Retângulo de cantos arredondados 6"/>
            <p:cNvSpPr/>
            <p:nvPr/>
          </p:nvSpPr>
          <p:spPr>
            <a:xfrm>
              <a:off x="0" y="0"/>
              <a:ext cx="3403988" cy="2008094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98027" y="98027"/>
              <a:ext cx="3207934" cy="18120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57150" rIns="114300" bIns="57150" numCol="1" spcCol="1270" anchor="ctr" anchorCtr="0">
              <a:noAutofit/>
            </a:bodyPr>
            <a:lstStyle/>
            <a:p>
              <a:pPr lvl="0" algn="ctr" defTabSz="13335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b="1" kern="1200" dirty="0">
                  <a:latin typeface="Century Gothic" pitchFamily="34" charset="0"/>
                </a:rPr>
                <a:t>1º. A importância da liderança espiritual na vida do povo de Deus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Resultado de imagem para promessas quebrad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906000" cy="7924801"/>
          </a:xfrm>
          <a:prstGeom prst="rect">
            <a:avLst/>
          </a:prstGeom>
          <a:noFill/>
        </p:spPr>
      </p:pic>
      <p:sp>
        <p:nvSpPr>
          <p:cNvPr id="10" name="Arredondar Retângulo no Mesmo Canto Lateral 4"/>
          <p:cNvSpPr/>
          <p:nvPr/>
        </p:nvSpPr>
        <p:spPr>
          <a:xfrm>
            <a:off x="0" y="5084022"/>
            <a:ext cx="9906000" cy="13347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47625" indent="-285750" algn="ctr" defTabSz="1466850">
              <a:lnSpc>
                <a:spcPct val="90000"/>
              </a:lnSpc>
              <a:spcAft>
                <a:spcPct val="15000"/>
              </a:spcAft>
            </a:pPr>
            <a:r>
              <a:rPr lang="pt-BR" sz="2400" b="0" i="0" u="none" kern="1200" dirty="0">
                <a:latin typeface="Century Gothic" pitchFamily="34" charset="0"/>
              </a:rPr>
              <a:t>Muitas vezes, o povo de Deus, fez promessas solenes e as quebrou.</a:t>
            </a:r>
          </a:p>
          <a:p>
            <a:pPr marL="47625" indent="-285750" algn="ctr" defTabSz="1466850">
              <a:lnSpc>
                <a:spcPct val="90000"/>
              </a:lnSpc>
              <a:spcAft>
                <a:spcPct val="15000"/>
              </a:spcAft>
            </a:pPr>
            <a:r>
              <a:rPr lang="pt-BR" sz="2400" b="1" dirty="0">
                <a:latin typeface="Century Gothic" pitchFamily="34" charset="0"/>
              </a:rPr>
              <a:t>FALTA DE CONSTÂNCIA</a:t>
            </a:r>
          </a:p>
          <a:p>
            <a:pPr marL="47625" indent="-285750" algn="ctr" defTabSz="1466850">
              <a:lnSpc>
                <a:spcPct val="90000"/>
              </a:lnSpc>
              <a:spcAft>
                <a:spcPct val="15000"/>
              </a:spcAft>
            </a:pPr>
            <a:r>
              <a:rPr lang="pt-BR" sz="2400" b="1" i="0" u="none" kern="1200" dirty="0">
                <a:latin typeface="Century Gothic" pitchFamily="34" charset="0"/>
              </a:rPr>
              <a:t>2 </a:t>
            </a:r>
            <a:r>
              <a:rPr lang="pt-BR" sz="2400" b="1" i="0" u="none" kern="1200" dirty="0" err="1">
                <a:latin typeface="Century Gothic" pitchFamily="34" charset="0"/>
              </a:rPr>
              <a:t>Ts</a:t>
            </a:r>
            <a:r>
              <a:rPr lang="pt-BR" sz="2400" b="1" i="0" u="none" kern="1200" dirty="0">
                <a:latin typeface="Century Gothic" pitchFamily="34" charset="0"/>
              </a:rPr>
              <a:t> 3:5;  2 </a:t>
            </a:r>
            <a:r>
              <a:rPr lang="pt-BR" sz="2400" b="1" i="0" u="none" kern="1200" dirty="0" err="1">
                <a:latin typeface="Century Gothic" pitchFamily="34" charset="0"/>
              </a:rPr>
              <a:t>Ts</a:t>
            </a:r>
            <a:r>
              <a:rPr lang="pt-BR" sz="2400" b="1" i="0" u="none" kern="1200" dirty="0">
                <a:latin typeface="Century Gothic" pitchFamily="34" charset="0"/>
              </a:rPr>
              <a:t> 1:4; 1 </a:t>
            </a:r>
            <a:r>
              <a:rPr lang="pt-BR" sz="2400" b="1" i="0" u="none" kern="1200" dirty="0" err="1">
                <a:latin typeface="Century Gothic" pitchFamily="34" charset="0"/>
              </a:rPr>
              <a:t>Tm</a:t>
            </a:r>
            <a:r>
              <a:rPr lang="pt-BR" sz="2400" b="1" i="0" u="none" kern="1200" dirty="0">
                <a:latin typeface="Century Gothic" pitchFamily="34" charset="0"/>
              </a:rPr>
              <a:t> 6:11; </a:t>
            </a:r>
            <a:r>
              <a:rPr lang="pt-BR" sz="2400" b="1" i="0" u="none" kern="1200" dirty="0" err="1">
                <a:latin typeface="Century Gothic" pitchFamily="34" charset="0"/>
              </a:rPr>
              <a:t>Tt</a:t>
            </a:r>
            <a:r>
              <a:rPr lang="pt-BR" sz="2400" b="1" i="0" u="none" kern="1200" dirty="0">
                <a:latin typeface="Century Gothic" pitchFamily="34" charset="0"/>
              </a:rPr>
              <a:t> 2:2</a:t>
            </a:r>
          </a:p>
        </p:txBody>
      </p:sp>
      <p:sp>
        <p:nvSpPr>
          <p:cNvPr id="8" name="Retângulo de cantos arredondados 7"/>
          <p:cNvSpPr/>
          <p:nvPr/>
        </p:nvSpPr>
        <p:spPr>
          <a:xfrm>
            <a:off x="0" y="-1"/>
            <a:ext cx="9906000" cy="788895"/>
          </a:xfrm>
          <a:prstGeom prst="roundRect">
            <a:avLst/>
          </a:prstGeom>
          <a:solidFill>
            <a:schemeClr val="tx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9540" tIns="64770" rIns="129540" bIns="64770" numCol="1" spcCol="1270" anchor="ctr" anchorCtr="0">
            <a:noAutofit/>
          </a:bodyPr>
          <a:lstStyle/>
          <a:p>
            <a:pPr lvl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>
                <a:latin typeface="Century Gothic" pitchFamily="34" charset="0"/>
              </a:rPr>
              <a:t>2º. A instabilidade do povo de Deus</a:t>
            </a:r>
            <a:endParaRPr lang="pt-BR" sz="2800" kern="1200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palavra de de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347787"/>
            <a:ext cx="9906000" cy="5510214"/>
          </a:xfrm>
          <a:prstGeom prst="rect">
            <a:avLst/>
          </a:prstGeom>
          <a:noFill/>
        </p:spPr>
      </p:pic>
      <p:sp>
        <p:nvSpPr>
          <p:cNvPr id="10" name="Arredondar Retângulo no Mesmo Canto Lateral 4"/>
          <p:cNvSpPr/>
          <p:nvPr/>
        </p:nvSpPr>
        <p:spPr>
          <a:xfrm>
            <a:off x="0" y="1634657"/>
            <a:ext cx="4034118" cy="155677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250" tIns="47625" rIns="95250" bIns="47625" numCol="1" spcCol="1270" anchor="ctr" anchorCtr="0">
            <a:noAutofit/>
          </a:bodyPr>
          <a:lstStyle/>
          <a:p>
            <a:pPr marL="228600" lvl="1" indent="-228600" algn="ctr" defTabSz="111125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pt-BR" sz="2400" i="0" u="none" kern="1200" dirty="0"/>
              <a:t>A restauração recomeçou quando o livro de Moisés foi aberto (13.1)</a:t>
            </a:r>
            <a:endParaRPr lang="pt-BR" sz="2400" kern="1200" dirty="0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9906000" cy="1347787"/>
          </a:xfrm>
          <a:prstGeom prst="rect">
            <a:avLst/>
          </a:prstGeom>
          <a:solidFill>
            <a:schemeClr val="tx2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6680" tIns="53340" rIns="106680" bIns="53340" numCol="1" spcCol="1270" anchor="ctr" anchorCtr="0">
            <a:noAutofit/>
          </a:bodyPr>
          <a:lstStyle/>
          <a:p>
            <a:pPr lvl="0" algn="ctr" defTabSz="12446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800" b="1" kern="1200" dirty="0"/>
              <a:t>3º A única maneira de restaurar a aliança quebrada é uma volta à Palavra</a:t>
            </a:r>
            <a:endParaRPr lang="pt-BR" sz="2800" kern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450476" y="782122"/>
          <a:ext cx="8819029" cy="5078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/>
          </p:cNvPr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419225" y="1704975"/>
            <a:ext cx="6950075" cy="2265363"/>
          </a:xfrm>
          <a:prstGeom prst="rect">
            <a:avLst/>
          </a:prstGeom>
          <a:noFill/>
        </p:spPr>
        <p:txBody>
          <a:bodyPr lIns="47896" tIns="23948" rIns="47896" bIns="23948">
            <a:spAutoFit/>
          </a:bodyPr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Que o SENHOR</a:t>
            </a:r>
          </a:p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5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  <a:cs typeface="Arial" panose="020B0604020202020204" pitchFamily="34" charset="0"/>
              </a:rPr>
              <a:t>te abençoe e te guarde!</a:t>
            </a:r>
          </a:p>
          <a:p>
            <a:pPr algn="ctr" defTabSz="239481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spc="-59" dirty="0">
                <a:solidFill>
                  <a:schemeClr val="bg1"/>
                </a:solidFill>
                <a:latin typeface="Century Gothic" pitchFamily="34" charset="0"/>
                <a:cs typeface="Arial" panose="020B0604020202020204" pitchFamily="34" charset="0"/>
              </a:rPr>
              <a:t>Tenha um ótimo domingo!</a:t>
            </a:r>
          </a:p>
        </p:txBody>
      </p:sp>
      <p:sp>
        <p:nvSpPr>
          <p:cNvPr id="91139" name="CaixaDeTexto 7"/>
          <p:cNvSpPr txBox="1">
            <a:spLocks noChangeArrowheads="1"/>
          </p:cNvSpPr>
          <p:nvPr/>
        </p:nvSpPr>
        <p:spPr bwMode="auto">
          <a:xfrm>
            <a:off x="3381375" y="5624513"/>
            <a:ext cx="3025775" cy="18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7896" tIns="23948" rIns="47896" bIns="23948">
            <a:spAutoFit/>
          </a:bodyPr>
          <a:lstStyle/>
          <a:p>
            <a:pPr algn="ctr"/>
            <a:r>
              <a:rPr lang="pt-BR">
                <a:solidFill>
                  <a:schemeClr val="bg1"/>
                </a:solidFill>
              </a:rPr>
              <a:t>email@professor.com.br</a:t>
            </a:r>
          </a:p>
        </p:txBody>
      </p:sp>
      <p:sp>
        <p:nvSpPr>
          <p:cNvPr id="2" name="Retângulo 1">
            <a:extLst/>
          </p:cNvPr>
          <p:cNvSpPr/>
          <p:nvPr/>
        </p:nvSpPr>
        <p:spPr>
          <a:xfrm>
            <a:off x="0" y="3868738"/>
            <a:ext cx="9906000" cy="1593850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7896" tIns="23948" rIns="47896" bIns="23948" anchor="ctr"/>
          <a:lstStyle/>
          <a:p>
            <a:pPr algn="ctr" defTabSz="239481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pSp>
        <p:nvGrpSpPr>
          <p:cNvPr id="91141" name="Agrupar 12"/>
          <p:cNvGrpSpPr>
            <a:grpSpLocks/>
          </p:cNvGrpSpPr>
          <p:nvPr/>
        </p:nvGrpSpPr>
        <p:grpSpPr bwMode="auto">
          <a:xfrm>
            <a:off x="2017713" y="4086225"/>
            <a:ext cx="5753100" cy="1152525"/>
            <a:chOff x="2058806" y="5195668"/>
            <a:chExt cx="15315827" cy="3324666"/>
          </a:xfrm>
        </p:grpSpPr>
        <p:grpSp>
          <p:nvGrpSpPr>
            <p:cNvPr id="91142" name="Agrupar 13"/>
            <p:cNvGrpSpPr>
              <a:grpSpLocks/>
            </p:cNvGrpSpPr>
            <p:nvPr/>
          </p:nvGrpSpPr>
          <p:grpSpPr bwMode="auto"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91144" name="Imagem 15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1906272" y="3391317"/>
                <a:ext cx="8985422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145" name="Imagem 16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7930850" y="3391317"/>
                <a:ext cx="3137349" cy="44334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1143" name="Imagem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058806" y="5586775"/>
              <a:ext cx="4967987" cy="2542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13320</TotalTime>
  <Words>1215</Words>
  <Application>Microsoft Office PowerPoint</Application>
  <PresentationFormat>Papel A4 (210 x 297 mm)</PresentationFormat>
  <Paragraphs>128</Paragraphs>
  <Slides>20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Daniel de Souza Galvão</cp:lastModifiedBy>
  <cp:revision>196</cp:revision>
  <dcterms:created xsi:type="dcterms:W3CDTF">2016-03-02T16:16:57Z</dcterms:created>
  <dcterms:modified xsi:type="dcterms:W3CDTF">2018-06-21T17:30:58Z</dcterms:modified>
</cp:coreProperties>
</file>