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notesSlides/notesSlide2.xml" ContentType="application/vnd.openxmlformats-officedocument.presentationml.notesSlide+xml"/>
  <Override PartName="/ppt/diagrams/drawing2.xml" ContentType="application/vnd.ms-office.drawingml.diagramDrawing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diagrams/quickStyle2.xml" ContentType="application/vnd.openxmlformats-officedocument.drawingml.diagramStyl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27.xml" ContentType="application/vnd.openxmlformats-officedocument.presentationml.notesSlide+xml"/>
  <Default Extension="xml" ContentType="application/xml"/>
  <Override PartName="/ppt/slides/slide14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notesSlides/notesSlide16.xml" ContentType="application/vnd.openxmlformats-officedocument.presentationml.notesSlide+xml"/>
  <Override PartName="/ppt/notesSlides/notesSlide34.xml" ContentType="application/vnd.openxmlformats-officedocument.presentationml.notesSlide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notesSlides/notesSlide23.xml" ContentType="application/vnd.openxmlformats-officedocument.presentationml.notesSlide+xml"/>
  <Override PartName="/ppt/diagrams/layout5.xml" ContentType="application/vnd.openxmlformats-officedocument.drawingml.diagramLayout+xml"/>
  <Override PartName="/ppt/diagrams/data6.xml" ContentType="application/vnd.openxmlformats-officedocument.drawingml.diagramData+xml"/>
  <Override PartName="/ppt/notesSlides/notesSlide12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7.xml" ContentType="application/vnd.openxmlformats-officedocument.presentationml.notesSlide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diagrams/colors4.xml" ContentType="application/vnd.openxmlformats-officedocument.drawingml.diagramColors+xml"/>
  <Override PartName="/ppt/diagrams/drawing5.xml" ContentType="application/vnd.ms-office.drawingml.diagramDrawing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Default Extension="png" ContentType="image/png"/>
  <Override PartName="/ppt/slideLayouts/slideLayout7.xml" ContentType="application/vnd.openxmlformats-officedocument.presentationml.slideLayout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colors2.xml" ContentType="application/vnd.openxmlformats-officedocument.drawingml.diagramColors+xml"/>
  <Override PartName="/ppt/diagrams/drawing3.xml" ContentType="application/vnd.ms-office.drawingml.diagramDrawing+xml"/>
  <Override PartName="/ppt/diagrams/quickStyle5.xml" ContentType="application/vnd.openxmlformats-officedocument.drawingml.diagramStyl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  <Override PartName="/ppt/notesSlides/notesSlide19.xml" ContentType="application/vnd.openxmlformats-officedocument.presentationml.notesSlide+xml"/>
  <Override PartName="/ppt/diagrams/quickStyle3.xml" ContentType="application/vnd.openxmlformats-officedocument.drawingml.diagramStyl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Override PartName="/ppt/notesSlides/notesSlide17.xml" ContentType="application/vnd.openxmlformats-officedocument.presentationml.notesSlide+xml"/>
  <Override PartName="/ppt/diagrams/quickStyle1.xml" ContentType="application/vnd.openxmlformats-officedocument.drawingml.diagramStyle+xml"/>
  <Override PartName="/ppt/notesSlides/notesSlide28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6.xml" ContentType="application/vnd.openxmlformats-officedocument.presentationml.notesSlide+xml"/>
  <Override PartName="/ppt/diagrams/layout6.xml" ContentType="application/vnd.openxmlformats-officedocument.drawingml.diagram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  <Override PartName="/ppt/diagrams/layout4.xml" ContentType="application/vnd.openxmlformats-officedocument.drawingml.diagramLayout+xml"/>
  <Override PartName="/ppt/notesSlides/notesSlide33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diagrams/layout2.xml" ContentType="application/vnd.openxmlformats-officedocument.drawingml.diagramLayout+xml"/>
  <Override PartName="/ppt/notesSlides/notesSlide20.xml" ContentType="application/vnd.openxmlformats-officedocument.presentationml.notesSlide+xml"/>
  <Override PartName="/ppt/diagrams/data5.xml" ContentType="application/vnd.openxmlformats-officedocument.drawingml.diagramData+xml"/>
  <Override PartName="/ppt/notesSlides/notesSlide31.xml" ContentType="application/vnd.openxmlformats-officedocument.presentationml.notesSlide+xml"/>
  <Override PartName="/ppt/notesSlides/notesSlide6.xml" ContentType="application/vnd.openxmlformats-officedocument.presentationml.notesSlide+xml"/>
  <Override PartName="/ppt/diagrams/data3.xml" ContentType="application/vnd.openxmlformats-officedocument.drawingml.diagramData+xml"/>
  <Override PartName="/ppt/diagrams/colors5.xml" ContentType="application/vnd.openxmlformats-officedocument.drawingml.diagramColors+xml"/>
  <Override PartName="/ppt/diagrams/drawing6.xml" ContentType="application/vnd.ms-office.drawingml.diagramDrawing+xml"/>
  <Override PartName="/ppt/slides/slide8.xml" ContentType="application/vnd.openxmlformats-officedocument.presentationml.slide+xml"/>
  <Override PartName="/ppt/handoutMasters/handoutMaster1.xml" ContentType="application/vnd.openxmlformats-officedocument.presentationml.handoutMaster+xml"/>
  <Override PartName="/ppt/notesSlides/notesSlide4.xml" ContentType="application/vnd.openxmlformats-officedocument.presentationml.notesSlide+xml"/>
  <Override PartName="/ppt/diagrams/data1.xml" ContentType="application/vnd.openxmlformats-officedocument.drawingml.diagramData+xml"/>
  <Override PartName="/ppt/diagrams/colors3.xml" ContentType="application/vnd.openxmlformats-officedocument.drawingml.diagramColors+xml"/>
  <Override PartName="/ppt/diagrams/drawing4.xml" ContentType="application/vnd.ms-office.drawingml.diagramDrawing+xml"/>
  <Override PartName="/ppt/diagrams/quickStyle6.xml" ContentType="application/vnd.openxmlformats-officedocument.drawingml.diagramStyl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diagrams/quickStyle4.xml" ContentType="application/vnd.openxmlformats-officedocument.drawingml.diagramStyle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notesSlides/notesSlide29.xml" ContentType="application/vnd.openxmlformats-officedocument.presentationml.notesSlid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slideLayouts/slideLayout15.xml" ContentType="application/vnd.openxmlformats-officedocument.presentationml.slideLayout+xml"/>
  <Override PartName="/ppt/notesSlides/notesSlide18.xml" ContentType="application/vnd.openxmlformats-officedocument.presentationml.notesSlide+xml"/>
  <Default Extension="rels" ContentType="application/vnd.openxmlformats-package.relationships+xml"/>
  <Override PartName="/ppt/slides/slide23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12.xml" ContentType="application/vnd.openxmlformats-officedocument.presentationml.slide+xml"/>
  <Override PartName="/ppt/slides/slide30.xml" ContentType="application/vnd.openxmlformats-officedocument.presentationml.slide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21.xml" ContentType="application/vnd.openxmlformats-officedocument.presentationml.notesSlide+xml"/>
  <Override PartName="/ppt/diagrams/layout3.xml" ContentType="application/vnd.openxmlformats-officedocument.drawingml.diagramLayout+xml"/>
  <Override PartName="/ppt/diagrams/data4.xml" ContentType="application/vnd.openxmlformats-officedocument.drawingml.diagramData+xml"/>
  <Override PartName="/ppt/notesSlides/notesSlide10.xml" ContentType="application/vnd.openxmlformats-officedocument.presentationml.notesSlide+xml"/>
  <Override PartName="/ppt/diagrams/colors6.xml" ContentType="application/vnd.openxmlformats-officedocument.drawingml.diagramColor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81" r:id="rId1"/>
    <p:sldMasterId id="2147483699" r:id="rId2"/>
  </p:sldMasterIdLst>
  <p:notesMasterIdLst>
    <p:notesMasterId r:id="rId39"/>
  </p:notesMasterIdLst>
  <p:handoutMasterIdLst>
    <p:handoutMasterId r:id="rId40"/>
  </p:handoutMasterIdLst>
  <p:sldIdLst>
    <p:sldId id="315" r:id="rId3"/>
    <p:sldId id="305" r:id="rId4"/>
    <p:sldId id="410" r:id="rId5"/>
    <p:sldId id="357" r:id="rId6"/>
    <p:sldId id="412" r:id="rId7"/>
    <p:sldId id="460" r:id="rId8"/>
    <p:sldId id="414" r:id="rId9"/>
    <p:sldId id="430" r:id="rId10"/>
    <p:sldId id="411" r:id="rId11"/>
    <p:sldId id="454" r:id="rId12"/>
    <p:sldId id="453" r:id="rId13"/>
    <p:sldId id="431" r:id="rId14"/>
    <p:sldId id="452" r:id="rId15"/>
    <p:sldId id="432" r:id="rId16"/>
    <p:sldId id="434" r:id="rId17"/>
    <p:sldId id="461" r:id="rId18"/>
    <p:sldId id="435" r:id="rId19"/>
    <p:sldId id="455" r:id="rId20"/>
    <p:sldId id="456" r:id="rId21"/>
    <p:sldId id="437" r:id="rId22"/>
    <p:sldId id="438" r:id="rId23"/>
    <p:sldId id="439" r:id="rId24"/>
    <p:sldId id="441" r:id="rId25"/>
    <p:sldId id="457" r:id="rId26"/>
    <p:sldId id="463" r:id="rId27"/>
    <p:sldId id="443" r:id="rId28"/>
    <p:sldId id="444" r:id="rId29"/>
    <p:sldId id="447" r:id="rId30"/>
    <p:sldId id="462" r:id="rId31"/>
    <p:sldId id="448" r:id="rId32"/>
    <p:sldId id="449" r:id="rId33"/>
    <p:sldId id="459" r:id="rId34"/>
    <p:sldId id="450" r:id="rId35"/>
    <p:sldId id="451" r:id="rId36"/>
    <p:sldId id="424" r:id="rId37"/>
    <p:sldId id="310" r:id="rId38"/>
  </p:sldIdLst>
  <p:sldSz cx="9906000" cy="6858000" type="A4"/>
  <p:notesSz cx="6858000" cy="9144000"/>
  <p:defaultTextStyle>
    <a:defPPr>
      <a:defRPr lang="en-US"/>
    </a:defPPr>
    <a:lvl1pPr algn="l" defTabSz="238125" rtl="0" fontAlgn="base">
      <a:spcBef>
        <a:spcPct val="0"/>
      </a:spcBef>
      <a:spcAft>
        <a:spcPct val="0"/>
      </a:spcAft>
      <a:defRPr sz="900" kern="1200">
        <a:solidFill>
          <a:schemeClr val="tx1"/>
        </a:solidFill>
        <a:latin typeface="Arial" charset="0"/>
        <a:ea typeface="+mn-ea"/>
        <a:cs typeface="Arial" charset="0"/>
      </a:defRPr>
    </a:lvl1pPr>
    <a:lvl2pPr marL="238125" indent="219075" algn="l" defTabSz="238125" rtl="0" fontAlgn="base">
      <a:spcBef>
        <a:spcPct val="0"/>
      </a:spcBef>
      <a:spcAft>
        <a:spcPct val="0"/>
      </a:spcAft>
      <a:defRPr sz="900" kern="1200">
        <a:solidFill>
          <a:schemeClr val="tx1"/>
        </a:solidFill>
        <a:latin typeface="Arial" charset="0"/>
        <a:ea typeface="+mn-ea"/>
        <a:cs typeface="Arial" charset="0"/>
      </a:defRPr>
    </a:lvl2pPr>
    <a:lvl3pPr marL="477838" indent="436563" algn="l" defTabSz="238125" rtl="0" fontAlgn="base">
      <a:spcBef>
        <a:spcPct val="0"/>
      </a:spcBef>
      <a:spcAft>
        <a:spcPct val="0"/>
      </a:spcAft>
      <a:defRPr sz="900" kern="1200">
        <a:solidFill>
          <a:schemeClr val="tx1"/>
        </a:solidFill>
        <a:latin typeface="Arial" charset="0"/>
        <a:ea typeface="+mn-ea"/>
        <a:cs typeface="Arial" charset="0"/>
      </a:defRPr>
    </a:lvl3pPr>
    <a:lvl4pPr marL="717550" indent="654050" algn="l" defTabSz="238125" rtl="0" fontAlgn="base">
      <a:spcBef>
        <a:spcPct val="0"/>
      </a:spcBef>
      <a:spcAft>
        <a:spcPct val="0"/>
      </a:spcAft>
      <a:defRPr sz="900" kern="1200">
        <a:solidFill>
          <a:schemeClr val="tx1"/>
        </a:solidFill>
        <a:latin typeface="Arial" charset="0"/>
        <a:ea typeface="+mn-ea"/>
        <a:cs typeface="Arial" charset="0"/>
      </a:defRPr>
    </a:lvl4pPr>
    <a:lvl5pPr marL="957263" indent="871538" algn="l" defTabSz="238125" rtl="0" fontAlgn="base">
      <a:spcBef>
        <a:spcPct val="0"/>
      </a:spcBef>
      <a:spcAft>
        <a:spcPct val="0"/>
      </a:spcAft>
      <a:defRPr sz="900"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sz="900"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sz="900"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sz="900"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sz="900"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  <p:clrMru>
    <a:srgbClr val="F89C32"/>
    <a:srgbClr val="F99B34"/>
    <a:srgbClr val="B56727"/>
    <a:srgbClr val="A97B45"/>
    <a:srgbClr val="DAE3F3"/>
    <a:srgbClr val="F7941E"/>
    <a:srgbClr val="44749D"/>
    <a:srgbClr val="00A651"/>
  </p:clrMru>
</p:presentationPr>
</file>

<file path=ppt/tableStyles.xml><?xml version="1.0" encoding="utf-8"?>
<a:tblStyleLst xmlns:a="http://schemas.openxmlformats.org/drawingml/2006/main" def="{5C22544A-7EE6-4342-B048-85BDC9FD1C3A}">
  <a:tblStyle styleId="{125E5076-3810-47DD-B79F-674D7AD40C01}" styleName="Estilo Escuro 1 - Ênfase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46F890A9-2807-4EBB-B81D-B2AA78EC7F39}" styleName="Estilo Escuro 2 - Ênfase 5/Ênfase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91EBBBCC-DAD2-459C-BE2E-F6DE35CF9A28}" styleName="Estilo Escuro 2 - Ênfase 3/Ênfase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0660B408-B3CF-4A94-85FC-2B1E0A45F4A2}" styleName="Estilo Escuro 2 - Ênfase 1/Ênfase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775DCB02-9BB8-47FD-8907-85C794F793BA}" styleName="Estilo com Tema 1 - Ênfase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35758FB7-9AC5-4552-8A53-C91805E547FA}" styleName="Estilo com Tema 1 - Ênfase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08FB837D-C827-4EFA-A057-4D05807E0F7C}" styleName="Estilo com Tema 1 - Ênfase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18603FDC-E32A-4AB5-989C-0864C3EAD2B8}" styleName="Estilo com Tema 2 - Ênfase 2">
    <a:tblBg>
      <a:fillRef idx="3">
        <a:schemeClr val="accent2"/>
      </a:fillRef>
      <a:effectRef idx="3">
        <a:schemeClr val="accent2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2">
                <a:tint val="50000"/>
              </a:schemeClr>
            </a:lnRef>
          </a:left>
          <a:right>
            <a:lnRef idx="1">
              <a:schemeClr val="accent2">
                <a:tint val="50000"/>
              </a:schemeClr>
            </a:lnRef>
          </a:right>
          <a:top>
            <a:lnRef idx="1">
              <a:schemeClr val="accent2">
                <a:tint val="50000"/>
              </a:schemeClr>
            </a:lnRef>
          </a:top>
          <a:bottom>
            <a:lnRef idx="1">
              <a:schemeClr val="accent2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306799F8-075E-4A3A-A7F6-7FBC6576F1A4}" styleName="Estilo com Tema 2 - Ênfase 3">
    <a:tblBg>
      <a:fillRef idx="3">
        <a:schemeClr val="accent3"/>
      </a:fillRef>
      <a:effectRef idx="3">
        <a:schemeClr val="accent3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3">
                <a:tint val="50000"/>
              </a:schemeClr>
            </a:lnRef>
          </a:left>
          <a:right>
            <a:lnRef idx="1">
              <a:schemeClr val="accent3">
                <a:tint val="50000"/>
              </a:schemeClr>
            </a:lnRef>
          </a:right>
          <a:top>
            <a:lnRef idx="1">
              <a:schemeClr val="accent3">
                <a:tint val="50000"/>
              </a:schemeClr>
            </a:lnRef>
          </a:top>
          <a:bottom>
            <a:lnRef idx="1">
              <a:schemeClr val="accent3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327F97BB-C833-4FB7-BDE5-3F7075034690}" styleName="Estilo com Tema 2 - Ênfase 5">
    <a:tblBg>
      <a:fillRef idx="3">
        <a:schemeClr val="accent5"/>
      </a:fillRef>
      <a:effectRef idx="3">
        <a:schemeClr val="accent5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5">
                <a:tint val="50000"/>
              </a:schemeClr>
            </a:lnRef>
          </a:left>
          <a:right>
            <a:lnRef idx="1">
              <a:schemeClr val="accent5">
                <a:tint val="50000"/>
              </a:schemeClr>
            </a:lnRef>
          </a:right>
          <a:top>
            <a:lnRef idx="1">
              <a:schemeClr val="accent5">
                <a:tint val="50000"/>
              </a:schemeClr>
            </a:lnRef>
          </a:top>
          <a:bottom>
            <a:lnRef idx="1">
              <a:schemeClr val="accent5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68D230F3-CF80-4859-8CE7-A43EE81993B5}" styleName="Estilo Claro 1 - Ênfase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5DA37D80-6434-44D0-A028-1B22A696006F}" styleName="Estilo Claro 3 - Ênfase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327" autoAdjust="0"/>
    <p:restoredTop sz="80287" autoAdjust="0"/>
  </p:normalViewPr>
  <p:slideViewPr>
    <p:cSldViewPr snapToGrid="0" snapToObjects="1">
      <p:cViewPr varScale="1">
        <p:scale>
          <a:sx n="58" d="100"/>
          <a:sy n="58" d="100"/>
        </p:scale>
        <p:origin x="-1548" y="-84"/>
      </p:cViewPr>
      <p:guideLst>
        <p:guide orient="horz" pos="2160"/>
        <p:guide pos="312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 snapToObjects="1">
      <p:cViewPr varScale="1">
        <p:scale>
          <a:sx n="91" d="100"/>
          <a:sy n="91" d="100"/>
        </p:scale>
        <p:origin x="3288" y="200"/>
      </p:cViewPr>
      <p:guideLst/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viewProps" Target="view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handoutMaster" Target="handoutMasters/handoutMaster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7C4B6C7-6132-4B82-A530-7E452267EBC5}" type="doc">
      <dgm:prSet loTypeId="urn:microsoft.com/office/officeart/2005/8/layout/default" loCatId="list" qsTypeId="urn:microsoft.com/office/officeart/2005/8/quickstyle/3d1" qsCatId="3D" csTypeId="urn:microsoft.com/office/officeart/2005/8/colors/accent0_3" csCatId="mainScheme"/>
      <dgm:spPr/>
      <dgm:t>
        <a:bodyPr/>
        <a:lstStyle/>
        <a:p>
          <a:endParaRPr lang="pt-BR"/>
        </a:p>
      </dgm:t>
    </dgm:pt>
    <dgm:pt modelId="{11903DDA-6A69-4AAE-85D3-5473A7F73742}">
      <dgm:prSet/>
      <dgm:spPr/>
      <dgm:t>
        <a:bodyPr/>
        <a:lstStyle/>
        <a:p>
          <a:pPr rtl="0"/>
          <a:r>
            <a:rPr lang="pt-BR" dirty="0" smtClean="0"/>
            <a:t>nos preparativos no cap. 1 para o cap. 2, </a:t>
          </a:r>
          <a:endParaRPr lang="pt-BR" dirty="0"/>
        </a:p>
      </dgm:t>
    </dgm:pt>
    <dgm:pt modelId="{E245F39C-D80E-4758-A909-2DD909796927}" type="parTrans" cxnId="{2662320E-76DA-4E2B-8A94-D7F901B514D3}">
      <dgm:prSet/>
      <dgm:spPr/>
      <dgm:t>
        <a:bodyPr/>
        <a:lstStyle/>
        <a:p>
          <a:endParaRPr lang="pt-BR"/>
        </a:p>
      </dgm:t>
    </dgm:pt>
    <dgm:pt modelId="{B825AA87-3C23-4C56-B514-CBC649C449A3}" type="sibTrans" cxnId="{2662320E-76DA-4E2B-8A94-D7F901B514D3}">
      <dgm:prSet/>
      <dgm:spPr/>
      <dgm:t>
        <a:bodyPr/>
        <a:lstStyle/>
        <a:p>
          <a:endParaRPr lang="pt-BR"/>
        </a:p>
      </dgm:t>
    </dgm:pt>
    <dgm:pt modelId="{D6438F5A-28E3-4957-A090-F1E8C864F336}">
      <dgm:prSet/>
      <dgm:spPr/>
      <dgm:t>
        <a:bodyPr/>
        <a:lstStyle/>
        <a:p>
          <a:pPr rtl="0"/>
          <a:r>
            <a:rPr lang="pt-BR" dirty="0" smtClean="0"/>
            <a:t>em 2.4-5: “</a:t>
          </a:r>
          <a:r>
            <a:rPr lang="pt-BR" i="1" dirty="0" smtClean="0"/>
            <a:t>Então orei... e disse ao re</a:t>
          </a:r>
          <a:r>
            <a:rPr lang="pt-BR" dirty="0" smtClean="0"/>
            <a:t>i”,</a:t>
          </a:r>
          <a:endParaRPr lang="pt-BR" dirty="0"/>
        </a:p>
      </dgm:t>
    </dgm:pt>
    <dgm:pt modelId="{59B27C25-7DA1-4106-B912-7FD9FEB81464}" type="parTrans" cxnId="{9FE3F293-04C8-42FA-924D-D8F2AE488DB4}">
      <dgm:prSet/>
      <dgm:spPr/>
      <dgm:t>
        <a:bodyPr/>
        <a:lstStyle/>
        <a:p>
          <a:endParaRPr lang="pt-BR"/>
        </a:p>
      </dgm:t>
    </dgm:pt>
    <dgm:pt modelId="{F371CAE1-7D12-44B7-8397-2FBBBC206210}" type="sibTrans" cxnId="{9FE3F293-04C8-42FA-924D-D8F2AE488DB4}">
      <dgm:prSet/>
      <dgm:spPr/>
      <dgm:t>
        <a:bodyPr/>
        <a:lstStyle/>
        <a:p>
          <a:endParaRPr lang="pt-BR"/>
        </a:p>
      </dgm:t>
    </dgm:pt>
    <dgm:pt modelId="{3724DA57-930B-4F80-904C-17E9C12BA90D}">
      <dgm:prSet/>
      <dgm:spPr/>
      <dgm:t>
        <a:bodyPr/>
        <a:lstStyle/>
        <a:p>
          <a:pPr rtl="0"/>
          <a:r>
            <a:rPr lang="pt-BR" dirty="0" smtClean="0"/>
            <a:t>em 4.4-6 “</a:t>
          </a:r>
          <a:r>
            <a:rPr lang="pt-BR" i="1" dirty="0" smtClean="0"/>
            <a:t>Ouve, ó nosso Deus . . . Assim edificamos o muro</a:t>
          </a:r>
          <a:r>
            <a:rPr lang="pt-BR" dirty="0" smtClean="0"/>
            <a:t>”, </a:t>
          </a:r>
          <a:endParaRPr lang="pt-BR" dirty="0"/>
        </a:p>
      </dgm:t>
    </dgm:pt>
    <dgm:pt modelId="{53E23EF8-6737-4F79-A4C9-90938504985F}" type="parTrans" cxnId="{736AB897-8921-4EB2-BC5E-021C3D5CD935}">
      <dgm:prSet/>
      <dgm:spPr/>
      <dgm:t>
        <a:bodyPr/>
        <a:lstStyle/>
        <a:p>
          <a:endParaRPr lang="pt-BR"/>
        </a:p>
      </dgm:t>
    </dgm:pt>
    <dgm:pt modelId="{5704D475-B12A-41A2-B3E4-7536530FEF38}" type="sibTrans" cxnId="{736AB897-8921-4EB2-BC5E-021C3D5CD935}">
      <dgm:prSet/>
      <dgm:spPr/>
      <dgm:t>
        <a:bodyPr/>
        <a:lstStyle/>
        <a:p>
          <a:endParaRPr lang="pt-BR"/>
        </a:p>
      </dgm:t>
    </dgm:pt>
    <dgm:pt modelId="{91DC0718-4CCC-4B32-BD3B-6FA085A8BA59}">
      <dgm:prSet/>
      <dgm:spPr/>
      <dgm:t>
        <a:bodyPr/>
        <a:lstStyle/>
        <a:p>
          <a:pPr rtl="0"/>
          <a:r>
            <a:rPr lang="pt-BR" dirty="0" smtClean="0"/>
            <a:t>Em 4.9 “Porém nós oramos . . . e pusemos guarda”.</a:t>
          </a:r>
          <a:endParaRPr lang="pt-BR" dirty="0"/>
        </a:p>
      </dgm:t>
    </dgm:pt>
    <dgm:pt modelId="{D9706A72-2A46-4F4F-8041-0227641710C9}" type="parTrans" cxnId="{99291B02-4E8A-46D3-A46B-D97F7FE0D76E}">
      <dgm:prSet/>
      <dgm:spPr/>
      <dgm:t>
        <a:bodyPr/>
        <a:lstStyle/>
        <a:p>
          <a:endParaRPr lang="pt-BR"/>
        </a:p>
      </dgm:t>
    </dgm:pt>
    <dgm:pt modelId="{B47F042B-2418-44F0-814F-64BA3998EC28}" type="sibTrans" cxnId="{99291B02-4E8A-46D3-A46B-D97F7FE0D76E}">
      <dgm:prSet/>
      <dgm:spPr/>
      <dgm:t>
        <a:bodyPr/>
        <a:lstStyle/>
        <a:p>
          <a:endParaRPr lang="pt-BR"/>
        </a:p>
      </dgm:t>
    </dgm:pt>
    <dgm:pt modelId="{9E39F10D-0721-4C78-B399-1A26B9A674A9}">
      <dgm:prSet/>
      <dgm:spPr/>
      <dgm:t>
        <a:bodyPr/>
        <a:lstStyle/>
        <a:p>
          <a:pPr rtl="0"/>
          <a:r>
            <a:rPr lang="pt-BR" dirty="0" smtClean="0"/>
            <a:t>e 4.14: “Lembrai-vos do Senhor. .. e pelejai.” </a:t>
          </a:r>
          <a:endParaRPr lang="pt-BR" dirty="0"/>
        </a:p>
      </dgm:t>
    </dgm:pt>
    <dgm:pt modelId="{1103E9D4-B1B6-47CC-8CB7-72ADA163E008}" type="parTrans" cxnId="{59EB9F51-8752-4C18-9006-E5F0EFCA0178}">
      <dgm:prSet/>
      <dgm:spPr/>
      <dgm:t>
        <a:bodyPr/>
        <a:lstStyle/>
        <a:p>
          <a:endParaRPr lang="pt-BR"/>
        </a:p>
      </dgm:t>
    </dgm:pt>
    <dgm:pt modelId="{175E589D-12D8-4E9A-9974-660CADCBBD5F}" type="sibTrans" cxnId="{59EB9F51-8752-4C18-9006-E5F0EFCA0178}">
      <dgm:prSet/>
      <dgm:spPr/>
      <dgm:t>
        <a:bodyPr/>
        <a:lstStyle/>
        <a:p>
          <a:endParaRPr lang="pt-BR"/>
        </a:p>
      </dgm:t>
    </dgm:pt>
    <dgm:pt modelId="{0557583E-5B20-4793-A1B1-39B49027A0C7}" type="pres">
      <dgm:prSet presAssocID="{07C4B6C7-6132-4B82-A530-7E452267EBC5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pt-BR"/>
        </a:p>
      </dgm:t>
    </dgm:pt>
    <dgm:pt modelId="{825C9A03-5FB7-4DDB-883F-2965F1440356}" type="pres">
      <dgm:prSet presAssocID="{11903DDA-6A69-4AAE-85D3-5473A7F73742}" presName="node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67D1A555-6CEE-4471-9C87-531268B6E7F6}" type="pres">
      <dgm:prSet presAssocID="{B825AA87-3C23-4C56-B514-CBC649C449A3}" presName="sibTrans" presStyleCnt="0"/>
      <dgm:spPr/>
    </dgm:pt>
    <dgm:pt modelId="{2A5387AD-1B89-4F38-A8FB-46A1FDB1CA13}" type="pres">
      <dgm:prSet presAssocID="{D6438F5A-28E3-4957-A090-F1E8C864F336}" presName="node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4296CE42-461A-4066-B20F-10AB88C9FD35}" type="pres">
      <dgm:prSet presAssocID="{F371CAE1-7D12-44B7-8397-2FBBBC206210}" presName="sibTrans" presStyleCnt="0"/>
      <dgm:spPr/>
    </dgm:pt>
    <dgm:pt modelId="{578B2C5F-6941-475B-86E0-4DCB18B01392}" type="pres">
      <dgm:prSet presAssocID="{3724DA57-930B-4F80-904C-17E9C12BA90D}" presName="node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7B964690-E731-40D3-B2B1-89B6DAEA4454}" type="pres">
      <dgm:prSet presAssocID="{5704D475-B12A-41A2-B3E4-7536530FEF38}" presName="sibTrans" presStyleCnt="0"/>
      <dgm:spPr/>
    </dgm:pt>
    <dgm:pt modelId="{7C60C9DD-4023-4B57-AE1E-F89D5B7E617D}" type="pres">
      <dgm:prSet presAssocID="{91DC0718-4CCC-4B32-BD3B-6FA085A8BA59}" presName="node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40B758B4-4EBD-4CC4-95CE-98C35053FF2D}" type="pres">
      <dgm:prSet presAssocID="{B47F042B-2418-44F0-814F-64BA3998EC28}" presName="sibTrans" presStyleCnt="0"/>
      <dgm:spPr/>
    </dgm:pt>
    <dgm:pt modelId="{A36F7D8A-BC6F-427C-B755-5ED3C0B89B2B}" type="pres">
      <dgm:prSet presAssocID="{9E39F10D-0721-4C78-B399-1A26B9A674A9}" presName="node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</dgm:ptLst>
  <dgm:cxnLst>
    <dgm:cxn modelId="{736AB897-8921-4EB2-BC5E-021C3D5CD935}" srcId="{07C4B6C7-6132-4B82-A530-7E452267EBC5}" destId="{3724DA57-930B-4F80-904C-17E9C12BA90D}" srcOrd="2" destOrd="0" parTransId="{53E23EF8-6737-4F79-A4C9-90938504985F}" sibTransId="{5704D475-B12A-41A2-B3E4-7536530FEF38}"/>
    <dgm:cxn modelId="{1287E82A-8760-4129-AAF4-BDD6EE388E6C}" type="presOf" srcId="{D6438F5A-28E3-4957-A090-F1E8C864F336}" destId="{2A5387AD-1B89-4F38-A8FB-46A1FDB1CA13}" srcOrd="0" destOrd="0" presId="urn:microsoft.com/office/officeart/2005/8/layout/default"/>
    <dgm:cxn modelId="{2662320E-76DA-4E2B-8A94-D7F901B514D3}" srcId="{07C4B6C7-6132-4B82-A530-7E452267EBC5}" destId="{11903DDA-6A69-4AAE-85D3-5473A7F73742}" srcOrd="0" destOrd="0" parTransId="{E245F39C-D80E-4758-A909-2DD909796927}" sibTransId="{B825AA87-3C23-4C56-B514-CBC649C449A3}"/>
    <dgm:cxn modelId="{9E9D6E2B-8BF3-4645-87EE-040C06CBF979}" type="presOf" srcId="{11903DDA-6A69-4AAE-85D3-5473A7F73742}" destId="{825C9A03-5FB7-4DDB-883F-2965F1440356}" srcOrd="0" destOrd="0" presId="urn:microsoft.com/office/officeart/2005/8/layout/default"/>
    <dgm:cxn modelId="{5F3B0EF8-3C28-41EA-B926-29358BF20E69}" type="presOf" srcId="{07C4B6C7-6132-4B82-A530-7E452267EBC5}" destId="{0557583E-5B20-4793-A1B1-39B49027A0C7}" srcOrd="0" destOrd="0" presId="urn:microsoft.com/office/officeart/2005/8/layout/default"/>
    <dgm:cxn modelId="{99291B02-4E8A-46D3-A46B-D97F7FE0D76E}" srcId="{07C4B6C7-6132-4B82-A530-7E452267EBC5}" destId="{91DC0718-4CCC-4B32-BD3B-6FA085A8BA59}" srcOrd="3" destOrd="0" parTransId="{D9706A72-2A46-4F4F-8041-0227641710C9}" sibTransId="{B47F042B-2418-44F0-814F-64BA3998EC28}"/>
    <dgm:cxn modelId="{3C9DFCC6-1AD3-4113-BBAD-4CB90AB63625}" type="presOf" srcId="{9E39F10D-0721-4C78-B399-1A26B9A674A9}" destId="{A36F7D8A-BC6F-427C-B755-5ED3C0B89B2B}" srcOrd="0" destOrd="0" presId="urn:microsoft.com/office/officeart/2005/8/layout/default"/>
    <dgm:cxn modelId="{9FE3F293-04C8-42FA-924D-D8F2AE488DB4}" srcId="{07C4B6C7-6132-4B82-A530-7E452267EBC5}" destId="{D6438F5A-28E3-4957-A090-F1E8C864F336}" srcOrd="1" destOrd="0" parTransId="{59B27C25-7DA1-4106-B912-7FD9FEB81464}" sibTransId="{F371CAE1-7D12-44B7-8397-2FBBBC206210}"/>
    <dgm:cxn modelId="{D81A25D0-9E91-4F25-8788-1E91935F6E79}" type="presOf" srcId="{91DC0718-4CCC-4B32-BD3B-6FA085A8BA59}" destId="{7C60C9DD-4023-4B57-AE1E-F89D5B7E617D}" srcOrd="0" destOrd="0" presId="urn:microsoft.com/office/officeart/2005/8/layout/default"/>
    <dgm:cxn modelId="{59EB9F51-8752-4C18-9006-E5F0EFCA0178}" srcId="{07C4B6C7-6132-4B82-A530-7E452267EBC5}" destId="{9E39F10D-0721-4C78-B399-1A26B9A674A9}" srcOrd="4" destOrd="0" parTransId="{1103E9D4-B1B6-47CC-8CB7-72ADA163E008}" sibTransId="{175E589D-12D8-4E9A-9974-660CADCBBD5F}"/>
    <dgm:cxn modelId="{5E46D0E7-37BA-4156-BA87-34727219B0E1}" type="presOf" srcId="{3724DA57-930B-4F80-904C-17E9C12BA90D}" destId="{578B2C5F-6941-475B-86E0-4DCB18B01392}" srcOrd="0" destOrd="0" presId="urn:microsoft.com/office/officeart/2005/8/layout/default"/>
    <dgm:cxn modelId="{F3E9F0F1-776E-4216-8856-F48F75BE9DF6}" type="presParOf" srcId="{0557583E-5B20-4793-A1B1-39B49027A0C7}" destId="{825C9A03-5FB7-4DDB-883F-2965F1440356}" srcOrd="0" destOrd="0" presId="urn:microsoft.com/office/officeart/2005/8/layout/default"/>
    <dgm:cxn modelId="{F1A31BB5-23C3-4C7A-AFB5-0B293872CBD9}" type="presParOf" srcId="{0557583E-5B20-4793-A1B1-39B49027A0C7}" destId="{67D1A555-6CEE-4471-9C87-531268B6E7F6}" srcOrd="1" destOrd="0" presId="urn:microsoft.com/office/officeart/2005/8/layout/default"/>
    <dgm:cxn modelId="{3D61C053-5384-46C2-BC88-88DC78BA4450}" type="presParOf" srcId="{0557583E-5B20-4793-A1B1-39B49027A0C7}" destId="{2A5387AD-1B89-4F38-A8FB-46A1FDB1CA13}" srcOrd="2" destOrd="0" presId="urn:microsoft.com/office/officeart/2005/8/layout/default"/>
    <dgm:cxn modelId="{89E9D023-4892-4985-B9DB-417B3556B587}" type="presParOf" srcId="{0557583E-5B20-4793-A1B1-39B49027A0C7}" destId="{4296CE42-461A-4066-B20F-10AB88C9FD35}" srcOrd="3" destOrd="0" presId="urn:microsoft.com/office/officeart/2005/8/layout/default"/>
    <dgm:cxn modelId="{C45CFE61-0386-406D-9427-02A6B03DF431}" type="presParOf" srcId="{0557583E-5B20-4793-A1B1-39B49027A0C7}" destId="{578B2C5F-6941-475B-86E0-4DCB18B01392}" srcOrd="4" destOrd="0" presId="urn:microsoft.com/office/officeart/2005/8/layout/default"/>
    <dgm:cxn modelId="{565C44F1-77BC-447B-B217-7F140AFB4009}" type="presParOf" srcId="{0557583E-5B20-4793-A1B1-39B49027A0C7}" destId="{7B964690-E731-40D3-B2B1-89B6DAEA4454}" srcOrd="5" destOrd="0" presId="urn:microsoft.com/office/officeart/2005/8/layout/default"/>
    <dgm:cxn modelId="{CE3F3DD1-34E3-49B1-B0D5-F980233CA465}" type="presParOf" srcId="{0557583E-5B20-4793-A1B1-39B49027A0C7}" destId="{7C60C9DD-4023-4B57-AE1E-F89D5B7E617D}" srcOrd="6" destOrd="0" presId="urn:microsoft.com/office/officeart/2005/8/layout/default"/>
    <dgm:cxn modelId="{9221097E-4BC2-4621-A8F4-717A0C7B8FF0}" type="presParOf" srcId="{0557583E-5B20-4793-A1B1-39B49027A0C7}" destId="{40B758B4-4EBD-4CC4-95CE-98C35053FF2D}" srcOrd="7" destOrd="0" presId="urn:microsoft.com/office/officeart/2005/8/layout/default"/>
    <dgm:cxn modelId="{9F2B87B7-C116-46A2-8C56-3EE29ED51379}" type="presParOf" srcId="{0557583E-5B20-4793-A1B1-39B49027A0C7}" destId="{A36F7D8A-BC6F-427C-B755-5ED3C0B89B2B}" srcOrd="8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xmlns="" relId="rId8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770EE7D6-F099-46F0-8D82-D037E8E61A21}" type="doc">
      <dgm:prSet loTypeId="urn:microsoft.com/office/officeart/2005/8/layout/list1" loCatId="list" qsTypeId="urn:microsoft.com/office/officeart/2005/8/quickstyle/simple3" qsCatId="simple" csTypeId="urn:microsoft.com/office/officeart/2005/8/colors/accent0_3" csCatId="mainScheme" phldr="1"/>
      <dgm:spPr/>
      <dgm:t>
        <a:bodyPr/>
        <a:lstStyle/>
        <a:p>
          <a:endParaRPr lang="pt-BR"/>
        </a:p>
      </dgm:t>
    </dgm:pt>
    <dgm:pt modelId="{325AF56C-A728-434A-B499-7612EC1959B3}">
      <dgm:prSet/>
      <dgm:spPr/>
      <dgm:t>
        <a:bodyPr/>
        <a:lstStyle/>
        <a:p>
          <a:pPr rtl="0"/>
          <a:r>
            <a:rPr lang="pt-BR" b="1" dirty="0" smtClean="0"/>
            <a:t>Então Neemias age: (v.14)</a:t>
          </a:r>
          <a:endParaRPr lang="pt-BR" b="1" dirty="0"/>
        </a:p>
      </dgm:t>
    </dgm:pt>
    <dgm:pt modelId="{9C9A6AAF-73BF-4017-840B-4BF3670E2B9C}" type="parTrans" cxnId="{0CE95F71-0465-49A3-B5A0-D4A980C16DB5}">
      <dgm:prSet/>
      <dgm:spPr/>
      <dgm:t>
        <a:bodyPr/>
        <a:lstStyle/>
        <a:p>
          <a:endParaRPr lang="pt-BR"/>
        </a:p>
      </dgm:t>
    </dgm:pt>
    <dgm:pt modelId="{C3A82D82-E673-4DDE-A3F7-B7B51761B805}" type="sibTrans" cxnId="{0CE95F71-0465-49A3-B5A0-D4A980C16DB5}">
      <dgm:prSet/>
      <dgm:spPr/>
      <dgm:t>
        <a:bodyPr/>
        <a:lstStyle/>
        <a:p>
          <a:endParaRPr lang="pt-BR"/>
        </a:p>
      </dgm:t>
    </dgm:pt>
    <dgm:pt modelId="{FE2B28FF-D8EC-477A-9258-93BC657B57EE}">
      <dgm:prSet/>
      <dgm:spPr/>
      <dgm:t>
        <a:bodyPr/>
        <a:lstStyle/>
        <a:p>
          <a:pPr rtl="0"/>
          <a:r>
            <a:rPr lang="pt-BR" b="1" dirty="0" smtClean="0"/>
            <a:t>1º Repreende </a:t>
          </a:r>
          <a:r>
            <a:rPr lang="pt-BR" dirty="0" smtClean="0"/>
            <a:t>aos judeus: "Não os </a:t>
          </a:r>
          <a:r>
            <a:rPr lang="pt-BR" u="sng" dirty="0" smtClean="0"/>
            <a:t>temais</a:t>
          </a:r>
          <a:r>
            <a:rPr lang="pt-BR" dirty="0" smtClean="0"/>
            <a:t>", </a:t>
          </a:r>
          <a:endParaRPr lang="pt-BR" dirty="0"/>
        </a:p>
      </dgm:t>
    </dgm:pt>
    <dgm:pt modelId="{1CB736E1-781F-4B43-86B3-F96B3FE30A8B}" type="parTrans" cxnId="{98D43866-7AD4-468A-A95B-E8DB79CF1CAA}">
      <dgm:prSet/>
      <dgm:spPr/>
      <dgm:t>
        <a:bodyPr/>
        <a:lstStyle/>
        <a:p>
          <a:endParaRPr lang="pt-BR"/>
        </a:p>
      </dgm:t>
    </dgm:pt>
    <dgm:pt modelId="{66D3ED53-D934-4B2F-A916-C8529FDAE28F}" type="sibTrans" cxnId="{98D43866-7AD4-468A-A95B-E8DB79CF1CAA}">
      <dgm:prSet/>
      <dgm:spPr/>
      <dgm:t>
        <a:bodyPr/>
        <a:lstStyle/>
        <a:p>
          <a:endParaRPr lang="pt-BR"/>
        </a:p>
      </dgm:t>
    </dgm:pt>
    <dgm:pt modelId="{B0A32163-B335-47A5-95CE-D5E778EA308C}">
      <dgm:prSet/>
      <dgm:spPr/>
      <dgm:t>
        <a:bodyPr/>
        <a:lstStyle/>
        <a:p>
          <a:pPr rtl="0"/>
          <a:r>
            <a:rPr lang="pt-BR" b="1" dirty="0" smtClean="0"/>
            <a:t>2º</a:t>
          </a:r>
          <a:r>
            <a:rPr lang="pt-BR" dirty="0" smtClean="0"/>
            <a:t> </a:t>
          </a:r>
          <a:r>
            <a:rPr lang="pt-BR" b="1" dirty="0" smtClean="0"/>
            <a:t>Anima</a:t>
          </a:r>
          <a:r>
            <a:rPr lang="pt-BR" dirty="0" smtClean="0"/>
            <a:t>: "Lembrai-vos do Senhor, grande e </a:t>
          </a:r>
          <a:r>
            <a:rPr lang="pt-BR" u="sng" dirty="0" smtClean="0"/>
            <a:t>temível</a:t>
          </a:r>
          <a:r>
            <a:rPr lang="pt-BR" dirty="0" smtClean="0"/>
            <a:t>" </a:t>
          </a:r>
          <a:endParaRPr lang="pt-BR" dirty="0"/>
        </a:p>
      </dgm:t>
    </dgm:pt>
    <dgm:pt modelId="{57E1D6B5-34A0-4D2B-8FAF-6F9B6A2501A5}" type="parTrans" cxnId="{10B81982-D1AF-4C4D-AFE9-F69AB2A13155}">
      <dgm:prSet/>
      <dgm:spPr/>
      <dgm:t>
        <a:bodyPr/>
        <a:lstStyle/>
        <a:p>
          <a:endParaRPr lang="pt-BR"/>
        </a:p>
      </dgm:t>
    </dgm:pt>
    <dgm:pt modelId="{09736FA7-33A4-4109-B191-AEB478183323}" type="sibTrans" cxnId="{10B81982-D1AF-4C4D-AFE9-F69AB2A13155}">
      <dgm:prSet/>
      <dgm:spPr/>
      <dgm:t>
        <a:bodyPr/>
        <a:lstStyle/>
        <a:p>
          <a:endParaRPr lang="pt-BR"/>
        </a:p>
      </dgm:t>
    </dgm:pt>
    <dgm:pt modelId="{F73E1469-715B-45E5-B2D0-ABAF0960CC6F}">
      <dgm:prSet/>
      <dgm:spPr/>
      <dgm:t>
        <a:bodyPr/>
        <a:lstStyle/>
        <a:p>
          <a:pPr rtl="0"/>
          <a:r>
            <a:rPr lang="pt-BR" b="1" dirty="0" smtClean="0"/>
            <a:t>3º</a:t>
          </a:r>
          <a:r>
            <a:rPr lang="pt-BR" dirty="0" smtClean="0"/>
            <a:t> </a:t>
          </a:r>
          <a:r>
            <a:rPr lang="pt-BR" b="1" dirty="0" smtClean="0"/>
            <a:t>Motiva:</a:t>
          </a:r>
          <a:r>
            <a:rPr lang="pt-BR" dirty="0" smtClean="0"/>
            <a:t> "Pelejai pelas coisas que prezais.” (vossas famílias e casas).</a:t>
          </a:r>
          <a:endParaRPr lang="pt-BR" dirty="0"/>
        </a:p>
      </dgm:t>
    </dgm:pt>
    <dgm:pt modelId="{F4FD0BC0-B501-4EAE-A343-EF7B3C87ACDA}" type="parTrans" cxnId="{25D912AA-84D6-438E-9F3A-DE5E39904A5B}">
      <dgm:prSet/>
      <dgm:spPr/>
      <dgm:t>
        <a:bodyPr/>
        <a:lstStyle/>
        <a:p>
          <a:endParaRPr lang="pt-BR"/>
        </a:p>
      </dgm:t>
    </dgm:pt>
    <dgm:pt modelId="{2C4B4C82-B14E-445D-AF5B-5523BD22F73C}" type="sibTrans" cxnId="{25D912AA-84D6-438E-9F3A-DE5E39904A5B}">
      <dgm:prSet/>
      <dgm:spPr/>
      <dgm:t>
        <a:bodyPr/>
        <a:lstStyle/>
        <a:p>
          <a:endParaRPr lang="pt-BR"/>
        </a:p>
      </dgm:t>
    </dgm:pt>
    <dgm:pt modelId="{981D1A45-466D-4491-8444-C22DE429956A}" type="pres">
      <dgm:prSet presAssocID="{770EE7D6-F099-46F0-8D82-D037E8E61A21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pt-BR"/>
        </a:p>
      </dgm:t>
    </dgm:pt>
    <dgm:pt modelId="{95151CB6-DC89-4035-8854-E66DF14450B7}" type="pres">
      <dgm:prSet presAssocID="{325AF56C-A728-434A-B499-7612EC1959B3}" presName="parentLin" presStyleCnt="0"/>
      <dgm:spPr/>
    </dgm:pt>
    <dgm:pt modelId="{603E08BD-067E-4015-B559-A317355DEBEF}" type="pres">
      <dgm:prSet presAssocID="{325AF56C-A728-434A-B499-7612EC1959B3}" presName="parentLeftMargin" presStyleLbl="node1" presStyleIdx="0" presStyleCnt="1"/>
      <dgm:spPr/>
      <dgm:t>
        <a:bodyPr/>
        <a:lstStyle/>
        <a:p>
          <a:endParaRPr lang="pt-BR"/>
        </a:p>
      </dgm:t>
    </dgm:pt>
    <dgm:pt modelId="{46BE7B14-BC84-4B0B-AECA-42D91C9C6ABE}" type="pres">
      <dgm:prSet presAssocID="{325AF56C-A728-434A-B499-7612EC1959B3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6E66476E-7758-463F-8634-50357A3A7E80}" type="pres">
      <dgm:prSet presAssocID="{325AF56C-A728-434A-B499-7612EC1959B3}" presName="negativeSpace" presStyleCnt="0"/>
      <dgm:spPr/>
    </dgm:pt>
    <dgm:pt modelId="{8AFCF7A9-BC3B-4CEE-BC7C-5A565621AAF2}" type="pres">
      <dgm:prSet presAssocID="{325AF56C-A728-434A-B499-7612EC1959B3}" presName="childText" presStyleLbl="conFgAcc1" presStyleIdx="0" presStyleCnt="1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</dgm:ptLst>
  <dgm:cxnLst>
    <dgm:cxn modelId="{F13DB064-5925-45E4-8C13-3F75CFFB8D43}" type="presOf" srcId="{325AF56C-A728-434A-B499-7612EC1959B3}" destId="{46BE7B14-BC84-4B0B-AECA-42D91C9C6ABE}" srcOrd="1" destOrd="0" presId="urn:microsoft.com/office/officeart/2005/8/layout/list1"/>
    <dgm:cxn modelId="{25D912AA-84D6-438E-9F3A-DE5E39904A5B}" srcId="{325AF56C-A728-434A-B499-7612EC1959B3}" destId="{F73E1469-715B-45E5-B2D0-ABAF0960CC6F}" srcOrd="2" destOrd="0" parTransId="{F4FD0BC0-B501-4EAE-A343-EF7B3C87ACDA}" sibTransId="{2C4B4C82-B14E-445D-AF5B-5523BD22F73C}"/>
    <dgm:cxn modelId="{98D43866-7AD4-468A-A95B-E8DB79CF1CAA}" srcId="{325AF56C-A728-434A-B499-7612EC1959B3}" destId="{FE2B28FF-D8EC-477A-9258-93BC657B57EE}" srcOrd="0" destOrd="0" parTransId="{1CB736E1-781F-4B43-86B3-F96B3FE30A8B}" sibTransId="{66D3ED53-D934-4B2F-A916-C8529FDAE28F}"/>
    <dgm:cxn modelId="{DC05F969-4353-4EE1-88F5-C9F7EE086318}" type="presOf" srcId="{770EE7D6-F099-46F0-8D82-D037E8E61A21}" destId="{981D1A45-466D-4491-8444-C22DE429956A}" srcOrd="0" destOrd="0" presId="urn:microsoft.com/office/officeart/2005/8/layout/list1"/>
    <dgm:cxn modelId="{D7DBD1A0-B65A-48AF-8C16-21E90285F799}" type="presOf" srcId="{FE2B28FF-D8EC-477A-9258-93BC657B57EE}" destId="{8AFCF7A9-BC3B-4CEE-BC7C-5A565621AAF2}" srcOrd="0" destOrd="0" presId="urn:microsoft.com/office/officeart/2005/8/layout/list1"/>
    <dgm:cxn modelId="{2418F0F3-2FF1-48BC-BDC5-6BDB7B006FF9}" type="presOf" srcId="{B0A32163-B335-47A5-95CE-D5E778EA308C}" destId="{8AFCF7A9-BC3B-4CEE-BC7C-5A565621AAF2}" srcOrd="0" destOrd="1" presId="urn:microsoft.com/office/officeart/2005/8/layout/list1"/>
    <dgm:cxn modelId="{0CE95F71-0465-49A3-B5A0-D4A980C16DB5}" srcId="{770EE7D6-F099-46F0-8D82-D037E8E61A21}" destId="{325AF56C-A728-434A-B499-7612EC1959B3}" srcOrd="0" destOrd="0" parTransId="{9C9A6AAF-73BF-4017-840B-4BF3670E2B9C}" sibTransId="{C3A82D82-E673-4DDE-A3F7-B7B51761B805}"/>
    <dgm:cxn modelId="{29205E9A-1F31-4B9B-8EC9-AF1BAB1E6CDF}" type="presOf" srcId="{325AF56C-A728-434A-B499-7612EC1959B3}" destId="{603E08BD-067E-4015-B559-A317355DEBEF}" srcOrd="0" destOrd="0" presId="urn:microsoft.com/office/officeart/2005/8/layout/list1"/>
    <dgm:cxn modelId="{10B81982-D1AF-4C4D-AFE9-F69AB2A13155}" srcId="{325AF56C-A728-434A-B499-7612EC1959B3}" destId="{B0A32163-B335-47A5-95CE-D5E778EA308C}" srcOrd="1" destOrd="0" parTransId="{57E1D6B5-34A0-4D2B-8FAF-6F9B6A2501A5}" sibTransId="{09736FA7-33A4-4109-B191-AEB478183323}"/>
    <dgm:cxn modelId="{04A54E94-9A08-4ED6-B507-842380541C96}" type="presOf" srcId="{F73E1469-715B-45E5-B2D0-ABAF0960CC6F}" destId="{8AFCF7A9-BC3B-4CEE-BC7C-5A565621AAF2}" srcOrd="0" destOrd="2" presId="urn:microsoft.com/office/officeart/2005/8/layout/list1"/>
    <dgm:cxn modelId="{F82034E3-4DDC-4417-B0E1-A4437ED15153}" type="presParOf" srcId="{981D1A45-466D-4491-8444-C22DE429956A}" destId="{95151CB6-DC89-4035-8854-E66DF14450B7}" srcOrd="0" destOrd="0" presId="urn:microsoft.com/office/officeart/2005/8/layout/list1"/>
    <dgm:cxn modelId="{C7720BB3-6669-4B13-9CFE-03683DBC97C0}" type="presParOf" srcId="{95151CB6-DC89-4035-8854-E66DF14450B7}" destId="{603E08BD-067E-4015-B559-A317355DEBEF}" srcOrd="0" destOrd="0" presId="urn:microsoft.com/office/officeart/2005/8/layout/list1"/>
    <dgm:cxn modelId="{F1CA93E1-9358-482D-9C0E-C1A7C8E07C3B}" type="presParOf" srcId="{95151CB6-DC89-4035-8854-E66DF14450B7}" destId="{46BE7B14-BC84-4B0B-AECA-42D91C9C6ABE}" srcOrd="1" destOrd="0" presId="urn:microsoft.com/office/officeart/2005/8/layout/list1"/>
    <dgm:cxn modelId="{5E03C7D9-AFB3-431B-946D-A5C3ED1874ED}" type="presParOf" srcId="{981D1A45-466D-4491-8444-C22DE429956A}" destId="{6E66476E-7758-463F-8634-50357A3A7E80}" srcOrd="1" destOrd="0" presId="urn:microsoft.com/office/officeart/2005/8/layout/list1"/>
    <dgm:cxn modelId="{53850632-C73C-41BC-8896-0A1CD8AAFB5F}" type="presParOf" srcId="{981D1A45-466D-4491-8444-C22DE429956A}" destId="{8AFCF7A9-BC3B-4CEE-BC7C-5A565621AAF2}" srcOrd="2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xmlns="" relId="rId8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CA541FFB-8188-4702-A578-354FCE6B4AF9}" type="doc">
      <dgm:prSet loTypeId="urn:microsoft.com/office/officeart/2005/8/layout/list1" loCatId="list" qsTypeId="urn:microsoft.com/office/officeart/2005/8/quickstyle/simple1" qsCatId="simple" csTypeId="urn:microsoft.com/office/officeart/2005/8/colors/accent0_1" csCatId="mainScheme" phldr="1"/>
      <dgm:spPr/>
      <dgm:t>
        <a:bodyPr/>
        <a:lstStyle/>
        <a:p>
          <a:endParaRPr lang="pt-BR"/>
        </a:p>
      </dgm:t>
    </dgm:pt>
    <dgm:pt modelId="{9BACB901-4EC6-4A25-81D7-D42E181AC543}">
      <dgm:prSet/>
      <dgm:spPr/>
      <dgm:t>
        <a:bodyPr/>
        <a:lstStyle/>
        <a:p>
          <a:pPr rtl="0"/>
          <a:r>
            <a:rPr lang="pt-BR" b="1" dirty="0" smtClean="0"/>
            <a:t>Qual era a queixa do povo (5.1-5)?</a:t>
          </a:r>
          <a:endParaRPr lang="pt-BR" b="1" dirty="0"/>
        </a:p>
      </dgm:t>
    </dgm:pt>
    <dgm:pt modelId="{6E16809D-17D4-4156-9F14-0356CDE1A98F}" type="parTrans" cxnId="{CFECFFCD-3572-494C-B946-96EE4B60B528}">
      <dgm:prSet/>
      <dgm:spPr/>
      <dgm:t>
        <a:bodyPr/>
        <a:lstStyle/>
        <a:p>
          <a:endParaRPr lang="pt-BR"/>
        </a:p>
      </dgm:t>
    </dgm:pt>
    <dgm:pt modelId="{3AFAB7C2-24C8-4389-A6F2-86557372917B}" type="sibTrans" cxnId="{CFECFFCD-3572-494C-B946-96EE4B60B528}">
      <dgm:prSet/>
      <dgm:spPr/>
      <dgm:t>
        <a:bodyPr/>
        <a:lstStyle/>
        <a:p>
          <a:endParaRPr lang="pt-BR"/>
        </a:p>
      </dgm:t>
    </dgm:pt>
    <dgm:pt modelId="{EE192323-E092-4350-AD76-C97E61C0FE71}">
      <dgm:prSet custT="1"/>
      <dgm:spPr/>
      <dgm:t>
        <a:bodyPr/>
        <a:lstStyle/>
        <a:p>
          <a:pPr rtl="0"/>
          <a:r>
            <a:rPr lang="pt-BR" sz="2800" dirty="0" smtClean="0"/>
            <a:t>NÃO TER RECURSOS NEM PARA COMPRAR COMIDA.</a:t>
          </a:r>
          <a:endParaRPr lang="pt-BR" sz="2800" dirty="0"/>
        </a:p>
      </dgm:t>
    </dgm:pt>
    <dgm:pt modelId="{29B0FDDF-66CA-4FD2-A795-A4E523467370}" type="parTrans" cxnId="{96F36304-9720-4971-96D0-2CFC325E6510}">
      <dgm:prSet/>
      <dgm:spPr/>
      <dgm:t>
        <a:bodyPr/>
        <a:lstStyle/>
        <a:p>
          <a:endParaRPr lang="pt-BR"/>
        </a:p>
      </dgm:t>
    </dgm:pt>
    <dgm:pt modelId="{6D932D02-1AF5-4BB4-AED6-649AB1B626D2}" type="sibTrans" cxnId="{96F36304-9720-4971-96D0-2CFC325E6510}">
      <dgm:prSet/>
      <dgm:spPr/>
      <dgm:t>
        <a:bodyPr/>
        <a:lstStyle/>
        <a:p>
          <a:endParaRPr lang="pt-BR"/>
        </a:p>
      </dgm:t>
    </dgm:pt>
    <dgm:pt modelId="{D5729FD6-2317-43F2-B2EC-5E6D29A65F56}">
      <dgm:prSet custT="1"/>
      <dgm:spPr/>
      <dgm:t>
        <a:bodyPr/>
        <a:lstStyle/>
        <a:p>
          <a:pPr rtl="0"/>
          <a:r>
            <a:rPr lang="pt-BR" sz="2800" dirty="0" smtClean="0"/>
            <a:t>HIPOTECARAM TERRAS, VINHAS,CASAS PARA COMPRAR COMIDA.</a:t>
          </a:r>
          <a:endParaRPr lang="pt-BR" sz="2800" dirty="0"/>
        </a:p>
      </dgm:t>
    </dgm:pt>
    <dgm:pt modelId="{4FA5CE53-10C1-430F-8EC5-E729B177AD91}" type="parTrans" cxnId="{E1797636-DD17-4174-A384-513985EA9CC9}">
      <dgm:prSet/>
      <dgm:spPr/>
      <dgm:t>
        <a:bodyPr/>
        <a:lstStyle/>
        <a:p>
          <a:endParaRPr lang="pt-BR"/>
        </a:p>
      </dgm:t>
    </dgm:pt>
    <dgm:pt modelId="{50948B83-A8AE-4474-83A2-F875417A52E5}" type="sibTrans" cxnId="{E1797636-DD17-4174-A384-513985EA9CC9}">
      <dgm:prSet/>
      <dgm:spPr/>
      <dgm:t>
        <a:bodyPr/>
        <a:lstStyle/>
        <a:p>
          <a:endParaRPr lang="pt-BR"/>
        </a:p>
      </dgm:t>
    </dgm:pt>
    <dgm:pt modelId="{7FF1ECCF-1703-4943-8247-2F26BF092FBD}">
      <dgm:prSet custT="1"/>
      <dgm:spPr/>
      <dgm:t>
        <a:bodyPr/>
        <a:lstStyle/>
        <a:p>
          <a:pPr rtl="0"/>
          <a:r>
            <a:rPr lang="pt-BR" sz="2800" dirty="0" smtClean="0"/>
            <a:t>TIVERAM QUE DAR OS FILHOS COMO ESCRAVOS.</a:t>
          </a:r>
          <a:endParaRPr lang="pt-BR" sz="2800" dirty="0"/>
        </a:p>
      </dgm:t>
    </dgm:pt>
    <dgm:pt modelId="{96C7C34F-D25A-4D9D-B7E0-BF69E2CB7572}" type="parTrans" cxnId="{BC013001-9F15-4DF5-BFD6-B33F0EA073A3}">
      <dgm:prSet/>
      <dgm:spPr/>
      <dgm:t>
        <a:bodyPr/>
        <a:lstStyle/>
        <a:p>
          <a:endParaRPr lang="pt-BR"/>
        </a:p>
      </dgm:t>
    </dgm:pt>
    <dgm:pt modelId="{4A57A852-D93F-45A0-A0A5-F61FE08C7873}" type="sibTrans" cxnId="{BC013001-9F15-4DF5-BFD6-B33F0EA073A3}">
      <dgm:prSet/>
      <dgm:spPr/>
      <dgm:t>
        <a:bodyPr/>
        <a:lstStyle/>
        <a:p>
          <a:endParaRPr lang="pt-BR"/>
        </a:p>
      </dgm:t>
    </dgm:pt>
    <dgm:pt modelId="{C471E687-0AA6-4114-AE49-337170387AF8}">
      <dgm:prSet custT="1"/>
      <dgm:spPr/>
      <dgm:t>
        <a:bodyPr/>
        <a:lstStyle/>
        <a:p>
          <a:pPr rtl="0"/>
          <a:endParaRPr lang="pt-BR" sz="2800" dirty="0"/>
        </a:p>
      </dgm:t>
    </dgm:pt>
    <dgm:pt modelId="{C7B4C96A-D6A0-465C-A4BD-135E6F9C153E}" type="parTrans" cxnId="{D1A70A95-54C0-4659-82EA-FE67C2232D3A}">
      <dgm:prSet/>
      <dgm:spPr/>
    </dgm:pt>
    <dgm:pt modelId="{6CF7299A-F956-4D5B-9F0A-6AAFB12C5B71}" type="sibTrans" cxnId="{D1A70A95-54C0-4659-82EA-FE67C2232D3A}">
      <dgm:prSet/>
      <dgm:spPr/>
    </dgm:pt>
    <dgm:pt modelId="{6A957E84-7185-4B36-AF06-941942EAE177}">
      <dgm:prSet custT="1"/>
      <dgm:spPr/>
      <dgm:t>
        <a:bodyPr/>
        <a:lstStyle/>
        <a:p>
          <a:pPr rtl="0"/>
          <a:endParaRPr lang="pt-BR" sz="2800" dirty="0"/>
        </a:p>
      </dgm:t>
    </dgm:pt>
    <dgm:pt modelId="{0A1B4C62-6254-4A80-8B82-AFC7022B144D}" type="parTrans" cxnId="{AADB10AB-9806-45E5-A8ED-17D19B581EF4}">
      <dgm:prSet/>
      <dgm:spPr/>
    </dgm:pt>
    <dgm:pt modelId="{707B3212-F09E-4582-8575-9647A9E22CA2}" type="sibTrans" cxnId="{AADB10AB-9806-45E5-A8ED-17D19B581EF4}">
      <dgm:prSet/>
      <dgm:spPr/>
    </dgm:pt>
    <dgm:pt modelId="{53B9DDAE-EA42-4E65-BF4A-86D6520D30B2}" type="pres">
      <dgm:prSet presAssocID="{CA541FFB-8188-4702-A578-354FCE6B4AF9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pt-BR"/>
        </a:p>
      </dgm:t>
    </dgm:pt>
    <dgm:pt modelId="{3D7DD4A7-C368-4170-A22A-BFCA70CC7EE1}" type="pres">
      <dgm:prSet presAssocID="{9BACB901-4EC6-4A25-81D7-D42E181AC543}" presName="parentLin" presStyleCnt="0"/>
      <dgm:spPr/>
    </dgm:pt>
    <dgm:pt modelId="{AA4AF22C-A589-4E3B-9827-8EB353F3E12B}" type="pres">
      <dgm:prSet presAssocID="{9BACB901-4EC6-4A25-81D7-D42E181AC543}" presName="parentLeftMargin" presStyleLbl="node1" presStyleIdx="0" presStyleCnt="1"/>
      <dgm:spPr/>
      <dgm:t>
        <a:bodyPr/>
        <a:lstStyle/>
        <a:p>
          <a:endParaRPr lang="pt-BR"/>
        </a:p>
      </dgm:t>
    </dgm:pt>
    <dgm:pt modelId="{A87FA386-E904-4F5B-B4FB-E9BF19D6EC22}" type="pres">
      <dgm:prSet presAssocID="{9BACB901-4EC6-4A25-81D7-D42E181AC543}" presName="parentText" presStyleLbl="node1" presStyleIdx="0" presStyleCnt="1" custLinFactNeighborX="21084" custLinFactNeighborY="-45865">
        <dgm:presLayoutVars>
          <dgm:chMax val="0"/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4D8C38CB-3C38-4D55-8572-3CB18826CB4C}" type="pres">
      <dgm:prSet presAssocID="{9BACB901-4EC6-4A25-81D7-D42E181AC543}" presName="negativeSpace" presStyleCnt="0"/>
      <dgm:spPr/>
    </dgm:pt>
    <dgm:pt modelId="{C2F84F71-DBF4-4EE6-809D-5FC8CF357258}" type="pres">
      <dgm:prSet presAssocID="{9BACB901-4EC6-4A25-81D7-D42E181AC543}" presName="childText" presStyleLbl="conFgAcc1" presStyleIdx="0" presStyleCnt="1" custScaleY="105862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</dgm:ptLst>
  <dgm:cxnLst>
    <dgm:cxn modelId="{63335A5F-17E8-4981-A858-886A5101ED7F}" type="presOf" srcId="{CA541FFB-8188-4702-A578-354FCE6B4AF9}" destId="{53B9DDAE-EA42-4E65-BF4A-86D6520D30B2}" srcOrd="0" destOrd="0" presId="urn:microsoft.com/office/officeart/2005/8/layout/list1"/>
    <dgm:cxn modelId="{800702F8-DA93-4D3C-97FE-A824D202FE17}" type="presOf" srcId="{6A957E84-7185-4B36-AF06-941942EAE177}" destId="{C2F84F71-DBF4-4EE6-809D-5FC8CF357258}" srcOrd="0" destOrd="3" presId="urn:microsoft.com/office/officeart/2005/8/layout/list1"/>
    <dgm:cxn modelId="{A232AF96-73E6-41DB-A6C8-BC256D1BEEF9}" type="presOf" srcId="{9BACB901-4EC6-4A25-81D7-D42E181AC543}" destId="{AA4AF22C-A589-4E3B-9827-8EB353F3E12B}" srcOrd="0" destOrd="0" presId="urn:microsoft.com/office/officeart/2005/8/layout/list1"/>
    <dgm:cxn modelId="{E7094B6B-C06D-4E15-BB89-7D63A8A13D47}" type="presOf" srcId="{EE192323-E092-4350-AD76-C97E61C0FE71}" destId="{C2F84F71-DBF4-4EE6-809D-5FC8CF357258}" srcOrd="0" destOrd="0" presId="urn:microsoft.com/office/officeart/2005/8/layout/list1"/>
    <dgm:cxn modelId="{8F18A4C5-2DCB-4C44-BD82-4FFEF2051ACF}" type="presOf" srcId="{C471E687-0AA6-4114-AE49-337170387AF8}" destId="{C2F84F71-DBF4-4EE6-809D-5FC8CF357258}" srcOrd="0" destOrd="1" presId="urn:microsoft.com/office/officeart/2005/8/layout/list1"/>
    <dgm:cxn modelId="{E1797636-DD17-4174-A384-513985EA9CC9}" srcId="{9BACB901-4EC6-4A25-81D7-D42E181AC543}" destId="{D5729FD6-2317-43F2-B2EC-5E6D29A65F56}" srcOrd="2" destOrd="0" parTransId="{4FA5CE53-10C1-430F-8EC5-E729B177AD91}" sibTransId="{50948B83-A8AE-4474-83A2-F875417A52E5}"/>
    <dgm:cxn modelId="{6B0F4978-3ED0-41CF-9C20-7588973DCD3D}" type="presOf" srcId="{9BACB901-4EC6-4A25-81D7-D42E181AC543}" destId="{A87FA386-E904-4F5B-B4FB-E9BF19D6EC22}" srcOrd="1" destOrd="0" presId="urn:microsoft.com/office/officeart/2005/8/layout/list1"/>
    <dgm:cxn modelId="{96F36304-9720-4971-96D0-2CFC325E6510}" srcId="{9BACB901-4EC6-4A25-81D7-D42E181AC543}" destId="{EE192323-E092-4350-AD76-C97E61C0FE71}" srcOrd="0" destOrd="0" parTransId="{29B0FDDF-66CA-4FD2-A795-A4E523467370}" sibTransId="{6D932D02-1AF5-4BB4-AED6-649AB1B626D2}"/>
    <dgm:cxn modelId="{BC013001-9F15-4DF5-BFD6-B33F0EA073A3}" srcId="{9BACB901-4EC6-4A25-81D7-D42E181AC543}" destId="{7FF1ECCF-1703-4943-8247-2F26BF092FBD}" srcOrd="4" destOrd="0" parTransId="{96C7C34F-D25A-4D9D-B7E0-BF69E2CB7572}" sibTransId="{4A57A852-D93F-45A0-A0A5-F61FE08C7873}"/>
    <dgm:cxn modelId="{D1A70A95-54C0-4659-82EA-FE67C2232D3A}" srcId="{9BACB901-4EC6-4A25-81D7-D42E181AC543}" destId="{C471E687-0AA6-4114-AE49-337170387AF8}" srcOrd="1" destOrd="0" parTransId="{C7B4C96A-D6A0-465C-A4BD-135E6F9C153E}" sibTransId="{6CF7299A-F956-4D5B-9F0A-6AAFB12C5B71}"/>
    <dgm:cxn modelId="{CFECFFCD-3572-494C-B946-96EE4B60B528}" srcId="{CA541FFB-8188-4702-A578-354FCE6B4AF9}" destId="{9BACB901-4EC6-4A25-81D7-D42E181AC543}" srcOrd="0" destOrd="0" parTransId="{6E16809D-17D4-4156-9F14-0356CDE1A98F}" sibTransId="{3AFAB7C2-24C8-4389-A6F2-86557372917B}"/>
    <dgm:cxn modelId="{DDCF9931-9FE8-41C3-8813-CD7BC1319664}" type="presOf" srcId="{7FF1ECCF-1703-4943-8247-2F26BF092FBD}" destId="{C2F84F71-DBF4-4EE6-809D-5FC8CF357258}" srcOrd="0" destOrd="4" presId="urn:microsoft.com/office/officeart/2005/8/layout/list1"/>
    <dgm:cxn modelId="{C7B4B4D4-8493-4EBF-8CF5-1449D1AAC704}" type="presOf" srcId="{D5729FD6-2317-43F2-B2EC-5E6D29A65F56}" destId="{C2F84F71-DBF4-4EE6-809D-5FC8CF357258}" srcOrd="0" destOrd="2" presId="urn:microsoft.com/office/officeart/2005/8/layout/list1"/>
    <dgm:cxn modelId="{AADB10AB-9806-45E5-A8ED-17D19B581EF4}" srcId="{9BACB901-4EC6-4A25-81D7-D42E181AC543}" destId="{6A957E84-7185-4B36-AF06-941942EAE177}" srcOrd="3" destOrd="0" parTransId="{0A1B4C62-6254-4A80-8B82-AFC7022B144D}" sibTransId="{707B3212-F09E-4582-8575-9647A9E22CA2}"/>
    <dgm:cxn modelId="{9F7B7B3D-86FF-44C5-AFE6-CA5D0F2AAB4B}" type="presParOf" srcId="{53B9DDAE-EA42-4E65-BF4A-86D6520D30B2}" destId="{3D7DD4A7-C368-4170-A22A-BFCA70CC7EE1}" srcOrd="0" destOrd="0" presId="urn:microsoft.com/office/officeart/2005/8/layout/list1"/>
    <dgm:cxn modelId="{1B903905-C2BE-47DF-BD2A-E50F70E4F0C9}" type="presParOf" srcId="{3D7DD4A7-C368-4170-A22A-BFCA70CC7EE1}" destId="{AA4AF22C-A589-4E3B-9827-8EB353F3E12B}" srcOrd="0" destOrd="0" presId="urn:microsoft.com/office/officeart/2005/8/layout/list1"/>
    <dgm:cxn modelId="{D80E5FE4-B9F3-48BF-93B1-CDD296AA1F86}" type="presParOf" srcId="{3D7DD4A7-C368-4170-A22A-BFCA70CC7EE1}" destId="{A87FA386-E904-4F5B-B4FB-E9BF19D6EC22}" srcOrd="1" destOrd="0" presId="urn:microsoft.com/office/officeart/2005/8/layout/list1"/>
    <dgm:cxn modelId="{9041C00C-3377-4633-B971-AA9C6FCA07E9}" type="presParOf" srcId="{53B9DDAE-EA42-4E65-BF4A-86D6520D30B2}" destId="{4D8C38CB-3C38-4D55-8572-3CB18826CB4C}" srcOrd="1" destOrd="0" presId="urn:microsoft.com/office/officeart/2005/8/layout/list1"/>
    <dgm:cxn modelId="{B99AD2C2-4973-43A9-9B70-E8ADC01C7F60}" type="presParOf" srcId="{53B9DDAE-EA42-4E65-BF4A-86D6520D30B2}" destId="{C2F84F71-DBF4-4EE6-809D-5FC8CF357258}" srcOrd="2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xmlns="" relId="rId8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6B372F25-FB15-4323-B76C-8B33CFC61DD3}" type="doc">
      <dgm:prSet loTypeId="urn:microsoft.com/office/officeart/2005/8/layout/vList2" loCatId="list" qsTypeId="urn:microsoft.com/office/officeart/2005/8/quickstyle/simple1" qsCatId="simple" csTypeId="urn:microsoft.com/office/officeart/2005/8/colors/accent0_1" csCatId="mainScheme"/>
      <dgm:spPr/>
      <dgm:t>
        <a:bodyPr/>
        <a:lstStyle/>
        <a:p>
          <a:endParaRPr lang="pt-BR"/>
        </a:p>
      </dgm:t>
    </dgm:pt>
    <dgm:pt modelId="{DEFD95C2-54C0-4831-9CA5-E41D7EC664C5}">
      <dgm:prSet custT="1"/>
      <dgm:spPr/>
      <dgm:t>
        <a:bodyPr/>
        <a:lstStyle/>
        <a:p>
          <a:pPr rtl="0"/>
          <a:r>
            <a:rPr lang="pt-BR" sz="2400" dirty="0" smtClean="0"/>
            <a:t>Os escravos </a:t>
          </a:r>
          <a:r>
            <a:rPr lang="pt-BR" sz="2400" b="1" dirty="0" smtClean="0"/>
            <a:t>só serviam por até seis anos </a:t>
          </a:r>
          <a:r>
            <a:rPr lang="pt-BR" sz="2400" dirty="0" smtClean="0"/>
            <a:t>(</a:t>
          </a:r>
          <a:r>
            <a:rPr lang="pt-BR" sz="2400" dirty="0" err="1" smtClean="0"/>
            <a:t>Êx</a:t>
          </a:r>
          <a:r>
            <a:rPr lang="pt-BR" sz="2400" dirty="0" smtClean="0"/>
            <a:t> 21:2, 7-11; Lv 25:39-41, 54). No 7º ano os escravos eram libertos (</a:t>
          </a:r>
          <a:r>
            <a:rPr lang="pt-BR" sz="2400" dirty="0" err="1" smtClean="0"/>
            <a:t>Dt</a:t>
          </a:r>
          <a:r>
            <a:rPr lang="pt-BR" sz="2400" dirty="0" smtClean="0"/>
            <a:t> 15:16). </a:t>
          </a:r>
          <a:endParaRPr lang="pt-BR" sz="2400" dirty="0"/>
        </a:p>
      </dgm:t>
    </dgm:pt>
    <dgm:pt modelId="{685CD6FF-EE37-43FD-B1DA-3154BB86738D}" type="parTrans" cxnId="{4D7D0F35-D465-45C2-94EF-737A4E6A6815}">
      <dgm:prSet/>
      <dgm:spPr/>
      <dgm:t>
        <a:bodyPr/>
        <a:lstStyle/>
        <a:p>
          <a:endParaRPr lang="pt-BR" sz="2400"/>
        </a:p>
      </dgm:t>
    </dgm:pt>
    <dgm:pt modelId="{00FDE940-0CCB-4B31-90DB-FD32D399855B}" type="sibTrans" cxnId="{4D7D0F35-D465-45C2-94EF-737A4E6A6815}">
      <dgm:prSet/>
      <dgm:spPr/>
      <dgm:t>
        <a:bodyPr/>
        <a:lstStyle/>
        <a:p>
          <a:endParaRPr lang="pt-BR" sz="2400"/>
        </a:p>
      </dgm:t>
    </dgm:pt>
    <dgm:pt modelId="{DB5DF6BB-FB6F-45B7-9581-61752697F634}">
      <dgm:prSet custT="1"/>
      <dgm:spPr/>
      <dgm:t>
        <a:bodyPr/>
        <a:lstStyle/>
        <a:p>
          <a:pPr rtl="0"/>
          <a:r>
            <a:rPr lang="pt-BR" sz="2400" dirty="0" smtClean="0"/>
            <a:t>A terra de um homem podia ser hipotecada ou vendida a alguém da própria tribo, mas sempre </a:t>
          </a:r>
          <a:r>
            <a:rPr lang="pt-BR" sz="2400" b="1" dirty="0" smtClean="0"/>
            <a:t>voltava ao dono original no ano de jubileu </a:t>
          </a:r>
          <a:r>
            <a:rPr lang="pt-BR" sz="2400" dirty="0" smtClean="0"/>
            <a:t>(Lv 25:10, 14-17, 25-27). </a:t>
          </a:r>
          <a:endParaRPr lang="pt-BR" sz="2400" dirty="0"/>
        </a:p>
      </dgm:t>
    </dgm:pt>
    <dgm:pt modelId="{3CC7715F-428B-46B6-89B2-AF23E8F04EB0}" type="parTrans" cxnId="{69C8779A-7CA1-4AFC-8A3D-D370F08E2773}">
      <dgm:prSet/>
      <dgm:spPr/>
      <dgm:t>
        <a:bodyPr/>
        <a:lstStyle/>
        <a:p>
          <a:endParaRPr lang="pt-BR" sz="2400"/>
        </a:p>
      </dgm:t>
    </dgm:pt>
    <dgm:pt modelId="{CB7987AB-B1D8-4E86-9801-A7C9A3A75A77}" type="sibTrans" cxnId="{69C8779A-7CA1-4AFC-8A3D-D370F08E2773}">
      <dgm:prSet/>
      <dgm:spPr/>
      <dgm:t>
        <a:bodyPr/>
        <a:lstStyle/>
        <a:p>
          <a:endParaRPr lang="pt-BR" sz="2400"/>
        </a:p>
      </dgm:t>
    </dgm:pt>
    <dgm:pt modelId="{B6145370-ACA1-4E5F-869E-36ED08C5C35C}">
      <dgm:prSet custT="1"/>
      <dgm:spPr/>
      <dgm:t>
        <a:bodyPr/>
        <a:lstStyle/>
        <a:p>
          <a:pPr rtl="0"/>
          <a:r>
            <a:rPr lang="pt-BR" sz="2400" dirty="0" smtClean="0"/>
            <a:t>O Senhor tinha estabelecido que os ricos emprestassem aos pobres (</a:t>
          </a:r>
          <a:r>
            <a:rPr lang="pt-BR" sz="2400" dirty="0" err="1" smtClean="0"/>
            <a:t>Dt</a:t>
          </a:r>
          <a:r>
            <a:rPr lang="pt-BR" sz="2400" dirty="0" smtClean="0"/>
            <a:t> 15:7-11) </a:t>
          </a:r>
          <a:r>
            <a:rPr lang="pt-BR" sz="2400" b="1" dirty="0" smtClean="0"/>
            <a:t>sem cobrar juros </a:t>
          </a:r>
          <a:r>
            <a:rPr lang="pt-BR" sz="2400" dirty="0" smtClean="0"/>
            <a:t>(Ex 22:25; Lv 25:36). </a:t>
          </a:r>
          <a:endParaRPr lang="pt-BR" sz="2400" dirty="0"/>
        </a:p>
      </dgm:t>
    </dgm:pt>
    <dgm:pt modelId="{CC9EFE2F-2007-47CD-A7DF-2DDC716D956B}" type="parTrans" cxnId="{21EF0DD5-0A96-4827-BAC0-07A05509CE4F}">
      <dgm:prSet/>
      <dgm:spPr/>
      <dgm:t>
        <a:bodyPr/>
        <a:lstStyle/>
        <a:p>
          <a:endParaRPr lang="pt-BR" sz="2400"/>
        </a:p>
      </dgm:t>
    </dgm:pt>
    <dgm:pt modelId="{BECB1BF8-DB62-4938-89CD-FEF1139D5074}" type="sibTrans" cxnId="{21EF0DD5-0A96-4827-BAC0-07A05509CE4F}">
      <dgm:prSet/>
      <dgm:spPr/>
      <dgm:t>
        <a:bodyPr/>
        <a:lstStyle/>
        <a:p>
          <a:endParaRPr lang="pt-BR" sz="2400"/>
        </a:p>
      </dgm:t>
    </dgm:pt>
    <dgm:pt modelId="{4C05F938-4D3A-4E8C-8DDD-1A8184C1AAE8}" type="pres">
      <dgm:prSet presAssocID="{6B372F25-FB15-4323-B76C-8B33CFC61DD3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pt-BR"/>
        </a:p>
      </dgm:t>
    </dgm:pt>
    <dgm:pt modelId="{EA3C6A98-B281-4412-9834-C6A9135D11E4}" type="pres">
      <dgm:prSet presAssocID="{DEFD95C2-54C0-4831-9CA5-E41D7EC664C5}" presName="parentText" presStyleLbl="node1" presStyleIdx="0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548E7582-77C5-4359-B9F6-B676432499C2}" type="pres">
      <dgm:prSet presAssocID="{00FDE940-0CCB-4B31-90DB-FD32D399855B}" presName="spacer" presStyleCnt="0"/>
      <dgm:spPr/>
    </dgm:pt>
    <dgm:pt modelId="{EDA43018-78C0-4754-B58A-3FC35E805A8C}" type="pres">
      <dgm:prSet presAssocID="{DB5DF6BB-FB6F-45B7-9581-61752697F634}" presName="parentText" presStyleLbl="node1" presStyleIdx="1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35CE4237-7CF9-42A3-A8DF-4C1DCCC0495E}" type="pres">
      <dgm:prSet presAssocID="{CB7987AB-B1D8-4E86-9801-A7C9A3A75A77}" presName="spacer" presStyleCnt="0"/>
      <dgm:spPr/>
    </dgm:pt>
    <dgm:pt modelId="{808999A4-8D53-4DF9-A16D-A6B4964A4A5A}" type="pres">
      <dgm:prSet presAssocID="{B6145370-ACA1-4E5F-869E-36ED08C5C35C}" presName="parentText" presStyleLbl="node1" presStyleIdx="2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pt-BR"/>
        </a:p>
      </dgm:t>
    </dgm:pt>
  </dgm:ptLst>
  <dgm:cxnLst>
    <dgm:cxn modelId="{A143BCEF-29BC-49C4-A93F-BDC23A57AA4A}" type="presOf" srcId="{DB5DF6BB-FB6F-45B7-9581-61752697F634}" destId="{EDA43018-78C0-4754-B58A-3FC35E805A8C}" srcOrd="0" destOrd="0" presId="urn:microsoft.com/office/officeart/2005/8/layout/vList2"/>
    <dgm:cxn modelId="{02004D6D-18C7-4386-A379-9ED55C0A6F8D}" type="presOf" srcId="{6B372F25-FB15-4323-B76C-8B33CFC61DD3}" destId="{4C05F938-4D3A-4E8C-8DDD-1A8184C1AAE8}" srcOrd="0" destOrd="0" presId="urn:microsoft.com/office/officeart/2005/8/layout/vList2"/>
    <dgm:cxn modelId="{3E03BF62-7648-480C-B88E-63D3FA630FD2}" type="presOf" srcId="{DEFD95C2-54C0-4831-9CA5-E41D7EC664C5}" destId="{EA3C6A98-B281-4412-9834-C6A9135D11E4}" srcOrd="0" destOrd="0" presId="urn:microsoft.com/office/officeart/2005/8/layout/vList2"/>
    <dgm:cxn modelId="{21EF0DD5-0A96-4827-BAC0-07A05509CE4F}" srcId="{6B372F25-FB15-4323-B76C-8B33CFC61DD3}" destId="{B6145370-ACA1-4E5F-869E-36ED08C5C35C}" srcOrd="2" destOrd="0" parTransId="{CC9EFE2F-2007-47CD-A7DF-2DDC716D956B}" sibTransId="{BECB1BF8-DB62-4938-89CD-FEF1139D5074}"/>
    <dgm:cxn modelId="{603845B2-599F-4FC8-8618-E3F70B2F593E}" type="presOf" srcId="{B6145370-ACA1-4E5F-869E-36ED08C5C35C}" destId="{808999A4-8D53-4DF9-A16D-A6B4964A4A5A}" srcOrd="0" destOrd="0" presId="urn:microsoft.com/office/officeart/2005/8/layout/vList2"/>
    <dgm:cxn modelId="{4D7D0F35-D465-45C2-94EF-737A4E6A6815}" srcId="{6B372F25-FB15-4323-B76C-8B33CFC61DD3}" destId="{DEFD95C2-54C0-4831-9CA5-E41D7EC664C5}" srcOrd="0" destOrd="0" parTransId="{685CD6FF-EE37-43FD-B1DA-3154BB86738D}" sibTransId="{00FDE940-0CCB-4B31-90DB-FD32D399855B}"/>
    <dgm:cxn modelId="{69C8779A-7CA1-4AFC-8A3D-D370F08E2773}" srcId="{6B372F25-FB15-4323-B76C-8B33CFC61DD3}" destId="{DB5DF6BB-FB6F-45B7-9581-61752697F634}" srcOrd="1" destOrd="0" parTransId="{3CC7715F-428B-46B6-89B2-AF23E8F04EB0}" sibTransId="{CB7987AB-B1D8-4E86-9801-A7C9A3A75A77}"/>
    <dgm:cxn modelId="{DF6991EE-7240-4CF3-B0DF-72A6257CD1C2}" type="presParOf" srcId="{4C05F938-4D3A-4E8C-8DDD-1A8184C1AAE8}" destId="{EA3C6A98-B281-4412-9834-C6A9135D11E4}" srcOrd="0" destOrd="0" presId="urn:microsoft.com/office/officeart/2005/8/layout/vList2"/>
    <dgm:cxn modelId="{676F84D7-A0FF-4673-9F26-C3B8587A8B45}" type="presParOf" srcId="{4C05F938-4D3A-4E8C-8DDD-1A8184C1AAE8}" destId="{548E7582-77C5-4359-B9F6-B676432499C2}" srcOrd="1" destOrd="0" presId="urn:microsoft.com/office/officeart/2005/8/layout/vList2"/>
    <dgm:cxn modelId="{13A4327C-07AE-4444-BE66-748650BCC385}" type="presParOf" srcId="{4C05F938-4D3A-4E8C-8DDD-1A8184C1AAE8}" destId="{EDA43018-78C0-4754-B58A-3FC35E805A8C}" srcOrd="2" destOrd="0" presId="urn:microsoft.com/office/officeart/2005/8/layout/vList2"/>
    <dgm:cxn modelId="{8BB63E1A-AD76-4200-A038-E355F7491874}" type="presParOf" srcId="{4C05F938-4D3A-4E8C-8DDD-1A8184C1AAE8}" destId="{35CE4237-7CF9-42A3-A8DF-4C1DCCC0495E}" srcOrd="3" destOrd="0" presId="urn:microsoft.com/office/officeart/2005/8/layout/vList2"/>
    <dgm:cxn modelId="{C7ADF421-37B9-45DB-861F-774184BAE008}" type="presParOf" srcId="{4C05F938-4D3A-4E8C-8DDD-1A8184C1AAE8}" destId="{808999A4-8D53-4DF9-A16D-A6B4964A4A5A}" srcOrd="4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8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69F80530-5E90-4890-B49C-160175D8170E}" type="doc">
      <dgm:prSet loTypeId="urn:microsoft.com/office/officeart/2005/8/layout/hList3" loCatId="list" qsTypeId="urn:microsoft.com/office/officeart/2005/8/quickstyle/simple3" qsCatId="simple" csTypeId="urn:microsoft.com/office/officeart/2005/8/colors/accent0_1" csCatId="mainScheme" phldr="1"/>
      <dgm:spPr/>
      <dgm:t>
        <a:bodyPr/>
        <a:lstStyle/>
        <a:p>
          <a:endParaRPr lang="pt-BR"/>
        </a:p>
      </dgm:t>
    </dgm:pt>
    <dgm:pt modelId="{B4523988-D36D-4795-AEC1-1803C65D1200}">
      <dgm:prSet custT="1"/>
      <dgm:spPr/>
      <dgm:t>
        <a:bodyPr/>
        <a:lstStyle/>
        <a:p>
          <a:pPr rtl="0"/>
          <a:r>
            <a:rPr lang="pt-BR" sz="2800" dirty="0" smtClean="0">
              <a:latin typeface="Century Gothic" pitchFamily="34" charset="0"/>
            </a:rPr>
            <a:t>Podemos sofrer oposição dentro da própria igreja, no meio do povo de Deus. </a:t>
          </a:r>
          <a:endParaRPr lang="pt-BR" sz="2800" dirty="0">
            <a:latin typeface="Century Gothic" pitchFamily="34" charset="0"/>
          </a:endParaRPr>
        </a:p>
      </dgm:t>
    </dgm:pt>
    <dgm:pt modelId="{9BBE5900-0CC1-4434-928F-4D7D9F99536D}" type="parTrans" cxnId="{94F1FBD0-3C6C-41B4-BD3A-D8EDA0304AD2}">
      <dgm:prSet/>
      <dgm:spPr/>
      <dgm:t>
        <a:bodyPr/>
        <a:lstStyle/>
        <a:p>
          <a:endParaRPr lang="pt-BR">
            <a:latin typeface="Century Gothic" pitchFamily="34" charset="0"/>
          </a:endParaRPr>
        </a:p>
      </dgm:t>
    </dgm:pt>
    <dgm:pt modelId="{883737BA-CBB8-4347-9758-084C074F2328}" type="sibTrans" cxnId="{94F1FBD0-3C6C-41B4-BD3A-D8EDA0304AD2}">
      <dgm:prSet/>
      <dgm:spPr/>
      <dgm:t>
        <a:bodyPr/>
        <a:lstStyle/>
        <a:p>
          <a:endParaRPr lang="pt-BR">
            <a:latin typeface="Century Gothic" pitchFamily="34" charset="0"/>
          </a:endParaRPr>
        </a:p>
      </dgm:t>
    </dgm:pt>
    <dgm:pt modelId="{12687F26-E1A1-4D24-A435-CE7FC6AF107E}">
      <dgm:prSet custT="1"/>
      <dgm:spPr/>
      <dgm:t>
        <a:bodyPr/>
        <a:lstStyle/>
        <a:p>
          <a:pPr rtl="0"/>
          <a:r>
            <a:rPr lang="pt-BR" sz="2800" dirty="0" smtClean="0">
              <a:latin typeface="Century Gothic" pitchFamily="34" charset="0"/>
            </a:rPr>
            <a:t>NEEMIAS nos ensina a agir, </a:t>
          </a:r>
          <a:r>
            <a:rPr lang="pt-BR" sz="2800" b="1" dirty="0" smtClean="0">
              <a:latin typeface="Century Gothic" pitchFamily="34" charset="0"/>
            </a:rPr>
            <a:t>confrontando, com base na Palavra de Deus. </a:t>
          </a:r>
          <a:endParaRPr lang="pt-BR" sz="2800" dirty="0">
            <a:latin typeface="Century Gothic" pitchFamily="34" charset="0"/>
          </a:endParaRPr>
        </a:p>
      </dgm:t>
    </dgm:pt>
    <dgm:pt modelId="{105D2795-E865-4EAF-9240-811BC1B7A6DE}" type="parTrans" cxnId="{6B4D9BF8-96E7-4993-B047-4A377E1ACDAF}">
      <dgm:prSet/>
      <dgm:spPr/>
      <dgm:t>
        <a:bodyPr/>
        <a:lstStyle/>
        <a:p>
          <a:endParaRPr lang="pt-BR">
            <a:latin typeface="Century Gothic" pitchFamily="34" charset="0"/>
          </a:endParaRPr>
        </a:p>
      </dgm:t>
    </dgm:pt>
    <dgm:pt modelId="{26EB91F6-22A6-47E6-BF03-79B22AAD779F}" type="sibTrans" cxnId="{6B4D9BF8-96E7-4993-B047-4A377E1ACDAF}">
      <dgm:prSet/>
      <dgm:spPr/>
      <dgm:t>
        <a:bodyPr/>
        <a:lstStyle/>
        <a:p>
          <a:endParaRPr lang="pt-BR">
            <a:latin typeface="Century Gothic" pitchFamily="34" charset="0"/>
          </a:endParaRPr>
        </a:p>
      </dgm:t>
    </dgm:pt>
    <dgm:pt modelId="{EA502EDD-F3A7-409F-A13F-3F722ACC5EFA}">
      <dgm:prSet custT="1"/>
      <dgm:spPr/>
      <dgm:t>
        <a:bodyPr/>
        <a:lstStyle/>
        <a:p>
          <a:pPr rtl="0"/>
          <a:r>
            <a:rPr lang="pt-BR" sz="2800" dirty="0" smtClean="0">
              <a:latin typeface="Century Gothic" pitchFamily="34" charset="0"/>
            </a:rPr>
            <a:t>Paulo nos instrui a seguir a </a:t>
          </a:r>
          <a:r>
            <a:rPr lang="pt-BR" sz="2800" b="1" dirty="0" smtClean="0">
              <a:latin typeface="Century Gothic" pitchFamily="34" charset="0"/>
            </a:rPr>
            <a:t>verdade em amor                </a:t>
          </a:r>
          <a:r>
            <a:rPr lang="pt-BR" sz="2800" dirty="0" smtClean="0">
              <a:latin typeface="Century Gothic" pitchFamily="34" charset="0"/>
            </a:rPr>
            <a:t>(</a:t>
          </a:r>
          <a:r>
            <a:rPr lang="pt-BR" sz="2800" dirty="0" err="1" smtClean="0">
              <a:latin typeface="Century Gothic" pitchFamily="34" charset="0"/>
            </a:rPr>
            <a:t>Ef</a:t>
          </a:r>
          <a:r>
            <a:rPr lang="pt-BR" sz="2800" dirty="0" smtClean="0">
              <a:latin typeface="Century Gothic" pitchFamily="34" charset="0"/>
            </a:rPr>
            <a:t>. 4.15). </a:t>
          </a:r>
          <a:endParaRPr lang="pt-BR" sz="2800" dirty="0">
            <a:latin typeface="Century Gothic" pitchFamily="34" charset="0"/>
          </a:endParaRPr>
        </a:p>
      </dgm:t>
    </dgm:pt>
    <dgm:pt modelId="{73112D51-BF0A-417D-90CF-EF2A14AF10BC}" type="parTrans" cxnId="{C0CA28A6-EB99-47F0-86FD-A6211FAE4532}">
      <dgm:prSet/>
      <dgm:spPr/>
      <dgm:t>
        <a:bodyPr/>
        <a:lstStyle/>
        <a:p>
          <a:endParaRPr lang="pt-BR">
            <a:latin typeface="Century Gothic" pitchFamily="34" charset="0"/>
          </a:endParaRPr>
        </a:p>
      </dgm:t>
    </dgm:pt>
    <dgm:pt modelId="{BF2EA7C4-BBF5-4553-BE73-037B6A155F4F}" type="sibTrans" cxnId="{C0CA28A6-EB99-47F0-86FD-A6211FAE4532}">
      <dgm:prSet/>
      <dgm:spPr/>
      <dgm:t>
        <a:bodyPr/>
        <a:lstStyle/>
        <a:p>
          <a:endParaRPr lang="pt-BR">
            <a:latin typeface="Century Gothic" pitchFamily="34" charset="0"/>
          </a:endParaRPr>
        </a:p>
      </dgm:t>
    </dgm:pt>
    <dgm:pt modelId="{AA14D1C8-78E8-4810-9D94-7464BB6A9ED9}">
      <dgm:prSet custT="1"/>
      <dgm:spPr/>
      <dgm:t>
        <a:bodyPr/>
        <a:lstStyle/>
        <a:p>
          <a:pPr rtl="0"/>
          <a:r>
            <a:rPr lang="pt-BR" sz="2800" b="1" dirty="0" smtClean="0">
              <a:latin typeface="Century Gothic" pitchFamily="34" charset="0"/>
            </a:rPr>
            <a:t>Jesus nos ensina como agir, </a:t>
          </a:r>
          <a:r>
            <a:rPr lang="pt-BR" sz="2800" dirty="0" smtClean="0">
              <a:latin typeface="Century Gothic" pitchFamily="34" charset="0"/>
            </a:rPr>
            <a:t>se o irmão pecar contra nós                   (</a:t>
          </a:r>
          <a:r>
            <a:rPr lang="pt-BR" sz="2800" dirty="0" err="1" smtClean="0">
              <a:latin typeface="Century Gothic" pitchFamily="34" charset="0"/>
            </a:rPr>
            <a:t>Mt</a:t>
          </a:r>
          <a:r>
            <a:rPr lang="pt-BR" sz="2800" dirty="0" smtClean="0">
              <a:latin typeface="Century Gothic" pitchFamily="34" charset="0"/>
            </a:rPr>
            <a:t> 18.15-21).</a:t>
          </a:r>
          <a:endParaRPr lang="pt-BR" sz="2800" dirty="0">
            <a:latin typeface="Century Gothic" pitchFamily="34" charset="0"/>
          </a:endParaRPr>
        </a:p>
      </dgm:t>
    </dgm:pt>
    <dgm:pt modelId="{E9B93D49-536B-4E76-BB1B-9EE8738A2598}" type="parTrans" cxnId="{DDFE93C8-5659-4F84-A90C-DECF7D6D23B3}">
      <dgm:prSet/>
      <dgm:spPr/>
      <dgm:t>
        <a:bodyPr/>
        <a:lstStyle/>
        <a:p>
          <a:endParaRPr lang="pt-BR">
            <a:latin typeface="Century Gothic" pitchFamily="34" charset="0"/>
          </a:endParaRPr>
        </a:p>
      </dgm:t>
    </dgm:pt>
    <dgm:pt modelId="{F7457B2D-B054-4865-B802-DCB0E46E45C4}" type="sibTrans" cxnId="{DDFE93C8-5659-4F84-A90C-DECF7D6D23B3}">
      <dgm:prSet/>
      <dgm:spPr/>
      <dgm:t>
        <a:bodyPr/>
        <a:lstStyle/>
        <a:p>
          <a:endParaRPr lang="pt-BR">
            <a:latin typeface="Century Gothic" pitchFamily="34" charset="0"/>
          </a:endParaRPr>
        </a:p>
      </dgm:t>
    </dgm:pt>
    <dgm:pt modelId="{87AF179D-54F6-4CCF-9BFF-E9046D79DB53}" type="pres">
      <dgm:prSet presAssocID="{69F80530-5E90-4890-B49C-160175D8170E}" presName="composite" presStyleCnt="0">
        <dgm:presLayoutVars>
          <dgm:chMax val="1"/>
          <dgm:dir/>
          <dgm:resizeHandles val="exact"/>
        </dgm:presLayoutVars>
      </dgm:prSet>
      <dgm:spPr/>
      <dgm:t>
        <a:bodyPr/>
        <a:lstStyle/>
        <a:p>
          <a:endParaRPr lang="pt-BR"/>
        </a:p>
      </dgm:t>
    </dgm:pt>
    <dgm:pt modelId="{6FCFC321-476C-497C-B719-95B7F359DA47}" type="pres">
      <dgm:prSet presAssocID="{B4523988-D36D-4795-AEC1-1803C65D1200}" presName="roof" presStyleLbl="dkBgShp" presStyleIdx="0" presStyleCnt="2"/>
      <dgm:spPr/>
      <dgm:t>
        <a:bodyPr/>
        <a:lstStyle/>
        <a:p>
          <a:endParaRPr lang="pt-BR"/>
        </a:p>
      </dgm:t>
    </dgm:pt>
    <dgm:pt modelId="{5B9574CB-5582-4EF2-A90D-59EFE02E2796}" type="pres">
      <dgm:prSet presAssocID="{B4523988-D36D-4795-AEC1-1803C65D1200}" presName="pillars" presStyleCnt="0"/>
      <dgm:spPr/>
    </dgm:pt>
    <dgm:pt modelId="{AEE2D0CD-59C2-4077-948D-2A24DFA20A7D}" type="pres">
      <dgm:prSet presAssocID="{B4523988-D36D-4795-AEC1-1803C65D1200}" presName="pillar1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AD8B0BB7-DA71-42FF-A57C-4ABDE693C70E}" type="pres">
      <dgm:prSet presAssocID="{EA502EDD-F3A7-409F-A13F-3F722ACC5EFA}" presName="pillarX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55FBF724-C3FD-4A60-AEA1-0265EBB349E4}" type="pres">
      <dgm:prSet presAssocID="{AA14D1C8-78E8-4810-9D94-7464BB6A9ED9}" presName="pillarX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CEEC2B03-7B75-4477-A5DC-4FB133D503CF}" type="pres">
      <dgm:prSet presAssocID="{B4523988-D36D-4795-AEC1-1803C65D1200}" presName="base" presStyleLbl="dkBgShp" presStyleIdx="1" presStyleCnt="2"/>
      <dgm:spPr/>
    </dgm:pt>
  </dgm:ptLst>
  <dgm:cxnLst>
    <dgm:cxn modelId="{70261196-0BE6-4500-ACC7-0BDC305354C6}" type="presOf" srcId="{69F80530-5E90-4890-B49C-160175D8170E}" destId="{87AF179D-54F6-4CCF-9BFF-E9046D79DB53}" srcOrd="0" destOrd="0" presId="urn:microsoft.com/office/officeart/2005/8/layout/hList3"/>
    <dgm:cxn modelId="{C93929DA-26FE-47D8-80F8-F1B9F037BA6A}" type="presOf" srcId="{AA14D1C8-78E8-4810-9D94-7464BB6A9ED9}" destId="{55FBF724-C3FD-4A60-AEA1-0265EBB349E4}" srcOrd="0" destOrd="0" presId="urn:microsoft.com/office/officeart/2005/8/layout/hList3"/>
    <dgm:cxn modelId="{E9C31668-11B9-4197-8581-4B5A8063AE2E}" type="presOf" srcId="{12687F26-E1A1-4D24-A435-CE7FC6AF107E}" destId="{AEE2D0CD-59C2-4077-948D-2A24DFA20A7D}" srcOrd="0" destOrd="0" presId="urn:microsoft.com/office/officeart/2005/8/layout/hList3"/>
    <dgm:cxn modelId="{426DCA41-8A23-4FE6-BCCD-FBA8D1E9F8E3}" type="presOf" srcId="{B4523988-D36D-4795-AEC1-1803C65D1200}" destId="{6FCFC321-476C-497C-B719-95B7F359DA47}" srcOrd="0" destOrd="0" presId="urn:microsoft.com/office/officeart/2005/8/layout/hList3"/>
    <dgm:cxn modelId="{DDFE93C8-5659-4F84-A90C-DECF7D6D23B3}" srcId="{B4523988-D36D-4795-AEC1-1803C65D1200}" destId="{AA14D1C8-78E8-4810-9D94-7464BB6A9ED9}" srcOrd="2" destOrd="0" parTransId="{E9B93D49-536B-4E76-BB1B-9EE8738A2598}" sibTransId="{F7457B2D-B054-4865-B802-DCB0E46E45C4}"/>
    <dgm:cxn modelId="{6B4D9BF8-96E7-4993-B047-4A377E1ACDAF}" srcId="{B4523988-D36D-4795-AEC1-1803C65D1200}" destId="{12687F26-E1A1-4D24-A435-CE7FC6AF107E}" srcOrd="0" destOrd="0" parTransId="{105D2795-E865-4EAF-9240-811BC1B7A6DE}" sibTransId="{26EB91F6-22A6-47E6-BF03-79B22AAD779F}"/>
    <dgm:cxn modelId="{94F1FBD0-3C6C-41B4-BD3A-D8EDA0304AD2}" srcId="{69F80530-5E90-4890-B49C-160175D8170E}" destId="{B4523988-D36D-4795-AEC1-1803C65D1200}" srcOrd="0" destOrd="0" parTransId="{9BBE5900-0CC1-4434-928F-4D7D9F99536D}" sibTransId="{883737BA-CBB8-4347-9758-084C074F2328}"/>
    <dgm:cxn modelId="{B124DCA8-2A7B-446C-89E3-9B926B8AC01A}" type="presOf" srcId="{EA502EDD-F3A7-409F-A13F-3F722ACC5EFA}" destId="{AD8B0BB7-DA71-42FF-A57C-4ABDE693C70E}" srcOrd="0" destOrd="0" presId="urn:microsoft.com/office/officeart/2005/8/layout/hList3"/>
    <dgm:cxn modelId="{C0CA28A6-EB99-47F0-86FD-A6211FAE4532}" srcId="{B4523988-D36D-4795-AEC1-1803C65D1200}" destId="{EA502EDD-F3A7-409F-A13F-3F722ACC5EFA}" srcOrd="1" destOrd="0" parTransId="{73112D51-BF0A-417D-90CF-EF2A14AF10BC}" sibTransId="{BF2EA7C4-BBF5-4553-BE73-037B6A155F4F}"/>
    <dgm:cxn modelId="{403AAC1E-C90B-47B2-BAB7-49CF6AF93410}" type="presParOf" srcId="{87AF179D-54F6-4CCF-9BFF-E9046D79DB53}" destId="{6FCFC321-476C-497C-B719-95B7F359DA47}" srcOrd="0" destOrd="0" presId="urn:microsoft.com/office/officeart/2005/8/layout/hList3"/>
    <dgm:cxn modelId="{6B12D012-C8D4-4CFA-B0EF-52A7088039BD}" type="presParOf" srcId="{87AF179D-54F6-4CCF-9BFF-E9046D79DB53}" destId="{5B9574CB-5582-4EF2-A90D-59EFE02E2796}" srcOrd="1" destOrd="0" presId="urn:microsoft.com/office/officeart/2005/8/layout/hList3"/>
    <dgm:cxn modelId="{E80F33DC-3E7E-4446-A180-5CBF26E4E39A}" type="presParOf" srcId="{5B9574CB-5582-4EF2-A90D-59EFE02E2796}" destId="{AEE2D0CD-59C2-4077-948D-2A24DFA20A7D}" srcOrd="0" destOrd="0" presId="urn:microsoft.com/office/officeart/2005/8/layout/hList3"/>
    <dgm:cxn modelId="{79E95902-B758-46D4-9995-31C07128E604}" type="presParOf" srcId="{5B9574CB-5582-4EF2-A90D-59EFE02E2796}" destId="{AD8B0BB7-DA71-42FF-A57C-4ABDE693C70E}" srcOrd="1" destOrd="0" presId="urn:microsoft.com/office/officeart/2005/8/layout/hList3"/>
    <dgm:cxn modelId="{14B70FA2-D035-41A5-B6AD-69D7FFD582B3}" type="presParOf" srcId="{5B9574CB-5582-4EF2-A90D-59EFE02E2796}" destId="{55FBF724-C3FD-4A60-AEA1-0265EBB349E4}" srcOrd="2" destOrd="0" presId="urn:microsoft.com/office/officeart/2005/8/layout/hList3"/>
    <dgm:cxn modelId="{6C455017-E2D0-46F1-BED0-24F50FB539B9}" type="presParOf" srcId="{87AF179D-54F6-4CCF-9BFF-E9046D79DB53}" destId="{CEEC2B03-7B75-4477-A5DC-4FB133D503CF}" srcOrd="2" destOrd="0" presId="urn:microsoft.com/office/officeart/2005/8/layout/hList3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36F57D1C-D834-4ABE-AC1A-C9C9EC0CE9FA}" type="doc">
      <dgm:prSet loTypeId="urn:microsoft.com/office/officeart/2005/8/layout/vList5" loCatId="list" qsTypeId="urn:microsoft.com/office/officeart/2005/8/quickstyle/simple1#2" qsCatId="simple" csTypeId="urn:microsoft.com/office/officeart/2005/8/colors/colorful1" csCatId="colorful" phldr="1"/>
      <dgm:spPr/>
      <dgm:t>
        <a:bodyPr/>
        <a:lstStyle/>
        <a:p>
          <a:endParaRPr lang="pt-BR"/>
        </a:p>
      </dgm:t>
    </dgm:pt>
    <dgm:pt modelId="{9EAD1457-9A36-4980-A200-970B39364176}">
      <dgm:prSet/>
      <dgm:spPr/>
      <dgm:t>
        <a:bodyPr/>
        <a:lstStyle/>
        <a:p>
          <a:r>
            <a:rPr lang="pt-BR" b="1" dirty="0" smtClean="0"/>
            <a:t>RIDICULARIZAÇÃO</a:t>
          </a:r>
          <a:endParaRPr lang="pt-BR" b="1" dirty="0"/>
        </a:p>
      </dgm:t>
    </dgm:pt>
    <dgm:pt modelId="{48D942C4-A488-4EA9-81DE-2EB76D28A7DA}" type="parTrans" cxnId="{56D486D0-1B6C-4317-878D-229D09570DD7}">
      <dgm:prSet/>
      <dgm:spPr/>
      <dgm:t>
        <a:bodyPr/>
        <a:lstStyle/>
        <a:p>
          <a:endParaRPr lang="pt-BR"/>
        </a:p>
      </dgm:t>
    </dgm:pt>
    <dgm:pt modelId="{1A874684-C485-4F9E-84B2-EA7A5101D161}" type="sibTrans" cxnId="{56D486D0-1B6C-4317-878D-229D09570DD7}">
      <dgm:prSet/>
      <dgm:spPr/>
      <dgm:t>
        <a:bodyPr/>
        <a:lstStyle/>
        <a:p>
          <a:endParaRPr lang="pt-BR"/>
        </a:p>
      </dgm:t>
    </dgm:pt>
    <dgm:pt modelId="{91B1FFF0-34AA-4B26-ABC5-377E15C9B8EA}">
      <dgm:prSet/>
      <dgm:spPr/>
      <dgm:t>
        <a:bodyPr/>
        <a:lstStyle/>
        <a:p>
          <a:r>
            <a:rPr lang="pt-BR" b="1" dirty="0" smtClean="0"/>
            <a:t>AMEAÇAS</a:t>
          </a:r>
          <a:endParaRPr lang="pt-BR" b="1" dirty="0"/>
        </a:p>
      </dgm:t>
    </dgm:pt>
    <dgm:pt modelId="{F5ECC6E4-FCD8-4BFB-9C13-524B7B3FD2ED}" type="parTrans" cxnId="{BDD0F58F-341B-4BAD-90EB-8726415107F4}">
      <dgm:prSet/>
      <dgm:spPr/>
      <dgm:t>
        <a:bodyPr/>
        <a:lstStyle/>
        <a:p>
          <a:endParaRPr lang="pt-BR"/>
        </a:p>
      </dgm:t>
    </dgm:pt>
    <dgm:pt modelId="{F985A47B-2492-4F77-B1E5-B44837C7CAE4}" type="sibTrans" cxnId="{BDD0F58F-341B-4BAD-90EB-8726415107F4}">
      <dgm:prSet/>
      <dgm:spPr/>
      <dgm:t>
        <a:bodyPr/>
        <a:lstStyle/>
        <a:p>
          <a:endParaRPr lang="pt-BR"/>
        </a:p>
      </dgm:t>
    </dgm:pt>
    <dgm:pt modelId="{B0ECC768-A0B3-4177-A59B-4783AEE03672}">
      <dgm:prSet/>
      <dgm:spPr/>
      <dgm:t>
        <a:bodyPr/>
        <a:lstStyle/>
        <a:p>
          <a:r>
            <a:rPr lang="pt-BR" b="1" dirty="0" smtClean="0"/>
            <a:t>OPOSIÇÃO DE DENTRO</a:t>
          </a:r>
          <a:endParaRPr lang="pt-BR" b="1" dirty="0"/>
        </a:p>
      </dgm:t>
    </dgm:pt>
    <dgm:pt modelId="{4800F621-0B41-44DE-8748-B51676E61B7E}" type="parTrans" cxnId="{5A04C1CC-B14D-439C-8F44-0E5D35E3133A}">
      <dgm:prSet/>
      <dgm:spPr/>
      <dgm:t>
        <a:bodyPr/>
        <a:lstStyle/>
        <a:p>
          <a:endParaRPr lang="pt-BR"/>
        </a:p>
      </dgm:t>
    </dgm:pt>
    <dgm:pt modelId="{7402F7E7-A569-4AE0-8835-9C01D2A98DFC}" type="sibTrans" cxnId="{5A04C1CC-B14D-439C-8F44-0E5D35E3133A}">
      <dgm:prSet/>
      <dgm:spPr/>
      <dgm:t>
        <a:bodyPr/>
        <a:lstStyle/>
        <a:p>
          <a:endParaRPr lang="pt-BR"/>
        </a:p>
      </dgm:t>
    </dgm:pt>
    <dgm:pt modelId="{99C328C3-3E50-46A6-95D3-49F43C995E8A}">
      <dgm:prSet/>
      <dgm:spPr/>
      <dgm:t>
        <a:bodyPr/>
        <a:lstStyle/>
        <a:p>
          <a:r>
            <a:rPr lang="pt-BR" b="1" dirty="0" smtClean="0"/>
            <a:t>CILADAS</a:t>
          </a:r>
          <a:endParaRPr lang="pt-BR" b="1" dirty="0"/>
        </a:p>
      </dgm:t>
    </dgm:pt>
    <dgm:pt modelId="{4D9CAE22-EF9C-4E4A-A059-3E3E79077CEF}" type="parTrans" cxnId="{C3453023-C58B-404E-8E3A-B51EEC639B7C}">
      <dgm:prSet/>
      <dgm:spPr/>
      <dgm:t>
        <a:bodyPr/>
        <a:lstStyle/>
        <a:p>
          <a:endParaRPr lang="pt-BR"/>
        </a:p>
      </dgm:t>
    </dgm:pt>
    <dgm:pt modelId="{6A2BA9E8-2B19-454C-9E5D-B11CBCB7926A}" type="sibTrans" cxnId="{C3453023-C58B-404E-8E3A-B51EEC639B7C}">
      <dgm:prSet/>
      <dgm:spPr/>
      <dgm:t>
        <a:bodyPr/>
        <a:lstStyle/>
        <a:p>
          <a:endParaRPr lang="pt-BR"/>
        </a:p>
      </dgm:t>
    </dgm:pt>
    <dgm:pt modelId="{2D33BE3F-4291-4740-ABC2-C04223545534}">
      <dgm:prSet/>
      <dgm:spPr/>
      <dgm:t>
        <a:bodyPr/>
        <a:lstStyle/>
        <a:p>
          <a:r>
            <a:rPr lang="pt-BR" b="1" dirty="0" smtClean="0"/>
            <a:t>CALÚNIAS</a:t>
          </a:r>
          <a:endParaRPr lang="pt-BR" b="1" dirty="0"/>
        </a:p>
      </dgm:t>
    </dgm:pt>
    <dgm:pt modelId="{6FE0FAB8-CE83-4957-9F11-C99BA00E80BC}" type="parTrans" cxnId="{C2349DE3-643E-4ED7-A2F8-F7C46A08ED79}">
      <dgm:prSet/>
      <dgm:spPr/>
      <dgm:t>
        <a:bodyPr/>
        <a:lstStyle/>
        <a:p>
          <a:endParaRPr lang="pt-BR"/>
        </a:p>
      </dgm:t>
    </dgm:pt>
    <dgm:pt modelId="{CE4F9735-C899-407C-8AE7-95B2C1BE77AC}" type="sibTrans" cxnId="{C2349DE3-643E-4ED7-A2F8-F7C46A08ED79}">
      <dgm:prSet/>
      <dgm:spPr/>
      <dgm:t>
        <a:bodyPr/>
        <a:lstStyle/>
        <a:p>
          <a:endParaRPr lang="pt-BR"/>
        </a:p>
      </dgm:t>
    </dgm:pt>
    <dgm:pt modelId="{9616FDB9-31E8-49ED-AD48-AE5B2AF7827A}">
      <dgm:prSet/>
      <dgm:spPr/>
      <dgm:t>
        <a:bodyPr/>
        <a:lstStyle/>
        <a:p>
          <a:r>
            <a:rPr lang="pt-BR" dirty="0" smtClean="0"/>
            <a:t>Oração.</a:t>
          </a:r>
          <a:endParaRPr lang="pt-BR" dirty="0"/>
        </a:p>
      </dgm:t>
    </dgm:pt>
    <dgm:pt modelId="{53956F90-8647-4215-9CF7-7FBB3D0EA85C}" type="parTrans" cxnId="{2D1A8BC1-817D-4451-AAB6-DFAA349B0C0D}">
      <dgm:prSet/>
      <dgm:spPr/>
      <dgm:t>
        <a:bodyPr/>
        <a:lstStyle/>
        <a:p>
          <a:endParaRPr lang="pt-BR"/>
        </a:p>
      </dgm:t>
    </dgm:pt>
    <dgm:pt modelId="{6A1A3EE0-F0A0-4DDD-8FBD-ABCC3BC84AEE}" type="sibTrans" cxnId="{2D1A8BC1-817D-4451-AAB6-DFAA349B0C0D}">
      <dgm:prSet/>
      <dgm:spPr/>
      <dgm:t>
        <a:bodyPr/>
        <a:lstStyle/>
        <a:p>
          <a:endParaRPr lang="pt-BR"/>
        </a:p>
      </dgm:t>
    </dgm:pt>
    <dgm:pt modelId="{24F26ACE-A766-435A-A1D1-F7FDB7B738B6}">
      <dgm:prSet/>
      <dgm:spPr/>
      <dgm:t>
        <a:bodyPr/>
        <a:lstStyle/>
        <a:p>
          <a:r>
            <a:rPr lang="pt-BR" dirty="0" smtClean="0"/>
            <a:t>Oração e preparação para a “guerra”.</a:t>
          </a:r>
          <a:endParaRPr lang="pt-BR" dirty="0"/>
        </a:p>
      </dgm:t>
    </dgm:pt>
    <dgm:pt modelId="{8EE1224D-6F0A-458E-8B2D-4AB4D013114F}" type="parTrans" cxnId="{418D92EF-6906-4808-83F2-7BEC76027038}">
      <dgm:prSet/>
      <dgm:spPr/>
      <dgm:t>
        <a:bodyPr/>
        <a:lstStyle/>
        <a:p>
          <a:endParaRPr lang="pt-BR"/>
        </a:p>
      </dgm:t>
    </dgm:pt>
    <dgm:pt modelId="{B521D41E-6CC9-4822-AF6E-2949542B7202}" type="sibTrans" cxnId="{418D92EF-6906-4808-83F2-7BEC76027038}">
      <dgm:prSet/>
      <dgm:spPr/>
      <dgm:t>
        <a:bodyPr/>
        <a:lstStyle/>
        <a:p>
          <a:endParaRPr lang="pt-BR"/>
        </a:p>
      </dgm:t>
    </dgm:pt>
    <dgm:pt modelId="{98BF6955-790A-4570-87C9-8A27DB55C805}">
      <dgm:prSet/>
      <dgm:spPr/>
      <dgm:t>
        <a:bodyPr/>
        <a:lstStyle/>
        <a:p>
          <a:r>
            <a:rPr lang="pt-BR" dirty="0" smtClean="0"/>
            <a:t>Oração e Discernimento </a:t>
          </a:r>
          <a:r>
            <a:rPr lang="pt-BR" smtClean="0"/>
            <a:t>na Palavra</a:t>
          </a:r>
          <a:r>
            <a:rPr lang="pt-BR" dirty="0" smtClean="0"/>
            <a:t>.</a:t>
          </a:r>
          <a:endParaRPr lang="pt-BR" dirty="0"/>
        </a:p>
      </dgm:t>
    </dgm:pt>
    <dgm:pt modelId="{9B06271F-EEA5-472D-9E29-0AA5CA3E2C05}" type="parTrans" cxnId="{D276BB54-74EA-4200-B8DA-82A07ADE02A8}">
      <dgm:prSet/>
      <dgm:spPr/>
      <dgm:t>
        <a:bodyPr/>
        <a:lstStyle/>
        <a:p>
          <a:endParaRPr lang="pt-BR"/>
        </a:p>
      </dgm:t>
    </dgm:pt>
    <dgm:pt modelId="{418B45D0-922D-47BF-86DE-5D1FC1D13742}" type="sibTrans" cxnId="{D276BB54-74EA-4200-B8DA-82A07ADE02A8}">
      <dgm:prSet/>
      <dgm:spPr/>
      <dgm:t>
        <a:bodyPr/>
        <a:lstStyle/>
        <a:p>
          <a:endParaRPr lang="pt-BR"/>
        </a:p>
      </dgm:t>
    </dgm:pt>
    <dgm:pt modelId="{D1DD0947-6031-4DED-A453-D33794B7727D}">
      <dgm:prSet/>
      <dgm:spPr/>
      <dgm:t>
        <a:bodyPr/>
        <a:lstStyle/>
        <a:p>
          <a:r>
            <a:rPr lang="pt-BR" dirty="0" smtClean="0"/>
            <a:t>Confronto na Palavra, em amor.</a:t>
          </a:r>
          <a:endParaRPr lang="pt-BR" dirty="0"/>
        </a:p>
      </dgm:t>
    </dgm:pt>
    <dgm:pt modelId="{560C429E-39DD-41E9-A82C-1498C46FBD72}" type="parTrans" cxnId="{160A3A23-FF22-4678-90C3-1F97A655F813}">
      <dgm:prSet/>
      <dgm:spPr/>
      <dgm:t>
        <a:bodyPr/>
        <a:lstStyle/>
        <a:p>
          <a:endParaRPr lang="pt-BR"/>
        </a:p>
      </dgm:t>
    </dgm:pt>
    <dgm:pt modelId="{541349EE-AE1C-4090-88FD-9AB7F2290948}" type="sibTrans" cxnId="{160A3A23-FF22-4678-90C3-1F97A655F813}">
      <dgm:prSet/>
      <dgm:spPr/>
      <dgm:t>
        <a:bodyPr/>
        <a:lstStyle/>
        <a:p>
          <a:endParaRPr lang="pt-BR"/>
        </a:p>
      </dgm:t>
    </dgm:pt>
    <dgm:pt modelId="{4C93CE21-EF62-4C12-917D-E50F8FFE5568}">
      <dgm:prSet/>
      <dgm:spPr/>
      <dgm:t>
        <a:bodyPr/>
        <a:lstStyle/>
        <a:p>
          <a:r>
            <a:rPr lang="pt-BR" dirty="0" smtClean="0"/>
            <a:t>Oração e negação aberta.</a:t>
          </a:r>
          <a:endParaRPr lang="pt-BR" dirty="0"/>
        </a:p>
      </dgm:t>
    </dgm:pt>
    <dgm:pt modelId="{C4E07575-BAAD-4A8D-9D68-D6807844D0B1}" type="parTrans" cxnId="{25B0C90F-2861-444B-A25B-940B4BFFDEA6}">
      <dgm:prSet/>
      <dgm:spPr/>
      <dgm:t>
        <a:bodyPr/>
        <a:lstStyle/>
        <a:p>
          <a:endParaRPr lang="pt-BR"/>
        </a:p>
      </dgm:t>
    </dgm:pt>
    <dgm:pt modelId="{18B8DC3E-5D0D-48DD-9FCF-3A8A19FF32B3}" type="sibTrans" cxnId="{25B0C90F-2861-444B-A25B-940B4BFFDEA6}">
      <dgm:prSet/>
      <dgm:spPr/>
      <dgm:t>
        <a:bodyPr/>
        <a:lstStyle/>
        <a:p>
          <a:endParaRPr lang="pt-BR"/>
        </a:p>
      </dgm:t>
    </dgm:pt>
    <dgm:pt modelId="{E98BCBB6-26A7-4498-A1BF-5D224F4D1147}" type="pres">
      <dgm:prSet presAssocID="{36F57D1C-D834-4ABE-AC1A-C9C9EC0CE9FA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pt-BR"/>
        </a:p>
      </dgm:t>
    </dgm:pt>
    <dgm:pt modelId="{00CDE57C-C62A-49E0-9ACB-53E68CCCD459}" type="pres">
      <dgm:prSet presAssocID="{9EAD1457-9A36-4980-A200-970B39364176}" presName="linNode" presStyleCnt="0"/>
      <dgm:spPr/>
      <dgm:t>
        <a:bodyPr/>
        <a:lstStyle/>
        <a:p>
          <a:endParaRPr lang="pt-BR"/>
        </a:p>
      </dgm:t>
    </dgm:pt>
    <dgm:pt modelId="{25365749-BAE5-4FCE-9A94-09CA164D6A31}" type="pres">
      <dgm:prSet presAssocID="{9EAD1457-9A36-4980-A200-970B39364176}" presName="parentText" presStyleLbl="node1" presStyleIdx="0" presStyleCnt="5">
        <dgm:presLayoutVars>
          <dgm:chMax val="1"/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9DA90A9D-66F7-4969-86FA-2531C00EA832}" type="pres">
      <dgm:prSet presAssocID="{9EAD1457-9A36-4980-A200-970B39364176}" presName="descendantText" presStyleLbl="alignAccFollowNode1" presStyleIdx="0" presStyleCnt="5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26508756-A8B6-4C58-8E12-86CA011787FA}" type="pres">
      <dgm:prSet presAssocID="{1A874684-C485-4F9E-84B2-EA7A5101D161}" presName="sp" presStyleCnt="0"/>
      <dgm:spPr/>
      <dgm:t>
        <a:bodyPr/>
        <a:lstStyle/>
        <a:p>
          <a:endParaRPr lang="pt-BR"/>
        </a:p>
      </dgm:t>
    </dgm:pt>
    <dgm:pt modelId="{6CBC010D-21EA-447E-858F-20D9C7C18D77}" type="pres">
      <dgm:prSet presAssocID="{91B1FFF0-34AA-4B26-ABC5-377E15C9B8EA}" presName="linNode" presStyleCnt="0"/>
      <dgm:spPr/>
      <dgm:t>
        <a:bodyPr/>
        <a:lstStyle/>
        <a:p>
          <a:endParaRPr lang="pt-BR"/>
        </a:p>
      </dgm:t>
    </dgm:pt>
    <dgm:pt modelId="{87570BC4-0D5C-40BD-AEC2-3A797883DC28}" type="pres">
      <dgm:prSet presAssocID="{91B1FFF0-34AA-4B26-ABC5-377E15C9B8EA}" presName="parentText" presStyleLbl="node1" presStyleIdx="1" presStyleCnt="5">
        <dgm:presLayoutVars>
          <dgm:chMax val="1"/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59B0D1E7-4960-4854-B6A1-415566D15FE7}" type="pres">
      <dgm:prSet presAssocID="{91B1FFF0-34AA-4B26-ABC5-377E15C9B8EA}" presName="descendantText" presStyleLbl="alignAccFollowNode1" presStyleIdx="1" presStyleCnt="5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4AFC4BD5-EEC9-4B47-BFD4-00BC8E5EF296}" type="pres">
      <dgm:prSet presAssocID="{F985A47B-2492-4F77-B1E5-B44837C7CAE4}" presName="sp" presStyleCnt="0"/>
      <dgm:spPr/>
      <dgm:t>
        <a:bodyPr/>
        <a:lstStyle/>
        <a:p>
          <a:endParaRPr lang="pt-BR"/>
        </a:p>
      </dgm:t>
    </dgm:pt>
    <dgm:pt modelId="{AE4F266C-41B5-4BE4-94AF-B3850F51C924}" type="pres">
      <dgm:prSet presAssocID="{B0ECC768-A0B3-4177-A59B-4783AEE03672}" presName="linNode" presStyleCnt="0"/>
      <dgm:spPr/>
      <dgm:t>
        <a:bodyPr/>
        <a:lstStyle/>
        <a:p>
          <a:endParaRPr lang="pt-BR"/>
        </a:p>
      </dgm:t>
    </dgm:pt>
    <dgm:pt modelId="{0C6F80D3-01C1-4E15-A091-B2A17A558061}" type="pres">
      <dgm:prSet presAssocID="{B0ECC768-A0B3-4177-A59B-4783AEE03672}" presName="parentText" presStyleLbl="node1" presStyleIdx="2" presStyleCnt="5">
        <dgm:presLayoutVars>
          <dgm:chMax val="1"/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13DB88C0-D785-4788-96A1-605F77969BFE}" type="pres">
      <dgm:prSet presAssocID="{B0ECC768-A0B3-4177-A59B-4783AEE03672}" presName="descendantText" presStyleLbl="alignAccFollowNode1" presStyleIdx="2" presStyleCnt="5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3B4FC8DC-C2E3-405B-8F05-2F9CB366986C}" type="pres">
      <dgm:prSet presAssocID="{7402F7E7-A569-4AE0-8835-9C01D2A98DFC}" presName="sp" presStyleCnt="0"/>
      <dgm:spPr/>
      <dgm:t>
        <a:bodyPr/>
        <a:lstStyle/>
        <a:p>
          <a:endParaRPr lang="pt-BR"/>
        </a:p>
      </dgm:t>
    </dgm:pt>
    <dgm:pt modelId="{03BD7504-9C3D-49E4-9B37-86AC725A2688}" type="pres">
      <dgm:prSet presAssocID="{99C328C3-3E50-46A6-95D3-49F43C995E8A}" presName="linNode" presStyleCnt="0"/>
      <dgm:spPr/>
      <dgm:t>
        <a:bodyPr/>
        <a:lstStyle/>
        <a:p>
          <a:endParaRPr lang="pt-BR"/>
        </a:p>
      </dgm:t>
    </dgm:pt>
    <dgm:pt modelId="{4EA3744E-7A3B-4BD8-A61D-A2349CBA13CC}" type="pres">
      <dgm:prSet presAssocID="{99C328C3-3E50-46A6-95D3-49F43C995E8A}" presName="parentText" presStyleLbl="node1" presStyleIdx="3" presStyleCnt="5">
        <dgm:presLayoutVars>
          <dgm:chMax val="1"/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A4D2C96F-27C5-4CAB-9E3D-85BF57A414C7}" type="pres">
      <dgm:prSet presAssocID="{99C328C3-3E50-46A6-95D3-49F43C995E8A}" presName="descendantText" presStyleLbl="alignAccFollowNode1" presStyleIdx="3" presStyleCnt="5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B597681E-97A0-48F6-9B93-EDA1A102000A}" type="pres">
      <dgm:prSet presAssocID="{6A2BA9E8-2B19-454C-9E5D-B11CBCB7926A}" presName="sp" presStyleCnt="0"/>
      <dgm:spPr/>
      <dgm:t>
        <a:bodyPr/>
        <a:lstStyle/>
        <a:p>
          <a:endParaRPr lang="pt-BR"/>
        </a:p>
      </dgm:t>
    </dgm:pt>
    <dgm:pt modelId="{5A958ECE-C0F3-44BD-A420-61DD12C2E7BD}" type="pres">
      <dgm:prSet presAssocID="{2D33BE3F-4291-4740-ABC2-C04223545534}" presName="linNode" presStyleCnt="0"/>
      <dgm:spPr/>
      <dgm:t>
        <a:bodyPr/>
        <a:lstStyle/>
        <a:p>
          <a:endParaRPr lang="pt-BR"/>
        </a:p>
      </dgm:t>
    </dgm:pt>
    <dgm:pt modelId="{F7BC8AC2-E485-40A8-BB30-D8EBE2DAFAB8}" type="pres">
      <dgm:prSet presAssocID="{2D33BE3F-4291-4740-ABC2-C04223545534}" presName="parentText" presStyleLbl="node1" presStyleIdx="4" presStyleCnt="5">
        <dgm:presLayoutVars>
          <dgm:chMax val="1"/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2ACC077B-5565-4B49-8C23-C8E8CBC12DB6}" type="pres">
      <dgm:prSet presAssocID="{2D33BE3F-4291-4740-ABC2-C04223545534}" presName="descendantText" presStyleLbl="alignAccFollowNode1" presStyleIdx="4" presStyleCnt="5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</dgm:ptLst>
  <dgm:cxnLst>
    <dgm:cxn modelId="{25B0C90F-2861-444B-A25B-940B4BFFDEA6}" srcId="{2D33BE3F-4291-4740-ABC2-C04223545534}" destId="{4C93CE21-EF62-4C12-917D-E50F8FFE5568}" srcOrd="0" destOrd="0" parTransId="{C4E07575-BAAD-4A8D-9D68-D6807844D0B1}" sibTransId="{18B8DC3E-5D0D-48DD-9FCF-3A8A19FF32B3}"/>
    <dgm:cxn modelId="{03A52DBA-CAB4-4AAA-9E34-0F225F811878}" type="presOf" srcId="{24F26ACE-A766-435A-A1D1-F7FDB7B738B6}" destId="{59B0D1E7-4960-4854-B6A1-415566D15FE7}" srcOrd="0" destOrd="0" presId="urn:microsoft.com/office/officeart/2005/8/layout/vList5"/>
    <dgm:cxn modelId="{142404E4-5752-4278-A14D-A21FCB032334}" type="presOf" srcId="{98BF6955-790A-4570-87C9-8A27DB55C805}" destId="{A4D2C96F-27C5-4CAB-9E3D-85BF57A414C7}" srcOrd="0" destOrd="0" presId="urn:microsoft.com/office/officeart/2005/8/layout/vList5"/>
    <dgm:cxn modelId="{8E4F14D5-ADD6-47E4-8416-A519D5BBDF6D}" type="presOf" srcId="{9EAD1457-9A36-4980-A200-970B39364176}" destId="{25365749-BAE5-4FCE-9A94-09CA164D6A31}" srcOrd="0" destOrd="0" presId="urn:microsoft.com/office/officeart/2005/8/layout/vList5"/>
    <dgm:cxn modelId="{3165636C-D73B-4704-B358-0C70DF658755}" type="presOf" srcId="{9616FDB9-31E8-49ED-AD48-AE5B2AF7827A}" destId="{9DA90A9D-66F7-4969-86FA-2531C00EA832}" srcOrd="0" destOrd="0" presId="urn:microsoft.com/office/officeart/2005/8/layout/vList5"/>
    <dgm:cxn modelId="{BDD0F58F-341B-4BAD-90EB-8726415107F4}" srcId="{36F57D1C-D834-4ABE-AC1A-C9C9EC0CE9FA}" destId="{91B1FFF0-34AA-4B26-ABC5-377E15C9B8EA}" srcOrd="1" destOrd="0" parTransId="{F5ECC6E4-FCD8-4BFB-9C13-524B7B3FD2ED}" sibTransId="{F985A47B-2492-4F77-B1E5-B44837C7CAE4}"/>
    <dgm:cxn modelId="{C2349DE3-643E-4ED7-A2F8-F7C46A08ED79}" srcId="{36F57D1C-D834-4ABE-AC1A-C9C9EC0CE9FA}" destId="{2D33BE3F-4291-4740-ABC2-C04223545534}" srcOrd="4" destOrd="0" parTransId="{6FE0FAB8-CE83-4957-9F11-C99BA00E80BC}" sibTransId="{CE4F9735-C899-407C-8AE7-95B2C1BE77AC}"/>
    <dgm:cxn modelId="{C1FD8421-FC52-420E-91BC-3A7D2B46147F}" type="presOf" srcId="{B0ECC768-A0B3-4177-A59B-4783AEE03672}" destId="{0C6F80D3-01C1-4E15-A091-B2A17A558061}" srcOrd="0" destOrd="0" presId="urn:microsoft.com/office/officeart/2005/8/layout/vList5"/>
    <dgm:cxn modelId="{A9E56F4B-827A-4C17-9197-C5972226AADD}" type="presOf" srcId="{99C328C3-3E50-46A6-95D3-49F43C995E8A}" destId="{4EA3744E-7A3B-4BD8-A61D-A2349CBA13CC}" srcOrd="0" destOrd="0" presId="urn:microsoft.com/office/officeart/2005/8/layout/vList5"/>
    <dgm:cxn modelId="{56D486D0-1B6C-4317-878D-229D09570DD7}" srcId="{36F57D1C-D834-4ABE-AC1A-C9C9EC0CE9FA}" destId="{9EAD1457-9A36-4980-A200-970B39364176}" srcOrd="0" destOrd="0" parTransId="{48D942C4-A488-4EA9-81DE-2EB76D28A7DA}" sibTransId="{1A874684-C485-4F9E-84B2-EA7A5101D161}"/>
    <dgm:cxn modelId="{DF1568C5-B54A-41E9-9609-C41623CEA713}" type="presOf" srcId="{4C93CE21-EF62-4C12-917D-E50F8FFE5568}" destId="{2ACC077B-5565-4B49-8C23-C8E8CBC12DB6}" srcOrd="0" destOrd="0" presId="urn:microsoft.com/office/officeart/2005/8/layout/vList5"/>
    <dgm:cxn modelId="{D276BB54-74EA-4200-B8DA-82A07ADE02A8}" srcId="{99C328C3-3E50-46A6-95D3-49F43C995E8A}" destId="{98BF6955-790A-4570-87C9-8A27DB55C805}" srcOrd="0" destOrd="0" parTransId="{9B06271F-EEA5-472D-9E29-0AA5CA3E2C05}" sibTransId="{418B45D0-922D-47BF-86DE-5D1FC1D13742}"/>
    <dgm:cxn modelId="{88596AE3-6B9B-417E-BA91-A850BB1E8F70}" type="presOf" srcId="{2D33BE3F-4291-4740-ABC2-C04223545534}" destId="{F7BC8AC2-E485-40A8-BB30-D8EBE2DAFAB8}" srcOrd="0" destOrd="0" presId="urn:microsoft.com/office/officeart/2005/8/layout/vList5"/>
    <dgm:cxn modelId="{2D1A8BC1-817D-4451-AAB6-DFAA349B0C0D}" srcId="{9EAD1457-9A36-4980-A200-970B39364176}" destId="{9616FDB9-31E8-49ED-AD48-AE5B2AF7827A}" srcOrd="0" destOrd="0" parTransId="{53956F90-8647-4215-9CF7-7FBB3D0EA85C}" sibTransId="{6A1A3EE0-F0A0-4DDD-8FBD-ABCC3BC84AEE}"/>
    <dgm:cxn modelId="{418D92EF-6906-4808-83F2-7BEC76027038}" srcId="{91B1FFF0-34AA-4B26-ABC5-377E15C9B8EA}" destId="{24F26ACE-A766-435A-A1D1-F7FDB7B738B6}" srcOrd="0" destOrd="0" parTransId="{8EE1224D-6F0A-458E-8B2D-4AB4D013114F}" sibTransId="{B521D41E-6CC9-4822-AF6E-2949542B7202}"/>
    <dgm:cxn modelId="{15968652-B2A0-4883-A7E9-D37261774CFF}" type="presOf" srcId="{36F57D1C-D834-4ABE-AC1A-C9C9EC0CE9FA}" destId="{E98BCBB6-26A7-4498-A1BF-5D224F4D1147}" srcOrd="0" destOrd="0" presId="urn:microsoft.com/office/officeart/2005/8/layout/vList5"/>
    <dgm:cxn modelId="{94C2C78B-7FC7-4BF8-B77D-049DFF5C2DC5}" type="presOf" srcId="{D1DD0947-6031-4DED-A453-D33794B7727D}" destId="{13DB88C0-D785-4788-96A1-605F77969BFE}" srcOrd="0" destOrd="0" presId="urn:microsoft.com/office/officeart/2005/8/layout/vList5"/>
    <dgm:cxn modelId="{F6F72EAD-3EAC-4E75-9042-E5996E6372DE}" type="presOf" srcId="{91B1FFF0-34AA-4B26-ABC5-377E15C9B8EA}" destId="{87570BC4-0D5C-40BD-AEC2-3A797883DC28}" srcOrd="0" destOrd="0" presId="urn:microsoft.com/office/officeart/2005/8/layout/vList5"/>
    <dgm:cxn modelId="{5A04C1CC-B14D-439C-8F44-0E5D35E3133A}" srcId="{36F57D1C-D834-4ABE-AC1A-C9C9EC0CE9FA}" destId="{B0ECC768-A0B3-4177-A59B-4783AEE03672}" srcOrd="2" destOrd="0" parTransId="{4800F621-0B41-44DE-8748-B51676E61B7E}" sibTransId="{7402F7E7-A569-4AE0-8835-9C01D2A98DFC}"/>
    <dgm:cxn modelId="{C3453023-C58B-404E-8E3A-B51EEC639B7C}" srcId="{36F57D1C-D834-4ABE-AC1A-C9C9EC0CE9FA}" destId="{99C328C3-3E50-46A6-95D3-49F43C995E8A}" srcOrd="3" destOrd="0" parTransId="{4D9CAE22-EF9C-4E4A-A059-3E3E79077CEF}" sibTransId="{6A2BA9E8-2B19-454C-9E5D-B11CBCB7926A}"/>
    <dgm:cxn modelId="{160A3A23-FF22-4678-90C3-1F97A655F813}" srcId="{B0ECC768-A0B3-4177-A59B-4783AEE03672}" destId="{D1DD0947-6031-4DED-A453-D33794B7727D}" srcOrd="0" destOrd="0" parTransId="{560C429E-39DD-41E9-A82C-1498C46FBD72}" sibTransId="{541349EE-AE1C-4090-88FD-9AB7F2290948}"/>
    <dgm:cxn modelId="{2EB9BAB2-7720-47C9-8E59-A8C774792CBC}" type="presParOf" srcId="{E98BCBB6-26A7-4498-A1BF-5D224F4D1147}" destId="{00CDE57C-C62A-49E0-9ACB-53E68CCCD459}" srcOrd="0" destOrd="0" presId="urn:microsoft.com/office/officeart/2005/8/layout/vList5"/>
    <dgm:cxn modelId="{118B919E-BA51-45C7-8D2C-08582318FB41}" type="presParOf" srcId="{00CDE57C-C62A-49E0-9ACB-53E68CCCD459}" destId="{25365749-BAE5-4FCE-9A94-09CA164D6A31}" srcOrd="0" destOrd="0" presId="urn:microsoft.com/office/officeart/2005/8/layout/vList5"/>
    <dgm:cxn modelId="{696875E2-89D4-4CF5-BBCE-A0C221347131}" type="presParOf" srcId="{00CDE57C-C62A-49E0-9ACB-53E68CCCD459}" destId="{9DA90A9D-66F7-4969-86FA-2531C00EA832}" srcOrd="1" destOrd="0" presId="urn:microsoft.com/office/officeart/2005/8/layout/vList5"/>
    <dgm:cxn modelId="{78636AB7-1090-418D-BF1B-648EF2FC1F84}" type="presParOf" srcId="{E98BCBB6-26A7-4498-A1BF-5D224F4D1147}" destId="{26508756-A8B6-4C58-8E12-86CA011787FA}" srcOrd="1" destOrd="0" presId="urn:microsoft.com/office/officeart/2005/8/layout/vList5"/>
    <dgm:cxn modelId="{EA5F08B3-D60B-441A-A268-8DB0E2479563}" type="presParOf" srcId="{E98BCBB6-26A7-4498-A1BF-5D224F4D1147}" destId="{6CBC010D-21EA-447E-858F-20D9C7C18D77}" srcOrd="2" destOrd="0" presId="urn:microsoft.com/office/officeart/2005/8/layout/vList5"/>
    <dgm:cxn modelId="{51E7F52A-B37B-458A-95DD-C1747D98F9E3}" type="presParOf" srcId="{6CBC010D-21EA-447E-858F-20D9C7C18D77}" destId="{87570BC4-0D5C-40BD-AEC2-3A797883DC28}" srcOrd="0" destOrd="0" presId="urn:microsoft.com/office/officeart/2005/8/layout/vList5"/>
    <dgm:cxn modelId="{58D3805A-7B12-4FD6-BD43-A5A984216DDC}" type="presParOf" srcId="{6CBC010D-21EA-447E-858F-20D9C7C18D77}" destId="{59B0D1E7-4960-4854-B6A1-415566D15FE7}" srcOrd="1" destOrd="0" presId="urn:microsoft.com/office/officeart/2005/8/layout/vList5"/>
    <dgm:cxn modelId="{8F0DD081-1509-4B3A-A43C-1851F301DA15}" type="presParOf" srcId="{E98BCBB6-26A7-4498-A1BF-5D224F4D1147}" destId="{4AFC4BD5-EEC9-4B47-BFD4-00BC8E5EF296}" srcOrd="3" destOrd="0" presId="urn:microsoft.com/office/officeart/2005/8/layout/vList5"/>
    <dgm:cxn modelId="{A936D37E-94B6-453A-B587-A7E215EA593E}" type="presParOf" srcId="{E98BCBB6-26A7-4498-A1BF-5D224F4D1147}" destId="{AE4F266C-41B5-4BE4-94AF-B3850F51C924}" srcOrd="4" destOrd="0" presId="urn:microsoft.com/office/officeart/2005/8/layout/vList5"/>
    <dgm:cxn modelId="{88A2711E-FA0A-4FC3-A264-0D5312873CEF}" type="presParOf" srcId="{AE4F266C-41B5-4BE4-94AF-B3850F51C924}" destId="{0C6F80D3-01C1-4E15-A091-B2A17A558061}" srcOrd="0" destOrd="0" presId="urn:microsoft.com/office/officeart/2005/8/layout/vList5"/>
    <dgm:cxn modelId="{1DEE29DC-CECB-4C54-81F6-6CC5AF7A07BB}" type="presParOf" srcId="{AE4F266C-41B5-4BE4-94AF-B3850F51C924}" destId="{13DB88C0-D785-4788-96A1-605F77969BFE}" srcOrd="1" destOrd="0" presId="urn:microsoft.com/office/officeart/2005/8/layout/vList5"/>
    <dgm:cxn modelId="{4215CB00-1CD8-45AD-B789-CC7AE1540418}" type="presParOf" srcId="{E98BCBB6-26A7-4498-A1BF-5D224F4D1147}" destId="{3B4FC8DC-C2E3-405B-8F05-2F9CB366986C}" srcOrd="5" destOrd="0" presId="urn:microsoft.com/office/officeart/2005/8/layout/vList5"/>
    <dgm:cxn modelId="{B7852F7B-7109-451D-ACE7-80FEBB006A44}" type="presParOf" srcId="{E98BCBB6-26A7-4498-A1BF-5D224F4D1147}" destId="{03BD7504-9C3D-49E4-9B37-86AC725A2688}" srcOrd="6" destOrd="0" presId="urn:microsoft.com/office/officeart/2005/8/layout/vList5"/>
    <dgm:cxn modelId="{73A9E04A-F269-44F1-8476-6753B138721C}" type="presParOf" srcId="{03BD7504-9C3D-49E4-9B37-86AC725A2688}" destId="{4EA3744E-7A3B-4BD8-A61D-A2349CBA13CC}" srcOrd="0" destOrd="0" presId="urn:microsoft.com/office/officeart/2005/8/layout/vList5"/>
    <dgm:cxn modelId="{441EAFF4-A780-49A4-8BC0-3916A1EA0B5B}" type="presParOf" srcId="{03BD7504-9C3D-49E4-9B37-86AC725A2688}" destId="{A4D2C96F-27C5-4CAB-9E3D-85BF57A414C7}" srcOrd="1" destOrd="0" presId="urn:microsoft.com/office/officeart/2005/8/layout/vList5"/>
    <dgm:cxn modelId="{4088E323-2E4D-4653-8F21-85D114969DDA}" type="presParOf" srcId="{E98BCBB6-26A7-4498-A1BF-5D224F4D1147}" destId="{B597681E-97A0-48F6-9B93-EDA1A102000A}" srcOrd="7" destOrd="0" presId="urn:microsoft.com/office/officeart/2005/8/layout/vList5"/>
    <dgm:cxn modelId="{841F93DF-EF7E-4CA5-84DF-86A734526360}" type="presParOf" srcId="{E98BCBB6-26A7-4498-A1BF-5D224F4D1147}" destId="{5A958ECE-C0F3-44BD-A420-61DD12C2E7BD}" srcOrd="8" destOrd="0" presId="urn:microsoft.com/office/officeart/2005/8/layout/vList5"/>
    <dgm:cxn modelId="{70CBB401-CEAE-47B2-BD14-05D7B405A79D}" type="presParOf" srcId="{5A958ECE-C0F3-44BD-A420-61DD12C2E7BD}" destId="{F7BC8AC2-E485-40A8-BB30-D8EBE2DAFAB8}" srcOrd="0" destOrd="0" presId="urn:microsoft.com/office/officeart/2005/8/layout/vList5"/>
    <dgm:cxn modelId="{D89C0B51-800F-4F66-989F-237B66404668}" type="presParOf" srcId="{5A958ECE-C0F3-44BD-A420-61DD12C2E7BD}" destId="{2ACC077B-5565-4B49-8C23-C8E8CBC12DB6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xmlns="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825C9A03-5FB7-4DDB-883F-2965F1440356}">
      <dsp:nvSpPr>
        <dsp:cNvPr id="0" name=""/>
        <dsp:cNvSpPr/>
      </dsp:nvSpPr>
      <dsp:spPr>
        <a:xfrm>
          <a:off x="0" y="117071"/>
          <a:ext cx="2867705" cy="1720623"/>
        </a:xfrm>
        <a:prstGeom prst="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dk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lvl="0" algn="ctr" defTabSz="12001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2700" kern="1200" dirty="0" smtClean="0"/>
            <a:t>nos preparativos no cap. 1 para o cap. 2, </a:t>
          </a:r>
          <a:endParaRPr lang="pt-BR" sz="2700" kern="1200" dirty="0"/>
        </a:p>
      </dsp:txBody>
      <dsp:txXfrm>
        <a:off x="0" y="117071"/>
        <a:ext cx="2867705" cy="1720623"/>
      </dsp:txXfrm>
    </dsp:sp>
    <dsp:sp modelId="{2A5387AD-1B89-4F38-A8FB-46A1FDB1CA13}">
      <dsp:nvSpPr>
        <dsp:cNvPr id="0" name=""/>
        <dsp:cNvSpPr/>
      </dsp:nvSpPr>
      <dsp:spPr>
        <a:xfrm>
          <a:off x="3154475" y="117071"/>
          <a:ext cx="2867705" cy="1720623"/>
        </a:xfrm>
        <a:prstGeom prst="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dk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lvl="0" algn="ctr" defTabSz="12001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2700" kern="1200" dirty="0" smtClean="0"/>
            <a:t>em 2.4-5: “</a:t>
          </a:r>
          <a:r>
            <a:rPr lang="pt-BR" sz="2700" i="1" kern="1200" dirty="0" smtClean="0"/>
            <a:t>Então orei... e disse ao re</a:t>
          </a:r>
          <a:r>
            <a:rPr lang="pt-BR" sz="2700" kern="1200" dirty="0" smtClean="0"/>
            <a:t>i”,</a:t>
          </a:r>
          <a:endParaRPr lang="pt-BR" sz="2700" kern="1200" dirty="0"/>
        </a:p>
      </dsp:txBody>
      <dsp:txXfrm>
        <a:off x="3154475" y="117071"/>
        <a:ext cx="2867705" cy="1720623"/>
      </dsp:txXfrm>
    </dsp:sp>
    <dsp:sp modelId="{578B2C5F-6941-475B-86E0-4DCB18B01392}">
      <dsp:nvSpPr>
        <dsp:cNvPr id="0" name=""/>
        <dsp:cNvSpPr/>
      </dsp:nvSpPr>
      <dsp:spPr>
        <a:xfrm>
          <a:off x="6308951" y="117071"/>
          <a:ext cx="2867705" cy="1720623"/>
        </a:xfrm>
        <a:prstGeom prst="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dk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lvl="0" algn="ctr" defTabSz="12001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2700" kern="1200" dirty="0" smtClean="0"/>
            <a:t>em 4.4-6 “</a:t>
          </a:r>
          <a:r>
            <a:rPr lang="pt-BR" sz="2700" i="1" kern="1200" dirty="0" smtClean="0"/>
            <a:t>Ouve, ó nosso Deus . . . Assim edificamos o muro</a:t>
          </a:r>
          <a:r>
            <a:rPr lang="pt-BR" sz="2700" kern="1200" dirty="0" smtClean="0"/>
            <a:t>”, </a:t>
          </a:r>
          <a:endParaRPr lang="pt-BR" sz="2700" kern="1200" dirty="0"/>
        </a:p>
      </dsp:txBody>
      <dsp:txXfrm>
        <a:off x="6308951" y="117071"/>
        <a:ext cx="2867705" cy="1720623"/>
      </dsp:txXfrm>
    </dsp:sp>
    <dsp:sp modelId="{7C60C9DD-4023-4B57-AE1E-F89D5B7E617D}">
      <dsp:nvSpPr>
        <dsp:cNvPr id="0" name=""/>
        <dsp:cNvSpPr/>
      </dsp:nvSpPr>
      <dsp:spPr>
        <a:xfrm>
          <a:off x="1577237" y="2124464"/>
          <a:ext cx="2867705" cy="1720623"/>
        </a:xfrm>
        <a:prstGeom prst="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dk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lvl="0" algn="ctr" defTabSz="12001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2700" kern="1200" dirty="0" smtClean="0"/>
            <a:t>Em 4.9 “Porém nós oramos . . . e pusemos guarda”.</a:t>
          </a:r>
          <a:endParaRPr lang="pt-BR" sz="2700" kern="1200" dirty="0"/>
        </a:p>
      </dsp:txBody>
      <dsp:txXfrm>
        <a:off x="1577237" y="2124464"/>
        <a:ext cx="2867705" cy="1720623"/>
      </dsp:txXfrm>
    </dsp:sp>
    <dsp:sp modelId="{A36F7D8A-BC6F-427C-B755-5ED3C0B89B2B}">
      <dsp:nvSpPr>
        <dsp:cNvPr id="0" name=""/>
        <dsp:cNvSpPr/>
      </dsp:nvSpPr>
      <dsp:spPr>
        <a:xfrm>
          <a:off x="4731713" y="2124464"/>
          <a:ext cx="2867705" cy="1720623"/>
        </a:xfrm>
        <a:prstGeom prst="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dk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lvl="0" algn="ctr" defTabSz="12001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2700" kern="1200" dirty="0" smtClean="0"/>
            <a:t>e 4.14: “Lembrai-vos do Senhor. .. e pelejai.” </a:t>
          </a:r>
          <a:endParaRPr lang="pt-BR" sz="2700" kern="1200" dirty="0"/>
        </a:p>
      </dsp:txBody>
      <dsp:txXfrm>
        <a:off x="4731713" y="2124464"/>
        <a:ext cx="2867705" cy="1720623"/>
      </dsp:txXfrm>
    </dsp:sp>
  </dsp:spTree>
</dsp:drawing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8AFCF7A9-BC3B-4CEE-BC7C-5A565621AAF2}">
      <dsp:nvSpPr>
        <dsp:cNvPr id="0" name=""/>
        <dsp:cNvSpPr/>
      </dsp:nvSpPr>
      <dsp:spPr>
        <a:xfrm>
          <a:off x="0" y="417632"/>
          <a:ext cx="6155871" cy="2913750"/>
        </a:xfrm>
        <a:prstGeom prst="rect">
          <a:avLst/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77764" tIns="520700" rIns="477764" bIns="177800" numCol="1" spcCol="1270" anchor="t" anchorCtr="0">
          <a:noAutofit/>
        </a:bodyPr>
        <a:lstStyle/>
        <a:p>
          <a:pPr marL="228600" lvl="1" indent="-228600" algn="l" defTabSz="111125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pt-BR" sz="2500" b="1" kern="1200" dirty="0" smtClean="0"/>
            <a:t>1º Repreende </a:t>
          </a:r>
          <a:r>
            <a:rPr lang="pt-BR" sz="2500" kern="1200" dirty="0" smtClean="0"/>
            <a:t>aos judeus: "Não os </a:t>
          </a:r>
          <a:r>
            <a:rPr lang="pt-BR" sz="2500" u="sng" kern="1200" dirty="0" smtClean="0"/>
            <a:t>temais</a:t>
          </a:r>
          <a:r>
            <a:rPr lang="pt-BR" sz="2500" kern="1200" dirty="0" smtClean="0"/>
            <a:t>", </a:t>
          </a:r>
          <a:endParaRPr lang="pt-BR" sz="2500" kern="1200" dirty="0"/>
        </a:p>
        <a:p>
          <a:pPr marL="228600" lvl="1" indent="-228600" algn="l" defTabSz="111125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pt-BR" sz="2500" b="1" kern="1200" dirty="0" smtClean="0"/>
            <a:t>2º</a:t>
          </a:r>
          <a:r>
            <a:rPr lang="pt-BR" sz="2500" kern="1200" dirty="0" smtClean="0"/>
            <a:t> </a:t>
          </a:r>
          <a:r>
            <a:rPr lang="pt-BR" sz="2500" b="1" kern="1200" dirty="0" smtClean="0"/>
            <a:t>Anima</a:t>
          </a:r>
          <a:r>
            <a:rPr lang="pt-BR" sz="2500" kern="1200" dirty="0" smtClean="0"/>
            <a:t>: "Lembrai-vos do Senhor, grande e </a:t>
          </a:r>
          <a:r>
            <a:rPr lang="pt-BR" sz="2500" u="sng" kern="1200" dirty="0" smtClean="0"/>
            <a:t>temível</a:t>
          </a:r>
          <a:r>
            <a:rPr lang="pt-BR" sz="2500" kern="1200" dirty="0" smtClean="0"/>
            <a:t>" </a:t>
          </a:r>
          <a:endParaRPr lang="pt-BR" sz="2500" kern="1200" dirty="0"/>
        </a:p>
        <a:p>
          <a:pPr marL="228600" lvl="1" indent="-228600" algn="l" defTabSz="111125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pt-BR" sz="2500" b="1" kern="1200" dirty="0" smtClean="0"/>
            <a:t>3º</a:t>
          </a:r>
          <a:r>
            <a:rPr lang="pt-BR" sz="2500" kern="1200" dirty="0" smtClean="0"/>
            <a:t> </a:t>
          </a:r>
          <a:r>
            <a:rPr lang="pt-BR" sz="2500" b="1" kern="1200" dirty="0" smtClean="0"/>
            <a:t>Motiva:</a:t>
          </a:r>
          <a:r>
            <a:rPr lang="pt-BR" sz="2500" kern="1200" dirty="0" smtClean="0"/>
            <a:t> "Pelejai pelas coisas que prezais.” (vossas famílias e casas).</a:t>
          </a:r>
          <a:endParaRPr lang="pt-BR" sz="2500" kern="1200" dirty="0"/>
        </a:p>
      </dsp:txBody>
      <dsp:txXfrm>
        <a:off x="0" y="417632"/>
        <a:ext cx="6155871" cy="2913750"/>
      </dsp:txXfrm>
    </dsp:sp>
    <dsp:sp modelId="{46BE7B14-BC84-4B0B-AECA-42D91C9C6ABE}">
      <dsp:nvSpPr>
        <dsp:cNvPr id="0" name=""/>
        <dsp:cNvSpPr/>
      </dsp:nvSpPr>
      <dsp:spPr>
        <a:xfrm>
          <a:off x="307793" y="48632"/>
          <a:ext cx="4309109" cy="738000"/>
        </a:xfrm>
        <a:prstGeom prst="round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dk2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62874" tIns="0" rIns="162874" bIns="0" numCol="1" spcCol="1270" anchor="ctr" anchorCtr="0">
          <a:noAutofit/>
        </a:bodyPr>
        <a:lstStyle/>
        <a:p>
          <a:pPr lvl="0" algn="l" defTabSz="11112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2500" b="1" kern="1200" dirty="0" smtClean="0"/>
            <a:t>Então Neemias age: (v.14)</a:t>
          </a:r>
          <a:endParaRPr lang="pt-BR" sz="2500" b="1" kern="1200" dirty="0"/>
        </a:p>
      </dsp:txBody>
      <dsp:txXfrm>
        <a:off x="307793" y="48632"/>
        <a:ext cx="4309109" cy="738000"/>
      </dsp:txXfrm>
    </dsp:sp>
  </dsp:spTree>
</dsp:drawing>
</file>

<file path=ppt/diagrams/drawing3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C2F84F71-DBF4-4EE6-809D-5FC8CF357258}">
      <dsp:nvSpPr>
        <dsp:cNvPr id="0" name=""/>
        <dsp:cNvSpPr/>
      </dsp:nvSpPr>
      <dsp:spPr>
        <a:xfrm>
          <a:off x="0" y="776189"/>
          <a:ext cx="9293225" cy="3734811"/>
        </a:xfrm>
        <a:prstGeom prst="rect">
          <a:avLst/>
        </a:prstGeom>
        <a:solidFill>
          <a:schemeClr val="dk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21258" tIns="666496" rIns="721258" bIns="199136" numCol="1" spcCol="1270" anchor="t" anchorCtr="0">
          <a:noAutofit/>
        </a:bodyPr>
        <a:lstStyle/>
        <a:p>
          <a:pPr marL="285750" lvl="1" indent="-285750" algn="l" defTabSz="12446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pt-BR" sz="2800" kern="1200" dirty="0" smtClean="0"/>
            <a:t>NÃO TER RECURSOS NEM PARA COMPRAR COMIDA.</a:t>
          </a:r>
          <a:endParaRPr lang="pt-BR" sz="2800" kern="1200" dirty="0"/>
        </a:p>
        <a:p>
          <a:pPr marL="285750" lvl="1" indent="-285750" algn="l" defTabSz="12446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pt-BR" sz="2800" kern="1200" dirty="0"/>
        </a:p>
        <a:p>
          <a:pPr marL="285750" lvl="1" indent="-285750" algn="l" defTabSz="12446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pt-BR" sz="2800" kern="1200" dirty="0" smtClean="0"/>
            <a:t>HIPOTECARAM TERRAS, VINHAS,CASAS PARA COMPRAR COMIDA.</a:t>
          </a:r>
          <a:endParaRPr lang="pt-BR" sz="2800" kern="1200" dirty="0"/>
        </a:p>
        <a:p>
          <a:pPr marL="285750" lvl="1" indent="-285750" algn="l" defTabSz="12446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pt-BR" sz="2800" kern="1200" dirty="0"/>
        </a:p>
        <a:p>
          <a:pPr marL="285750" lvl="1" indent="-285750" algn="l" defTabSz="12446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pt-BR" sz="2800" kern="1200" dirty="0" smtClean="0"/>
            <a:t>TIVERAM QUE DAR OS FILHOS COMO ESCRAVOS.</a:t>
          </a:r>
          <a:endParaRPr lang="pt-BR" sz="2800" kern="1200" dirty="0"/>
        </a:p>
      </dsp:txBody>
      <dsp:txXfrm>
        <a:off x="0" y="776189"/>
        <a:ext cx="9293225" cy="3734811"/>
      </dsp:txXfrm>
    </dsp:sp>
    <dsp:sp modelId="{A87FA386-E904-4F5B-B4FB-E9BF19D6EC22}">
      <dsp:nvSpPr>
        <dsp:cNvPr id="0" name=""/>
        <dsp:cNvSpPr/>
      </dsp:nvSpPr>
      <dsp:spPr>
        <a:xfrm>
          <a:off x="562630" y="0"/>
          <a:ext cx="6505257" cy="944640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5883" tIns="0" rIns="245883" bIns="0" numCol="1" spcCol="1270" anchor="ctr" anchorCtr="0">
          <a:noAutofit/>
        </a:bodyPr>
        <a:lstStyle/>
        <a:p>
          <a:pPr lvl="0" algn="l" defTabSz="14224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3200" b="1" kern="1200" dirty="0" smtClean="0"/>
            <a:t>Qual era a queixa do povo (5.1-5)?</a:t>
          </a:r>
          <a:endParaRPr lang="pt-BR" sz="3200" b="1" kern="1200" dirty="0"/>
        </a:p>
      </dsp:txBody>
      <dsp:txXfrm>
        <a:off x="562630" y="0"/>
        <a:ext cx="6505257" cy="944640"/>
      </dsp:txXfrm>
    </dsp:sp>
  </dsp:spTree>
</dsp:drawing>
</file>

<file path=ppt/diagrams/drawing4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EA3C6A98-B281-4412-9834-C6A9135D11E4}">
      <dsp:nvSpPr>
        <dsp:cNvPr id="0" name=""/>
        <dsp:cNvSpPr/>
      </dsp:nvSpPr>
      <dsp:spPr>
        <a:xfrm>
          <a:off x="0" y="110538"/>
          <a:ext cx="9293225" cy="1330875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l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2400" kern="1200" dirty="0" smtClean="0"/>
            <a:t>Os escravos </a:t>
          </a:r>
          <a:r>
            <a:rPr lang="pt-BR" sz="2400" b="1" kern="1200" dirty="0" smtClean="0"/>
            <a:t>só serviam por até seis anos </a:t>
          </a:r>
          <a:r>
            <a:rPr lang="pt-BR" sz="2400" kern="1200" dirty="0" smtClean="0"/>
            <a:t>(</a:t>
          </a:r>
          <a:r>
            <a:rPr lang="pt-BR" sz="2400" kern="1200" dirty="0" err="1" smtClean="0"/>
            <a:t>Êx</a:t>
          </a:r>
          <a:r>
            <a:rPr lang="pt-BR" sz="2400" kern="1200" dirty="0" smtClean="0"/>
            <a:t> 21:2, 7-11; Lv 25:39-41, 54). No 7º ano os escravos eram libertos (</a:t>
          </a:r>
          <a:r>
            <a:rPr lang="pt-BR" sz="2400" kern="1200" dirty="0" err="1" smtClean="0"/>
            <a:t>Dt</a:t>
          </a:r>
          <a:r>
            <a:rPr lang="pt-BR" sz="2400" kern="1200" dirty="0" smtClean="0"/>
            <a:t> 15:16). </a:t>
          </a:r>
          <a:endParaRPr lang="pt-BR" sz="2400" kern="1200" dirty="0"/>
        </a:p>
      </dsp:txBody>
      <dsp:txXfrm>
        <a:off x="0" y="110538"/>
        <a:ext cx="9293225" cy="1330875"/>
      </dsp:txXfrm>
    </dsp:sp>
    <dsp:sp modelId="{EDA43018-78C0-4754-B58A-3FC35E805A8C}">
      <dsp:nvSpPr>
        <dsp:cNvPr id="0" name=""/>
        <dsp:cNvSpPr/>
      </dsp:nvSpPr>
      <dsp:spPr>
        <a:xfrm>
          <a:off x="0" y="1628613"/>
          <a:ext cx="9293225" cy="1330875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l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2400" kern="1200" dirty="0" smtClean="0"/>
            <a:t>A terra de um homem podia ser hipotecada ou vendida a alguém da própria tribo, mas sempre </a:t>
          </a:r>
          <a:r>
            <a:rPr lang="pt-BR" sz="2400" b="1" kern="1200" dirty="0" smtClean="0"/>
            <a:t>voltava ao dono original no ano de jubileu </a:t>
          </a:r>
          <a:r>
            <a:rPr lang="pt-BR" sz="2400" kern="1200" dirty="0" smtClean="0"/>
            <a:t>(Lv 25:10, 14-17, 25-27). </a:t>
          </a:r>
          <a:endParaRPr lang="pt-BR" sz="2400" kern="1200" dirty="0"/>
        </a:p>
      </dsp:txBody>
      <dsp:txXfrm>
        <a:off x="0" y="1628613"/>
        <a:ext cx="9293225" cy="1330875"/>
      </dsp:txXfrm>
    </dsp:sp>
    <dsp:sp modelId="{808999A4-8D53-4DF9-A16D-A6B4964A4A5A}">
      <dsp:nvSpPr>
        <dsp:cNvPr id="0" name=""/>
        <dsp:cNvSpPr/>
      </dsp:nvSpPr>
      <dsp:spPr>
        <a:xfrm>
          <a:off x="0" y="3146688"/>
          <a:ext cx="9293225" cy="1330875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l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2400" kern="1200" dirty="0" smtClean="0"/>
            <a:t>O Senhor tinha estabelecido que os ricos emprestassem aos pobres (</a:t>
          </a:r>
          <a:r>
            <a:rPr lang="pt-BR" sz="2400" kern="1200" dirty="0" err="1" smtClean="0"/>
            <a:t>Dt</a:t>
          </a:r>
          <a:r>
            <a:rPr lang="pt-BR" sz="2400" kern="1200" dirty="0" smtClean="0"/>
            <a:t> 15:7-11) </a:t>
          </a:r>
          <a:r>
            <a:rPr lang="pt-BR" sz="2400" b="1" kern="1200" dirty="0" smtClean="0"/>
            <a:t>sem cobrar juros </a:t>
          </a:r>
          <a:r>
            <a:rPr lang="pt-BR" sz="2400" kern="1200" dirty="0" smtClean="0"/>
            <a:t>(Ex 22:25; Lv 25:36). </a:t>
          </a:r>
          <a:endParaRPr lang="pt-BR" sz="2400" kern="1200" dirty="0"/>
        </a:p>
      </dsp:txBody>
      <dsp:txXfrm>
        <a:off x="0" y="3146688"/>
        <a:ext cx="9293225" cy="1330875"/>
      </dsp:txXfrm>
    </dsp:sp>
  </dsp:spTree>
</dsp:drawing>
</file>

<file path=ppt/diagrams/drawing5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6FCFC321-476C-497C-B719-95B7F359DA47}">
      <dsp:nvSpPr>
        <dsp:cNvPr id="0" name=""/>
        <dsp:cNvSpPr/>
      </dsp:nvSpPr>
      <dsp:spPr>
        <a:xfrm>
          <a:off x="0" y="0"/>
          <a:ext cx="9718675" cy="1719398"/>
        </a:xfrm>
        <a:prstGeom prst="rect">
          <a:avLst/>
        </a:prstGeom>
        <a:solidFill>
          <a:schemeClr val="dk1">
            <a:shade val="8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2800" kern="1200" dirty="0" smtClean="0">
              <a:latin typeface="Century Gothic" pitchFamily="34" charset="0"/>
            </a:rPr>
            <a:t>Podemos sofrer oposição dentro da própria igreja, no meio do povo de Deus. </a:t>
          </a:r>
          <a:endParaRPr lang="pt-BR" sz="2800" kern="1200" dirty="0">
            <a:latin typeface="Century Gothic" pitchFamily="34" charset="0"/>
          </a:endParaRPr>
        </a:p>
      </dsp:txBody>
      <dsp:txXfrm>
        <a:off x="0" y="0"/>
        <a:ext cx="9718675" cy="1719398"/>
      </dsp:txXfrm>
    </dsp:sp>
    <dsp:sp modelId="{AEE2D0CD-59C2-4077-948D-2A24DFA20A7D}">
      <dsp:nvSpPr>
        <dsp:cNvPr id="0" name=""/>
        <dsp:cNvSpPr/>
      </dsp:nvSpPr>
      <dsp:spPr>
        <a:xfrm>
          <a:off x="4745" y="1719398"/>
          <a:ext cx="3236394" cy="3610737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2800" kern="1200" dirty="0" smtClean="0">
              <a:latin typeface="Century Gothic" pitchFamily="34" charset="0"/>
            </a:rPr>
            <a:t>NEEMIAS nos ensina a agir, </a:t>
          </a:r>
          <a:r>
            <a:rPr lang="pt-BR" sz="2800" b="1" kern="1200" dirty="0" smtClean="0">
              <a:latin typeface="Century Gothic" pitchFamily="34" charset="0"/>
            </a:rPr>
            <a:t>confrontando, com base na Palavra de Deus. </a:t>
          </a:r>
          <a:endParaRPr lang="pt-BR" sz="2800" kern="1200" dirty="0">
            <a:latin typeface="Century Gothic" pitchFamily="34" charset="0"/>
          </a:endParaRPr>
        </a:p>
      </dsp:txBody>
      <dsp:txXfrm>
        <a:off x="4745" y="1719398"/>
        <a:ext cx="3236394" cy="3610737"/>
      </dsp:txXfrm>
    </dsp:sp>
    <dsp:sp modelId="{AD8B0BB7-DA71-42FF-A57C-4ABDE693C70E}">
      <dsp:nvSpPr>
        <dsp:cNvPr id="0" name=""/>
        <dsp:cNvSpPr/>
      </dsp:nvSpPr>
      <dsp:spPr>
        <a:xfrm>
          <a:off x="3241140" y="1719398"/>
          <a:ext cx="3236394" cy="3610737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2800" kern="1200" dirty="0" smtClean="0">
              <a:latin typeface="Century Gothic" pitchFamily="34" charset="0"/>
            </a:rPr>
            <a:t>Paulo nos instrui a seguir a </a:t>
          </a:r>
          <a:r>
            <a:rPr lang="pt-BR" sz="2800" b="1" kern="1200" dirty="0" smtClean="0">
              <a:latin typeface="Century Gothic" pitchFamily="34" charset="0"/>
            </a:rPr>
            <a:t>verdade em amor                </a:t>
          </a:r>
          <a:r>
            <a:rPr lang="pt-BR" sz="2800" kern="1200" dirty="0" smtClean="0">
              <a:latin typeface="Century Gothic" pitchFamily="34" charset="0"/>
            </a:rPr>
            <a:t>(</a:t>
          </a:r>
          <a:r>
            <a:rPr lang="pt-BR" sz="2800" kern="1200" dirty="0" err="1" smtClean="0">
              <a:latin typeface="Century Gothic" pitchFamily="34" charset="0"/>
            </a:rPr>
            <a:t>Ef</a:t>
          </a:r>
          <a:r>
            <a:rPr lang="pt-BR" sz="2800" kern="1200" dirty="0" smtClean="0">
              <a:latin typeface="Century Gothic" pitchFamily="34" charset="0"/>
            </a:rPr>
            <a:t>. 4.15). </a:t>
          </a:r>
          <a:endParaRPr lang="pt-BR" sz="2800" kern="1200" dirty="0">
            <a:latin typeface="Century Gothic" pitchFamily="34" charset="0"/>
          </a:endParaRPr>
        </a:p>
      </dsp:txBody>
      <dsp:txXfrm>
        <a:off x="3241140" y="1719398"/>
        <a:ext cx="3236394" cy="3610737"/>
      </dsp:txXfrm>
    </dsp:sp>
    <dsp:sp modelId="{55FBF724-C3FD-4A60-AEA1-0265EBB349E4}">
      <dsp:nvSpPr>
        <dsp:cNvPr id="0" name=""/>
        <dsp:cNvSpPr/>
      </dsp:nvSpPr>
      <dsp:spPr>
        <a:xfrm>
          <a:off x="6477534" y="1719398"/>
          <a:ext cx="3236394" cy="3610737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2800" b="1" kern="1200" dirty="0" smtClean="0">
              <a:latin typeface="Century Gothic" pitchFamily="34" charset="0"/>
            </a:rPr>
            <a:t>Jesus nos ensina como agir, </a:t>
          </a:r>
          <a:r>
            <a:rPr lang="pt-BR" sz="2800" kern="1200" dirty="0" smtClean="0">
              <a:latin typeface="Century Gothic" pitchFamily="34" charset="0"/>
            </a:rPr>
            <a:t>se o irmão pecar contra nós                   (</a:t>
          </a:r>
          <a:r>
            <a:rPr lang="pt-BR" sz="2800" kern="1200" dirty="0" err="1" smtClean="0">
              <a:latin typeface="Century Gothic" pitchFamily="34" charset="0"/>
            </a:rPr>
            <a:t>Mt</a:t>
          </a:r>
          <a:r>
            <a:rPr lang="pt-BR" sz="2800" kern="1200" dirty="0" smtClean="0">
              <a:latin typeface="Century Gothic" pitchFamily="34" charset="0"/>
            </a:rPr>
            <a:t> 18.15-21).</a:t>
          </a:r>
          <a:endParaRPr lang="pt-BR" sz="2800" kern="1200" dirty="0">
            <a:latin typeface="Century Gothic" pitchFamily="34" charset="0"/>
          </a:endParaRPr>
        </a:p>
      </dsp:txBody>
      <dsp:txXfrm>
        <a:off x="6477534" y="1719398"/>
        <a:ext cx="3236394" cy="3610737"/>
      </dsp:txXfrm>
    </dsp:sp>
    <dsp:sp modelId="{CEEC2B03-7B75-4477-A5DC-4FB133D503CF}">
      <dsp:nvSpPr>
        <dsp:cNvPr id="0" name=""/>
        <dsp:cNvSpPr/>
      </dsp:nvSpPr>
      <dsp:spPr>
        <a:xfrm>
          <a:off x="0" y="5330135"/>
          <a:ext cx="9718675" cy="401193"/>
        </a:xfrm>
        <a:prstGeom prst="rect">
          <a:avLst/>
        </a:prstGeom>
        <a:solidFill>
          <a:schemeClr val="dk1">
            <a:shade val="8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</dsp:spTree>
</dsp:drawing>
</file>

<file path=ppt/diagrams/drawing6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1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hList3">
  <dgm:title val=""/>
  <dgm:desc val=""/>
  <dgm:catLst>
    <dgm:cat type="list" pri="1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5" srcId="0" destId="1" srcOrd="0" destOrd="0"/>
        <dgm:cxn modelId="6" srcId="1" destId="2" srcOrd="0" destOrd="0"/>
        <dgm:cxn modelId="7" srcId="1" destId="3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</dgm:ptLst>
      <dgm:cxnLst>
        <dgm:cxn modelId="6" srcId="0" destId="1" srcOrd="0" destOrd="0"/>
        <dgm:cxn modelId="7" srcId="1" destId="2" srcOrd="0" destOrd="0"/>
        <dgm:cxn modelId="8" srcId="1" destId="3" srcOrd="1" destOrd="0"/>
        <dgm:cxn modelId="9" srcId="1" destId="4" srcOrd="2" destOrd="0"/>
        <dgm:cxn modelId="10" srcId="1" destId="5" srcOrd="3" destOrd="0"/>
      </dgm:cxnLst>
      <dgm:bg/>
      <dgm:whole/>
    </dgm:dataModel>
  </dgm:clrData>
  <dgm:layoutNode name="composite">
    <dgm:varLst>
      <dgm:chMax val="1"/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roof" refType="w"/>
      <dgm:constr type="h" for="ch" forName="roof" refType="h" fact="0.3"/>
      <dgm:constr type="primFontSz" for="ch" forName="roof" val="65"/>
      <dgm:constr type="w" for="ch" forName="pillars" refType="w"/>
      <dgm:constr type="h" for="ch" forName="pillars" refType="h" fact="0.63"/>
      <dgm:constr type="t" for="ch" forName="pillars" refType="h" fact="0.3"/>
      <dgm:constr type="primFontSz" for="des" forName="pillar1" val="65"/>
      <dgm:constr type="primFontSz" for="des" forName="pillarX" refType="primFontSz" refFor="des" refForName="pillar1" op="equ"/>
      <dgm:constr type="w" for="ch" forName="base" refType="w"/>
      <dgm:constr type="h" for="ch" forName="base" refType="h" fact="0.07"/>
      <dgm:constr type="t" for="ch" forName="base" refType="h" fact="0.93"/>
    </dgm:constrLst>
    <dgm:ruleLst/>
    <dgm:forEach name="Name0" axis="ch" ptType="node" cnt="1">
      <dgm:layoutNode name="roof" styleLbl="dkBgShp">
        <dgm:alg type="tx"/>
        <dgm:shape xmlns:r="http://schemas.openxmlformats.org/officeDocument/2006/relationships" type="rect" r:blip="">
          <dgm:adjLst/>
        </dgm:shape>
        <dgm:presOf axis="self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layoutNode name="pillars" styleLbl="node1">
        <dgm:choose name="Name1">
          <dgm:if name="Name2" func="var" arg="dir" op="equ" val="norm">
            <dgm:alg type="lin">
              <dgm:param type="linDir" val="fromL"/>
            </dgm:alg>
          </dgm:if>
          <dgm:else name="Name3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illar1" refType="w"/>
          <dgm:constr type="h" for="ch" forName="pillar1" refType="h"/>
          <dgm:constr type="w" for="ch" forName="pillarX" refType="w"/>
          <dgm:constr type="h" for="ch" forName="pillarX" refType="h"/>
        </dgm:constrLst>
        <dgm:ruleLst/>
        <dgm:layoutNode name="pillar1" styleLbl="node1">
          <dgm:varLst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forEach name="Name4" axis="ch" ptType="node" st="2">
          <dgm:layoutNode name="pillarX" styleLbl="node1">
            <dgm:varLst>
              <dgm:bulletEnabled val="1"/>
            </dgm:varLst>
            <dgm:alg type="tx"/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forEach>
      </dgm:layoutNode>
      <dgm:layoutNode name="base" styleLbl="dkBgShp">
        <dgm:alg type="sp"/>
        <dgm:shape xmlns:r="http://schemas.openxmlformats.org/officeDocument/2006/relationships" type="rect" r:blip="">
          <dgm:adjLst/>
        </dgm:shape>
        <dgm:presOf/>
        <dgm:constrLst/>
        <dgm:ruleLst/>
      </dgm:layoutNode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#2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defTabSz="239481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defTabSz="239481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7C8FAD57-6983-4957-AD8A-F90E7DCB596B}" type="datetimeFigureOut">
              <a:rPr lang="en-US"/>
              <a:pPr>
                <a:defRPr/>
              </a:pPr>
              <a:t>4/13/2018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defTabSz="239481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defTabSz="239481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1DDA03B0-21D8-4292-AEFB-C57BEF60A4B0}" type="slidenum">
              <a:rPr lang="en-US"/>
              <a:pPr>
                <a:defRPr/>
              </a:pPr>
              <a:t>‹nº›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defTabSz="239481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pt-BR" dirty="0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defTabSz="239481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76FD8100-74BC-4DDD-83CB-F363EE235D0A}" type="datetimeFigureOut">
              <a:rPr lang="pt-BR"/>
              <a:pPr>
                <a:defRPr/>
              </a:pPr>
              <a:t>13/04/2018</a:t>
            </a:fld>
            <a:endParaRPr lang="pt-BR" dirty="0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1200150" y="1143000"/>
            <a:ext cx="44577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pt-BR" noProof="0" dirty="0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 noProof="0"/>
              <a:t>Editar estilos de texto Mestre</a:t>
            </a:r>
          </a:p>
          <a:p>
            <a:pPr lvl="1"/>
            <a:r>
              <a:rPr lang="pt-BR" noProof="0"/>
              <a:t>Segundo nível</a:t>
            </a:r>
          </a:p>
          <a:p>
            <a:pPr lvl="2"/>
            <a:r>
              <a:rPr lang="pt-BR" noProof="0"/>
              <a:t>Terceiro nível</a:t>
            </a:r>
          </a:p>
          <a:p>
            <a:pPr lvl="3"/>
            <a:r>
              <a:rPr lang="pt-BR" noProof="0"/>
              <a:t>Quarto nível</a:t>
            </a:r>
          </a:p>
          <a:p>
            <a:pPr lvl="4"/>
            <a:r>
              <a:rPr lang="pt-BR" noProof="0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defTabSz="239481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pt-BR" dirty="0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defTabSz="239481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FEE8FB80-D13E-43A6-BB72-79D9B2D0448E}" type="slidenum">
              <a:rPr lang="pt-BR"/>
              <a:pPr>
                <a:defRPr/>
              </a:pPr>
              <a:t>‹nº›</a:t>
            </a:fld>
            <a:endParaRPr lang="pt-BR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defTabSz="477838" rtl="0" eaLnBrk="0" fontAlgn="base" hangingPunct="0">
      <a:spcBef>
        <a:spcPct val="30000"/>
      </a:spcBef>
      <a:spcAft>
        <a:spcPct val="0"/>
      </a:spcAft>
      <a:defRPr sz="600" kern="1200">
        <a:solidFill>
          <a:schemeClr val="tx1"/>
        </a:solidFill>
        <a:latin typeface="+mn-lt"/>
        <a:ea typeface="+mn-ea"/>
        <a:cs typeface="+mn-cs"/>
      </a:defRPr>
    </a:lvl1pPr>
    <a:lvl2pPr marL="238125" algn="l" defTabSz="477838" rtl="0" eaLnBrk="0" fontAlgn="base" hangingPunct="0">
      <a:spcBef>
        <a:spcPct val="30000"/>
      </a:spcBef>
      <a:spcAft>
        <a:spcPct val="0"/>
      </a:spcAft>
      <a:defRPr sz="600" kern="1200">
        <a:solidFill>
          <a:schemeClr val="tx1"/>
        </a:solidFill>
        <a:latin typeface="+mn-lt"/>
        <a:ea typeface="+mn-ea"/>
        <a:cs typeface="+mn-cs"/>
      </a:defRPr>
    </a:lvl2pPr>
    <a:lvl3pPr marL="477838" algn="l" defTabSz="477838" rtl="0" eaLnBrk="0" fontAlgn="base" hangingPunct="0">
      <a:spcBef>
        <a:spcPct val="30000"/>
      </a:spcBef>
      <a:spcAft>
        <a:spcPct val="0"/>
      </a:spcAft>
      <a:defRPr sz="600" kern="1200">
        <a:solidFill>
          <a:schemeClr val="tx1"/>
        </a:solidFill>
        <a:latin typeface="+mn-lt"/>
        <a:ea typeface="+mn-ea"/>
        <a:cs typeface="+mn-cs"/>
      </a:defRPr>
    </a:lvl3pPr>
    <a:lvl4pPr marL="717550" algn="l" defTabSz="477838" rtl="0" eaLnBrk="0" fontAlgn="base" hangingPunct="0">
      <a:spcBef>
        <a:spcPct val="30000"/>
      </a:spcBef>
      <a:spcAft>
        <a:spcPct val="0"/>
      </a:spcAft>
      <a:defRPr sz="600" kern="1200">
        <a:solidFill>
          <a:schemeClr val="tx1"/>
        </a:solidFill>
        <a:latin typeface="+mn-lt"/>
        <a:ea typeface="+mn-ea"/>
        <a:cs typeface="+mn-cs"/>
      </a:defRPr>
    </a:lvl4pPr>
    <a:lvl5pPr marL="957263" algn="l" defTabSz="477838" rtl="0" eaLnBrk="0" fontAlgn="base" hangingPunct="0">
      <a:spcBef>
        <a:spcPct val="30000"/>
      </a:spcBef>
      <a:spcAft>
        <a:spcPct val="0"/>
      </a:spcAft>
      <a:defRPr sz="600" kern="1200">
        <a:solidFill>
          <a:schemeClr val="tx1"/>
        </a:solidFill>
        <a:latin typeface="+mn-lt"/>
        <a:ea typeface="+mn-ea"/>
        <a:cs typeface="+mn-cs"/>
      </a:defRPr>
    </a:lvl5pPr>
    <a:lvl6pPr marL="1197407" algn="l" defTabSz="478963" rtl="0" eaLnBrk="1" latinLnBrk="0" hangingPunct="1">
      <a:defRPr sz="600" kern="1200">
        <a:solidFill>
          <a:schemeClr val="tx1"/>
        </a:solidFill>
        <a:latin typeface="+mn-lt"/>
        <a:ea typeface="+mn-ea"/>
        <a:cs typeface="+mn-cs"/>
      </a:defRPr>
    </a:lvl6pPr>
    <a:lvl7pPr marL="1436888" algn="l" defTabSz="478963" rtl="0" eaLnBrk="1" latinLnBrk="0" hangingPunct="1">
      <a:defRPr sz="600" kern="1200">
        <a:solidFill>
          <a:schemeClr val="tx1"/>
        </a:solidFill>
        <a:latin typeface="+mn-lt"/>
        <a:ea typeface="+mn-ea"/>
        <a:cs typeface="+mn-cs"/>
      </a:defRPr>
    </a:lvl7pPr>
    <a:lvl8pPr marL="1676370" algn="l" defTabSz="478963" rtl="0" eaLnBrk="1" latinLnBrk="0" hangingPunct="1">
      <a:defRPr sz="600" kern="1200">
        <a:solidFill>
          <a:schemeClr val="tx1"/>
        </a:solidFill>
        <a:latin typeface="+mn-lt"/>
        <a:ea typeface="+mn-ea"/>
        <a:cs typeface="+mn-cs"/>
      </a:defRPr>
    </a:lvl8pPr>
    <a:lvl9pPr marL="1915851" algn="l" defTabSz="478963" rtl="0" eaLnBrk="1" latinLnBrk="0" hangingPunct="1">
      <a:defRPr sz="6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Espaço Reservado para Imagem de Slide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4578" name="Espaço Reservado para Anotações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t-BR" dirty="0" smtClean="0"/>
          </a:p>
        </p:txBody>
      </p:sp>
      <p:sp>
        <p:nvSpPr>
          <p:cNvPr id="30723" name="Espaço Reservado para Número de Slide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defTabSz="238125" fontAlgn="base">
              <a:spcBef>
                <a:spcPct val="0"/>
              </a:spcBef>
              <a:spcAft>
                <a:spcPct val="0"/>
              </a:spcAft>
              <a:defRPr/>
            </a:pPr>
            <a:fld id="{F8DDA3E8-3DC9-43DC-AC11-7297E7A52129}" type="slidenum">
              <a:rPr lang="pt-BR">
                <a:cs typeface="Arial" charset="0"/>
              </a:rPr>
              <a:pPr defTabSz="238125" fontAlgn="base">
                <a:spcBef>
                  <a:spcPct val="0"/>
                </a:spcBef>
                <a:spcAft>
                  <a:spcPct val="0"/>
                </a:spcAft>
                <a:defRPr/>
              </a:pPr>
              <a:t>2</a:t>
            </a:fld>
            <a:endParaRPr lang="pt-BR" dirty="0">
              <a:cs typeface="Arial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6626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t-BR" dirty="0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Espaço Reservado para Imagem de Slide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8674" name="Espaço Reservado para Anotações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pt-BR" smtClean="0"/>
              <a:t>Muitos vão prometer uma VIDA BOA, SEM DIFICULDADE, SEM PROBLEMAS, MAS NÃO É ISSO QUE A PALAVRA DE DEUS NOS ENSINA.</a:t>
            </a:r>
          </a:p>
          <a:p>
            <a:pPr eaLnBrk="1" hangingPunct="1"/>
            <a:r>
              <a:rPr lang="pt-BR" smtClean="0"/>
              <a:t>A vida cristã não é um MAR DE ROSAS, um CÉU DE BRIGADEIRO. É permeada por lutas, problemas, perseguições, oposição.</a:t>
            </a:r>
          </a:p>
          <a:p>
            <a:pPr eaLnBrk="1" hangingPunct="1">
              <a:spcBef>
                <a:spcPct val="0"/>
              </a:spcBef>
            </a:pPr>
            <a:r>
              <a:rPr lang="pt-BR" smtClean="0"/>
              <a:t>FAZER a </a:t>
            </a:r>
            <a:r>
              <a:rPr lang="pt-BR" b="1" smtClean="0"/>
              <a:t>OBRA </a:t>
            </a:r>
            <a:r>
              <a:rPr lang="pt-BR" smtClean="0"/>
              <a:t>de Deus, de acordo com a </a:t>
            </a:r>
            <a:r>
              <a:rPr lang="pt-BR" b="1" smtClean="0"/>
              <a:t>VONTADE </a:t>
            </a:r>
            <a:r>
              <a:rPr lang="pt-BR" smtClean="0"/>
              <a:t>de Deus, não significa FACILIDADE. </a:t>
            </a:r>
            <a:r>
              <a:rPr lang="pt-BR" b="1" smtClean="0"/>
              <a:t>PERSEVERAR –ATÉ O FIM SERÁ SALVO (Mt 24.13)</a:t>
            </a:r>
          </a:p>
          <a:p>
            <a:pPr eaLnBrk="1" hangingPunct="1">
              <a:spcBef>
                <a:spcPct val="0"/>
              </a:spcBef>
            </a:pPr>
            <a:r>
              <a:rPr lang="pt-BR" sz="1200" b="1" smtClean="0"/>
              <a:t>PAULO lista algumas de seus sofrimentos e perseguições em 1 Co 11.24-28: Acoites, apedrejamentos, naufrágios, fome, frio, perigos.</a:t>
            </a:r>
          </a:p>
        </p:txBody>
      </p:sp>
      <p:sp>
        <p:nvSpPr>
          <p:cNvPr id="32771" name="Espaço Reservado para Número de Slide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defTabSz="238125" fontAlgn="base">
              <a:spcBef>
                <a:spcPct val="0"/>
              </a:spcBef>
              <a:spcAft>
                <a:spcPct val="0"/>
              </a:spcAft>
              <a:defRPr/>
            </a:pPr>
            <a:fld id="{A96910AC-688E-423F-8819-BA2B29C8D6A6}" type="slidenum">
              <a:rPr lang="pt-BR">
                <a:cs typeface="Arial" charset="0"/>
              </a:rPr>
              <a:pPr defTabSz="238125" fontAlgn="base">
                <a:spcBef>
                  <a:spcPct val="0"/>
                </a:spcBef>
                <a:spcAft>
                  <a:spcPct val="0"/>
                </a:spcAft>
                <a:defRPr/>
              </a:pPr>
              <a:t>4</a:t>
            </a:fld>
            <a:endParaRPr lang="pt-BR">
              <a:cs typeface="Arial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Espaço Reservado para Imagem de Slide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0722" name="Espaço Reservado para Anotações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pt-BR" smtClean="0"/>
              <a:t>Certamente passaremos por situações difíceis e enfrentaremos oposições árduas. </a:t>
            </a:r>
          </a:p>
          <a:p>
            <a:pPr eaLnBrk="1" hangingPunct="1"/>
            <a:r>
              <a:rPr lang="pt-BR" smtClean="0"/>
              <a:t>Neemias estava fazendo a obra de Deus, foi chamado e vocacionado por Deus para uma difícil tarefa e mesmo assim enfrentou árdua oposição.</a:t>
            </a:r>
          </a:p>
          <a:p>
            <a:pPr eaLnBrk="1" hangingPunct="1"/>
            <a:r>
              <a:rPr lang="pt-BR" smtClean="0"/>
              <a:t>Mas como podemos lidar com oposições e perseguições?</a:t>
            </a:r>
          </a:p>
        </p:txBody>
      </p:sp>
      <p:sp>
        <p:nvSpPr>
          <p:cNvPr id="32771" name="Espaço Reservado para Número de Slide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defTabSz="238125" fontAlgn="base">
              <a:spcBef>
                <a:spcPct val="0"/>
              </a:spcBef>
              <a:spcAft>
                <a:spcPct val="0"/>
              </a:spcAft>
              <a:defRPr/>
            </a:pPr>
            <a:fld id="{6A19EC3D-0DD8-4B5C-90BC-0BA918262EAE}" type="slidenum">
              <a:rPr lang="pt-BR">
                <a:cs typeface="Arial" charset="0"/>
              </a:rPr>
              <a:pPr defTabSz="238125" fontAlgn="base">
                <a:spcBef>
                  <a:spcPct val="0"/>
                </a:spcBef>
                <a:spcAft>
                  <a:spcPct val="0"/>
                </a:spcAft>
                <a:defRPr/>
              </a:pPr>
              <a:t>5</a:t>
            </a:fld>
            <a:endParaRPr lang="pt-BR">
              <a:cs typeface="Arial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9" name="Espaço Reservado para Imagem de Slide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2770" name="Espaço Reservado para Anotações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pt-BR" smtClean="0"/>
              <a:t>Ciladas, emboscadas</a:t>
            </a:r>
          </a:p>
          <a:p>
            <a:pPr eaLnBrk="1" hangingPunct="1"/>
            <a:r>
              <a:rPr lang="pt-BR" smtClean="0"/>
              <a:t>Insinuações, boatos , calúnias.</a:t>
            </a:r>
          </a:p>
        </p:txBody>
      </p:sp>
      <p:sp>
        <p:nvSpPr>
          <p:cNvPr id="32771" name="Espaço Reservado para Número de Slide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defTabSz="238125" fontAlgn="base">
              <a:spcBef>
                <a:spcPct val="0"/>
              </a:spcBef>
              <a:spcAft>
                <a:spcPct val="0"/>
              </a:spcAft>
              <a:defRPr/>
            </a:pPr>
            <a:fld id="{75D0D1E7-B196-4EEF-9307-ED9E1FE24A5B}" type="slidenum">
              <a:rPr lang="pt-BR">
                <a:cs typeface="Arial" charset="0"/>
              </a:rPr>
              <a:pPr defTabSz="238125" fontAlgn="base">
                <a:spcBef>
                  <a:spcPct val="0"/>
                </a:spcBef>
                <a:spcAft>
                  <a:spcPct val="0"/>
                </a:spcAft>
                <a:defRPr/>
              </a:pPr>
              <a:t>6</a:t>
            </a:fld>
            <a:endParaRPr lang="pt-BR">
              <a:cs typeface="Arial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7" name="Espaço Reservado para Imagem de Slide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4818" name="Espaço Reservado para Anotações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pt-BR" b="1" smtClean="0"/>
              <a:t>INICIAM COM TÁTICA CONHECIDA: a zombaria. o escárnio. Humilhação.</a:t>
            </a:r>
          </a:p>
          <a:p>
            <a:pPr eaLnBrk="1" hangingPunct="1"/>
            <a:r>
              <a:rPr lang="pt-BR" smtClean="0"/>
              <a:t>“Vocês nunca vão conseguir realizar essa obra.”  “Isso está muito mal feito” “Vocês não vão conseguir”</a:t>
            </a:r>
          </a:p>
          <a:p>
            <a:pPr eaLnBrk="1" hangingPunct="1"/>
            <a:r>
              <a:rPr lang="pt-BR" smtClean="0"/>
              <a:t>A RIDICULARIZAÇÃO MEXE COM O SER HUMANO POR QUE ATACA O ORGULHO PRÓPRIO</a:t>
            </a:r>
          </a:p>
          <a:p>
            <a:pPr eaLnBrk="1" hangingPunct="1"/>
            <a:r>
              <a:rPr lang="pt-BR" smtClean="0"/>
              <a:t>O SER HUMANO QUER MOSTRAR QUE ELE PODE, QUE CONSEGUE, QUE É BOM.</a:t>
            </a:r>
          </a:p>
          <a:p>
            <a:pPr eaLnBrk="1" hangingPunct="1"/>
            <a:r>
              <a:rPr lang="pt-BR" smtClean="0"/>
              <a:t>. É uma guerra psicológica.</a:t>
            </a:r>
          </a:p>
        </p:txBody>
      </p:sp>
      <p:sp>
        <p:nvSpPr>
          <p:cNvPr id="32771" name="Espaço Reservado para Número de Slide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defTabSz="238125" fontAlgn="base">
              <a:spcBef>
                <a:spcPct val="0"/>
              </a:spcBef>
              <a:spcAft>
                <a:spcPct val="0"/>
              </a:spcAft>
              <a:defRPr/>
            </a:pPr>
            <a:fld id="{795EB01D-F562-4440-B3B8-C70AD4FB2D08}" type="slidenum">
              <a:rPr lang="pt-BR">
                <a:cs typeface="Arial" charset="0"/>
              </a:rPr>
              <a:pPr defTabSz="238125" fontAlgn="base">
                <a:spcBef>
                  <a:spcPct val="0"/>
                </a:spcBef>
                <a:spcAft>
                  <a:spcPct val="0"/>
                </a:spcAft>
                <a:defRPr/>
              </a:pPr>
              <a:t>7</a:t>
            </a:fld>
            <a:endParaRPr lang="pt-BR">
              <a:cs typeface="Arial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5" name="Espaço Reservado para Imagem de Slide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6866" name="Espaço Reservado para Anotações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pt-BR" smtClean="0"/>
              <a:t>Pessoas que se alegram em </a:t>
            </a:r>
            <a:r>
              <a:rPr lang="pt-BR" b="1" smtClean="0"/>
              <a:t>diminuir os outros</a:t>
            </a:r>
            <a:r>
              <a:rPr lang="pt-BR" smtClean="0"/>
              <a:t>. </a:t>
            </a:r>
            <a:r>
              <a:rPr lang="pt-BR" b="1" smtClean="0"/>
              <a:t>procuram desanimar-nos </a:t>
            </a:r>
            <a:r>
              <a:rPr lang="pt-BR" smtClean="0"/>
              <a:t>para que não consigamos dar nosso melhor</a:t>
            </a:r>
          </a:p>
          <a:p>
            <a:pPr eaLnBrk="1" hangingPunct="1"/>
            <a:endParaRPr lang="pt-BR" smtClean="0"/>
          </a:p>
          <a:p>
            <a:pPr eaLnBrk="1" hangingPunct="1"/>
            <a:r>
              <a:rPr lang="pt-BR" smtClean="0"/>
              <a:t>Naturalmente, 2 REAÇÕES: REVIDE “no mesmo nível”, com escárnio, tentando também diminuir a outra, “não deixar barato”. </a:t>
            </a:r>
            <a:r>
              <a:rPr lang="pt-BR" b="1" smtClean="0"/>
              <a:t>Começa-se uma batalha de ofensas</a:t>
            </a:r>
            <a:r>
              <a:rPr lang="pt-BR" smtClean="0"/>
              <a:t>. </a:t>
            </a:r>
          </a:p>
          <a:p>
            <a:pPr eaLnBrk="1" hangingPunct="1"/>
            <a:r>
              <a:rPr lang="pt-BR" smtClean="0"/>
              <a:t>ABATIMENTO, DEPRIMEM-SE, SE AFETAM EMOCIONALMENTE COM SENTIMENTOS NEGATIVOS.</a:t>
            </a:r>
          </a:p>
        </p:txBody>
      </p:sp>
      <p:sp>
        <p:nvSpPr>
          <p:cNvPr id="32771" name="Espaço Reservado para Número de Slide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defTabSz="238125" fontAlgn="base">
              <a:spcBef>
                <a:spcPct val="0"/>
              </a:spcBef>
              <a:spcAft>
                <a:spcPct val="0"/>
              </a:spcAft>
              <a:defRPr/>
            </a:pPr>
            <a:fld id="{5930B390-B0CD-4097-93C1-DB73D71BDEE5}" type="slidenum">
              <a:rPr lang="pt-BR">
                <a:cs typeface="Arial" charset="0"/>
              </a:rPr>
              <a:pPr defTabSz="238125" fontAlgn="base">
                <a:spcBef>
                  <a:spcPct val="0"/>
                </a:spcBef>
                <a:spcAft>
                  <a:spcPct val="0"/>
                </a:spcAft>
                <a:defRPr/>
              </a:pPr>
              <a:t>8</a:t>
            </a:fld>
            <a:endParaRPr lang="pt-BR">
              <a:cs typeface="Arial" charset="0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3" name="Espaço Reservado para Imagem de Slide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8914" name="Espaço Reservado para Anotações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defTabSz="914400" eaLnBrk="1" hangingPunct="1">
              <a:spcBef>
                <a:spcPct val="0"/>
              </a:spcBef>
            </a:pPr>
            <a:r>
              <a:rPr lang="pt-BR" sz="1200" smtClean="0"/>
              <a:t>Neemias não REVIDA as zombarias e também não SE DEPRIME ou DESISTE da obra do Senhor. </a:t>
            </a:r>
          </a:p>
        </p:txBody>
      </p:sp>
      <p:sp>
        <p:nvSpPr>
          <p:cNvPr id="32771" name="Espaço Reservado para Número de Slide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defTabSz="238125" fontAlgn="base">
              <a:spcBef>
                <a:spcPct val="0"/>
              </a:spcBef>
              <a:spcAft>
                <a:spcPct val="0"/>
              </a:spcAft>
              <a:defRPr/>
            </a:pPr>
            <a:fld id="{84964B85-0BB9-4216-B48F-1A048E3EE6EA}" type="slidenum">
              <a:rPr lang="pt-BR">
                <a:cs typeface="Arial" charset="0"/>
              </a:rPr>
              <a:pPr defTabSz="238125" fontAlgn="base">
                <a:spcBef>
                  <a:spcPct val="0"/>
                </a:spcBef>
                <a:spcAft>
                  <a:spcPct val="0"/>
                </a:spcAft>
                <a:defRPr/>
              </a:pPr>
              <a:t>9</a:t>
            </a:fld>
            <a:endParaRPr lang="pt-BR">
              <a:cs typeface="Arial" charset="0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1" name="Espaço Reservado para Imagem de Slide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0962" name="Espaço Reservado para Anotações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pt-BR" smtClean="0"/>
              <a:t>Para enfrentar as zombarias, ridicularizações, nossa arma principal é a oração, que mantém nossa confiança no Senhor e foco na obra que estamos desempenhando.</a:t>
            </a:r>
            <a:endParaRPr lang="pt-BR" sz="800" smtClean="0"/>
          </a:p>
          <a:p>
            <a:pPr eaLnBrk="1" hangingPunct="1"/>
            <a:endParaRPr lang="pt-BR" smtClean="0"/>
          </a:p>
        </p:txBody>
      </p:sp>
      <p:sp>
        <p:nvSpPr>
          <p:cNvPr id="32771" name="Espaço Reservado para Número de Slide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defTabSz="238125" fontAlgn="base">
              <a:spcBef>
                <a:spcPct val="0"/>
              </a:spcBef>
              <a:spcAft>
                <a:spcPct val="0"/>
              </a:spcAft>
              <a:defRPr/>
            </a:pPr>
            <a:fld id="{92E27929-124D-4E6A-94D6-74ED644635F0}" type="slidenum">
              <a:rPr lang="pt-BR">
                <a:cs typeface="Arial" charset="0"/>
              </a:rPr>
              <a:pPr defTabSz="238125" fontAlgn="base">
                <a:spcBef>
                  <a:spcPct val="0"/>
                </a:spcBef>
                <a:spcAft>
                  <a:spcPct val="0"/>
                </a:spcAft>
                <a:defRPr/>
              </a:pPr>
              <a:t>10</a:t>
            </a:fld>
            <a:endParaRPr lang="pt-BR">
              <a:cs typeface="Arial" charset="0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09" name="Espaço Reservado para Imagem de Slide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3010" name="Espaço Reservado para Anotações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defTabSz="914400" eaLnBrk="1" hangingPunct="1">
              <a:spcBef>
                <a:spcPct val="0"/>
              </a:spcBef>
            </a:pPr>
            <a:r>
              <a:rPr lang="pt-BR" sz="1200" dirty="0" smtClean="0"/>
              <a:t>ELE E FORTALECIDO NO SENHOR PARA NÃO SE ABATER.</a:t>
            </a:r>
          </a:p>
          <a:p>
            <a:pPr defTabSz="914400" eaLnBrk="1" hangingPunct="1">
              <a:spcBef>
                <a:spcPct val="0"/>
              </a:spcBef>
            </a:pPr>
            <a:r>
              <a:rPr lang="pt-BR" sz="1200" dirty="0" smtClean="0"/>
              <a:t>SE VOCÊ ESTÁ PASSANDO POR ISSO: ORE.</a:t>
            </a:r>
          </a:p>
        </p:txBody>
      </p:sp>
      <p:sp>
        <p:nvSpPr>
          <p:cNvPr id="32771" name="Espaço Reservado para Número de Slide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defTabSz="238125" fontAlgn="base">
              <a:spcBef>
                <a:spcPct val="0"/>
              </a:spcBef>
              <a:spcAft>
                <a:spcPct val="0"/>
              </a:spcAft>
              <a:defRPr/>
            </a:pPr>
            <a:fld id="{D96F2FEF-897B-4AFC-9752-D21C1E56AEBF}" type="slidenum">
              <a:rPr lang="pt-BR">
                <a:cs typeface="Arial" charset="0"/>
              </a:rPr>
              <a:pPr defTabSz="238125" fontAlgn="base">
                <a:spcBef>
                  <a:spcPct val="0"/>
                </a:spcBef>
                <a:spcAft>
                  <a:spcPct val="0"/>
                </a:spcAft>
                <a:defRPr/>
              </a:pPr>
              <a:t>11</a:t>
            </a:fld>
            <a:endParaRPr lang="pt-BR">
              <a:cs typeface="Arial" charset="0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5" name="Espaço Reservado para Imagem de Slide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7106" name="Espaço Reservado para Anotações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defTabSz="914400" eaLnBrk="1" hangingPunct="1">
              <a:spcBef>
                <a:spcPct val="0"/>
              </a:spcBef>
            </a:pPr>
            <a:r>
              <a:rPr lang="pt-BR" sz="1200" dirty="0" smtClean="0"/>
              <a:t>Orações que foram feitas em situação de extremo sofrimento e pressão. Sofrimento por conta da injustiça.</a:t>
            </a:r>
          </a:p>
        </p:txBody>
      </p:sp>
      <p:sp>
        <p:nvSpPr>
          <p:cNvPr id="32771" name="Espaço Reservado para Número de Slide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defTabSz="238125" fontAlgn="base">
              <a:spcBef>
                <a:spcPct val="0"/>
              </a:spcBef>
              <a:spcAft>
                <a:spcPct val="0"/>
              </a:spcAft>
              <a:defRPr/>
            </a:pPr>
            <a:fld id="{CD44142B-6CD5-4F87-B7D2-2559AF41EDA9}" type="slidenum">
              <a:rPr lang="pt-BR">
                <a:cs typeface="Arial" charset="0"/>
              </a:rPr>
              <a:pPr defTabSz="238125" fontAlgn="base">
                <a:spcBef>
                  <a:spcPct val="0"/>
                </a:spcBef>
                <a:spcAft>
                  <a:spcPct val="0"/>
                </a:spcAft>
                <a:defRPr/>
              </a:pPr>
              <a:t>12</a:t>
            </a:fld>
            <a:endParaRPr lang="pt-BR">
              <a:cs typeface="Arial" charset="0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7" name="Espaço Reservado para Imagem de Slide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5058" name="Espaço Reservado para Anotações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pt-BR" smtClean="0"/>
              <a:t>Dr. Tiberius Rata – estudioso do velho testamento</a:t>
            </a:r>
          </a:p>
        </p:txBody>
      </p:sp>
      <p:sp>
        <p:nvSpPr>
          <p:cNvPr id="32771" name="Espaço Reservado para Número de Slide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defTabSz="238125" fontAlgn="base">
              <a:spcBef>
                <a:spcPct val="0"/>
              </a:spcBef>
              <a:spcAft>
                <a:spcPct val="0"/>
              </a:spcAft>
              <a:defRPr/>
            </a:pPr>
            <a:fld id="{2549FF92-3FBF-4B15-8B91-9D477D555F86}" type="slidenum">
              <a:rPr lang="pt-BR">
                <a:cs typeface="Arial" charset="0"/>
              </a:rPr>
              <a:pPr defTabSz="238125" fontAlgn="base">
                <a:spcBef>
                  <a:spcPct val="0"/>
                </a:spcBef>
                <a:spcAft>
                  <a:spcPct val="0"/>
                </a:spcAft>
                <a:defRPr/>
              </a:pPr>
              <a:t>13</a:t>
            </a:fld>
            <a:endParaRPr lang="pt-BR">
              <a:cs typeface="Arial" charset="0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3" name="Espaço Reservado para Imagem de Slide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9154" name="Espaço Reservado para Anotações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defTabSz="914400" eaLnBrk="1" hangingPunct="1">
              <a:spcBef>
                <a:spcPct val="0"/>
              </a:spcBef>
            </a:pPr>
            <a:r>
              <a:rPr lang="pt-BR" sz="1200" dirty="0" smtClean="0"/>
              <a:t>Essa oração não era realizada em função de uma desavença pessoal.</a:t>
            </a:r>
          </a:p>
          <a:p>
            <a:pPr defTabSz="914400" eaLnBrk="1" hangingPunct="1">
              <a:spcBef>
                <a:spcPct val="0"/>
              </a:spcBef>
            </a:pPr>
            <a:r>
              <a:rPr lang="pt-BR" sz="1200" dirty="0" smtClean="0"/>
              <a:t>Essas são as razões para</a:t>
            </a:r>
            <a:r>
              <a:rPr lang="pt-BR" sz="1200" baseline="0" dirty="0" smtClean="0"/>
              <a:t> realizarmos uma oração imprecatória.</a:t>
            </a:r>
          </a:p>
          <a:p>
            <a:pPr defTabSz="914400" eaLnBrk="1" hangingPunct="1">
              <a:spcBef>
                <a:spcPct val="0"/>
              </a:spcBef>
            </a:pPr>
            <a:r>
              <a:rPr lang="pt-BR" sz="800" dirty="0" smtClean="0"/>
              <a:t>Pedir JUSTIÇA DE DEUS SEJA FEITA E QUE OS JUSTOS</a:t>
            </a:r>
            <a:r>
              <a:rPr lang="pt-BR" sz="800" baseline="0" dirty="0" smtClean="0"/>
              <a:t> SEJAM VINGADOS</a:t>
            </a:r>
            <a:r>
              <a:rPr lang="pt-BR" sz="800" dirty="0" smtClean="0"/>
              <a:t>. </a:t>
            </a:r>
          </a:p>
          <a:p>
            <a:pPr defTabSz="914400" eaLnBrk="1" hangingPunct="1">
              <a:spcBef>
                <a:spcPct val="0"/>
              </a:spcBef>
            </a:pPr>
            <a:r>
              <a:rPr lang="pt-BR" sz="800" b="1" dirty="0" smtClean="0"/>
              <a:t>Em última análise</a:t>
            </a:r>
            <a:r>
              <a:rPr lang="pt-BR" sz="800" dirty="0" smtClean="0"/>
              <a:t>, serão respondidas e se realizarão no retorno de Cristo e no juízo final. </a:t>
            </a:r>
          </a:p>
          <a:p>
            <a:pPr defTabSz="914400" eaLnBrk="1" hangingPunct="1">
              <a:spcBef>
                <a:spcPct val="0"/>
              </a:spcBef>
            </a:pPr>
            <a:endParaRPr lang="pt-BR" sz="800" dirty="0" smtClean="0"/>
          </a:p>
          <a:p>
            <a:pPr defTabSz="914400" eaLnBrk="1" hangingPunct="1">
              <a:spcBef>
                <a:spcPct val="0"/>
              </a:spcBef>
            </a:pPr>
            <a:endParaRPr lang="pt-BR" sz="1200" dirty="0" smtClean="0"/>
          </a:p>
        </p:txBody>
      </p:sp>
      <p:sp>
        <p:nvSpPr>
          <p:cNvPr id="32771" name="Espaço Reservado para Número de Slide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defTabSz="238125" fontAlgn="base">
              <a:spcBef>
                <a:spcPct val="0"/>
              </a:spcBef>
              <a:spcAft>
                <a:spcPct val="0"/>
              </a:spcAft>
              <a:defRPr/>
            </a:pPr>
            <a:fld id="{2868D563-D34C-4804-80B7-DCD48D17F036}" type="slidenum">
              <a:rPr lang="pt-BR">
                <a:cs typeface="Arial" charset="0"/>
              </a:rPr>
              <a:pPr defTabSz="238125" fontAlgn="base">
                <a:spcBef>
                  <a:spcPct val="0"/>
                </a:spcBef>
                <a:spcAft>
                  <a:spcPct val="0"/>
                </a:spcAft>
                <a:defRPr/>
              </a:pPr>
              <a:t>14</a:t>
            </a:fld>
            <a:endParaRPr lang="pt-BR">
              <a:cs typeface="Arial" charset="0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49" name="Espaço Reservado para Imagem de Slide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3250" name="Espaço Reservado para Anotações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pt-BR" sz="600" b="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O próprio Jesus expressa linguagem imprecatória em relação aos seus inimigos –fariseus (</a:t>
            </a:r>
            <a:r>
              <a:rPr lang="pt-BR" sz="600" b="0" i="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Mt</a:t>
            </a:r>
            <a:r>
              <a:rPr lang="pt-BR" sz="600" b="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23.14, 29-36)</a:t>
            </a:r>
            <a:endParaRPr lang="pt-BR" dirty="0" smtClean="0"/>
          </a:p>
          <a:p>
            <a:pPr marL="0" marR="0" indent="0" algn="l" defTabSz="477838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pt-BR" sz="1200" dirty="0" smtClean="0">
                <a:solidFill>
                  <a:schemeClr val="bg1"/>
                </a:solidFill>
                <a:latin typeface="Century Gothic" pitchFamily="34" charset="0"/>
              </a:rPr>
              <a:t>Orações imprecatórias não são expressão de um coração amargurado e pecaminoso, pelo contrário.</a:t>
            </a:r>
            <a:endParaRPr lang="pt-BR" sz="12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itchFamily="34" charset="0"/>
            </a:endParaRPr>
          </a:p>
          <a:p>
            <a:pPr marL="0" marR="0" indent="0" algn="l" defTabSz="477838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pt-BR" sz="1200" dirty="0" smtClean="0"/>
          </a:p>
        </p:txBody>
      </p:sp>
      <p:sp>
        <p:nvSpPr>
          <p:cNvPr id="32771" name="Espaço Reservado para Número de Slide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defTabSz="238125" fontAlgn="base">
              <a:spcBef>
                <a:spcPct val="0"/>
              </a:spcBef>
              <a:spcAft>
                <a:spcPct val="0"/>
              </a:spcAft>
              <a:defRPr/>
            </a:pPr>
            <a:fld id="{BAD62E8F-C5A9-4BA2-817C-3C0C554898C6}" type="slidenum">
              <a:rPr lang="pt-BR">
                <a:cs typeface="Arial" charset="0"/>
              </a:rPr>
              <a:pPr defTabSz="238125" fontAlgn="base">
                <a:spcBef>
                  <a:spcPct val="0"/>
                </a:spcBef>
                <a:spcAft>
                  <a:spcPct val="0"/>
                </a:spcAft>
                <a:defRPr/>
              </a:pPr>
              <a:t>15</a:t>
            </a:fld>
            <a:endParaRPr lang="pt-BR">
              <a:cs typeface="Arial" charset="0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49" name="Espaço Reservado para Imagem de Slide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3250" name="Espaço Reservado para Anotações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marL="0" marR="0" indent="0" algn="l" defTabSz="477838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pt-BR" sz="1200" dirty="0" smtClean="0">
                <a:solidFill>
                  <a:schemeClr val="bg1"/>
                </a:solidFill>
                <a:latin typeface="Century Gothic" pitchFamily="34" charset="0"/>
              </a:rPr>
              <a:t>Orações imprecatórias não são expressão de um coração amargurado e pecaminoso, pelo contrário. É</a:t>
            </a:r>
            <a:r>
              <a:rPr lang="pt-BR" sz="1200" baseline="0" dirty="0" smtClean="0">
                <a:solidFill>
                  <a:schemeClr val="bg1"/>
                </a:solidFill>
                <a:latin typeface="Century Gothic" pitchFamily="34" charset="0"/>
              </a:rPr>
              <a:t> justamente para que entreguemos a situação ao Senhor e possamos retribuir o mal com o bem.</a:t>
            </a:r>
            <a:endParaRPr lang="pt-BR" sz="1200" dirty="0" smtClean="0">
              <a:solidFill>
                <a:schemeClr val="bg1"/>
              </a:solidFill>
              <a:latin typeface="Century Gothic" pitchFamily="34" charset="0"/>
            </a:endParaRPr>
          </a:p>
          <a:p>
            <a:pPr marL="0" marR="0" indent="0" algn="l" defTabSz="477838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pt-BR" sz="600" b="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O pedido não é o de fazer justiça com as próprias mãos, mas de deixar a vingança com o Senhor. </a:t>
            </a:r>
            <a:endParaRPr lang="pt-BR" sz="12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itchFamily="34" charset="0"/>
            </a:endParaRPr>
          </a:p>
          <a:p>
            <a:pPr marL="0" marR="0" indent="0" algn="l" defTabSz="477838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pt-BR" sz="1200" dirty="0" smtClean="0"/>
          </a:p>
        </p:txBody>
      </p:sp>
      <p:sp>
        <p:nvSpPr>
          <p:cNvPr id="32771" name="Espaço Reservado para Número de Slide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defTabSz="238125" fontAlgn="base">
              <a:spcBef>
                <a:spcPct val="0"/>
              </a:spcBef>
              <a:spcAft>
                <a:spcPct val="0"/>
              </a:spcAft>
              <a:defRPr/>
            </a:pPr>
            <a:fld id="{BAD62E8F-C5A9-4BA2-817C-3C0C554898C6}" type="slidenum">
              <a:rPr lang="pt-BR">
                <a:cs typeface="Arial" charset="0"/>
              </a:rPr>
              <a:pPr defTabSz="238125" fontAlgn="base">
                <a:spcBef>
                  <a:spcPct val="0"/>
                </a:spcBef>
                <a:spcAft>
                  <a:spcPct val="0"/>
                </a:spcAft>
                <a:defRPr/>
              </a:pPr>
              <a:t>16</a:t>
            </a:fld>
            <a:endParaRPr lang="pt-BR">
              <a:cs typeface="Arial" charset="0"/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7" name="Espaço Reservado para Imagem de Slide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5298" name="Espaço Reservado para Anotações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pt-BR" sz="800" smtClean="0"/>
              <a:t>V. 8 SE UNEM PARA PARALISAR A OBRA DE DEUS. </a:t>
            </a:r>
            <a:r>
              <a:rPr lang="pt-BR" smtClean="0"/>
              <a:t>Sambalá (norte), Tobias ( leste ) e Gesém (2.19). Agora os arábios (sul), os amonitas e os asdoditas.</a:t>
            </a:r>
            <a:endParaRPr lang="pt-BR" sz="1200" smtClean="0"/>
          </a:p>
        </p:txBody>
      </p:sp>
      <p:sp>
        <p:nvSpPr>
          <p:cNvPr id="32771" name="Espaço Reservado para Número de Slide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defTabSz="238125" fontAlgn="base">
              <a:spcBef>
                <a:spcPct val="0"/>
              </a:spcBef>
              <a:spcAft>
                <a:spcPct val="0"/>
              </a:spcAft>
              <a:defRPr/>
            </a:pPr>
            <a:fld id="{B6FADBB1-B8C1-4E91-AC98-2202122CCEE0}" type="slidenum">
              <a:rPr lang="pt-BR">
                <a:cs typeface="Arial" charset="0"/>
              </a:rPr>
              <a:pPr defTabSz="238125" fontAlgn="base">
                <a:spcBef>
                  <a:spcPct val="0"/>
                </a:spcBef>
                <a:spcAft>
                  <a:spcPct val="0"/>
                </a:spcAft>
                <a:defRPr/>
              </a:pPr>
              <a:t>17</a:t>
            </a:fld>
            <a:endParaRPr lang="pt-BR">
              <a:cs typeface="Arial" charset="0"/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5" name="Espaço Reservado para Imagem de Slide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7346" name="Espaço Reservado para Anotações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pt-BR" sz="1200" smtClean="0"/>
              <a:t>Fé e obras, oração e ação. Neemias não deixa de lado a oração. Ele sabe da importância de orar, buscar confiança no Senhor.</a:t>
            </a:r>
          </a:p>
          <a:p>
            <a:pPr eaLnBrk="1" hangingPunct="1">
              <a:lnSpc>
                <a:spcPct val="150000"/>
              </a:lnSpc>
            </a:pPr>
            <a:r>
              <a:rPr lang="pt-BR" sz="800" i="1" smtClean="0">
                <a:latin typeface="Century Gothic" pitchFamily="34" charset="0"/>
              </a:rPr>
              <a:t>Eu posso fazer mais que orar, depois de ter orado, mas eu não posso fazer mais que orar, até que tenha orado. </a:t>
            </a:r>
            <a:r>
              <a:rPr lang="pt-BR" sz="800" smtClean="0">
                <a:latin typeface="Century Gothic" pitchFamily="34" charset="0"/>
              </a:rPr>
              <a:t>John Bunyan</a:t>
            </a:r>
          </a:p>
          <a:p>
            <a:pPr eaLnBrk="1" hangingPunct="1">
              <a:lnSpc>
                <a:spcPct val="150000"/>
              </a:lnSpc>
            </a:pPr>
            <a:r>
              <a:rPr lang="pt-BR" sz="1200" i="1" smtClean="0">
                <a:latin typeface="Century Gothic" pitchFamily="34" charset="0"/>
              </a:rPr>
              <a:t>Quando trabalhamos, nós trabalhamos, quando oramos, Deus trabalha.</a:t>
            </a:r>
            <a:r>
              <a:rPr lang="pt-BR" sz="1200" smtClean="0">
                <a:latin typeface="Century Gothic" pitchFamily="34" charset="0"/>
              </a:rPr>
              <a:t> </a:t>
            </a:r>
            <a:r>
              <a:rPr lang="pt-BR" sz="800" smtClean="0">
                <a:latin typeface="Century Gothic" pitchFamily="34" charset="0"/>
              </a:rPr>
              <a:t>Hudson Taylor (1832 - 1905)</a:t>
            </a:r>
          </a:p>
          <a:p>
            <a:pPr eaLnBrk="1" hangingPunct="1">
              <a:lnSpc>
                <a:spcPct val="150000"/>
              </a:lnSpc>
            </a:pPr>
            <a:endParaRPr lang="pt-BR" sz="1200" smtClean="0"/>
          </a:p>
        </p:txBody>
      </p:sp>
      <p:sp>
        <p:nvSpPr>
          <p:cNvPr id="32771" name="Espaço Reservado para Número de Slide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defTabSz="238125" fontAlgn="base">
              <a:spcBef>
                <a:spcPct val="0"/>
              </a:spcBef>
              <a:spcAft>
                <a:spcPct val="0"/>
              </a:spcAft>
              <a:defRPr/>
            </a:pPr>
            <a:fld id="{B786C0E3-92B4-4C79-B73E-D835DE4C1D6A}" type="slidenum">
              <a:rPr lang="pt-BR">
                <a:cs typeface="Arial" charset="0"/>
              </a:rPr>
              <a:pPr defTabSz="238125" fontAlgn="base">
                <a:spcBef>
                  <a:spcPct val="0"/>
                </a:spcBef>
                <a:spcAft>
                  <a:spcPct val="0"/>
                </a:spcAft>
                <a:defRPr/>
              </a:pPr>
              <a:t>18</a:t>
            </a:fld>
            <a:endParaRPr lang="pt-BR">
              <a:cs typeface="Arial" charset="0"/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3" name="Espaço Reservado para Imagem de Slide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9394" name="Espaço Reservado para Anotações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pt-BR" sz="800" smtClean="0">
              <a:latin typeface="Century Gothic" pitchFamily="34" charset="0"/>
            </a:endParaRPr>
          </a:p>
        </p:txBody>
      </p:sp>
      <p:sp>
        <p:nvSpPr>
          <p:cNvPr id="55299" name="Espaço Reservado para Número de Slide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defTabSz="238125" fontAlgn="base">
              <a:spcBef>
                <a:spcPct val="0"/>
              </a:spcBef>
              <a:spcAft>
                <a:spcPct val="0"/>
              </a:spcAft>
              <a:defRPr/>
            </a:pPr>
            <a:fld id="{304CA5D1-D3FC-4536-A3EF-7ACCFB526D26}" type="slidenum">
              <a:rPr lang="pt-BR">
                <a:cs typeface="Arial" charset="0"/>
              </a:rPr>
              <a:pPr defTabSz="238125" fontAlgn="base">
                <a:spcBef>
                  <a:spcPct val="0"/>
                </a:spcBef>
                <a:spcAft>
                  <a:spcPct val="0"/>
                </a:spcAft>
                <a:defRPr/>
              </a:pPr>
              <a:t>19</a:t>
            </a:fld>
            <a:endParaRPr lang="pt-BR">
              <a:cs typeface="Arial" charset="0"/>
            </a:endParaRP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1" name="Espaço Reservado para Imagem de Slide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1442" name="Espaço Reservado para Anotações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pt-BR" smtClean="0"/>
              <a:t>O desânimo não era fruto do CANSAÇO, era PRODUZIDO pelos INIMIGOS.</a:t>
            </a:r>
          </a:p>
          <a:p>
            <a:pPr eaLnBrk="1" hangingPunct="1"/>
            <a:r>
              <a:rPr lang="pt-BR" smtClean="0"/>
              <a:t/>
            </a:r>
            <a:br>
              <a:rPr lang="pt-BR" smtClean="0"/>
            </a:br>
            <a:r>
              <a:rPr lang="pt-BR" smtClean="0"/>
              <a:t>Estavam permitindo, sem perceber, que o inimigo os enchesse de dúvidas. </a:t>
            </a:r>
            <a:endParaRPr lang="pt-BR" sz="800" smtClean="0"/>
          </a:p>
          <a:p>
            <a:pPr eaLnBrk="1" hangingPunct="1"/>
            <a:r>
              <a:rPr lang="pt-BR" sz="800" smtClean="0"/>
              <a:t/>
            </a:r>
            <a:br>
              <a:rPr lang="pt-BR" sz="800" smtClean="0"/>
            </a:br>
            <a:endParaRPr lang="pt-BR" sz="1200" smtClean="0"/>
          </a:p>
        </p:txBody>
      </p:sp>
      <p:sp>
        <p:nvSpPr>
          <p:cNvPr id="32771" name="Espaço Reservado para Número de Slide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defTabSz="238125" fontAlgn="base">
              <a:spcBef>
                <a:spcPct val="0"/>
              </a:spcBef>
              <a:spcAft>
                <a:spcPct val="0"/>
              </a:spcAft>
              <a:defRPr/>
            </a:pPr>
            <a:fld id="{1109C140-BDC4-4B7C-8112-4940C679C85D}" type="slidenum">
              <a:rPr lang="pt-BR">
                <a:cs typeface="Arial" charset="0"/>
              </a:rPr>
              <a:pPr defTabSz="238125" fontAlgn="base">
                <a:spcBef>
                  <a:spcPct val="0"/>
                </a:spcBef>
                <a:spcAft>
                  <a:spcPct val="0"/>
                </a:spcAft>
                <a:defRPr/>
              </a:pPr>
              <a:t>20</a:t>
            </a:fld>
            <a:endParaRPr lang="pt-BR">
              <a:cs typeface="Arial" charset="0"/>
            </a:endParaRP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89" name="Espaço Reservado para Imagem de Slide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3490" name="Espaço Reservado para Anotações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pt-BR" sz="1200" smtClean="0"/>
              <a:t>1 Jo 2.15: Não ameis o mundo nem as coisas que há no mundo: desejos, satisfação, honra, soberba. (ADORAÇÃO INCORRETA)</a:t>
            </a:r>
          </a:p>
        </p:txBody>
      </p:sp>
      <p:sp>
        <p:nvSpPr>
          <p:cNvPr id="32771" name="Espaço Reservado para Número de Slide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defTabSz="238125" fontAlgn="base">
              <a:spcBef>
                <a:spcPct val="0"/>
              </a:spcBef>
              <a:spcAft>
                <a:spcPct val="0"/>
              </a:spcAft>
              <a:defRPr/>
            </a:pPr>
            <a:fld id="{1096FB76-D15B-4086-9E1A-12463CBB4C89}" type="slidenum">
              <a:rPr lang="pt-BR">
                <a:cs typeface="Arial" charset="0"/>
              </a:rPr>
              <a:pPr defTabSz="238125" fontAlgn="base">
                <a:spcBef>
                  <a:spcPct val="0"/>
                </a:spcBef>
                <a:spcAft>
                  <a:spcPct val="0"/>
                </a:spcAft>
                <a:defRPr/>
              </a:pPr>
              <a:t>21</a:t>
            </a:fld>
            <a:endParaRPr lang="pt-BR">
              <a:cs typeface="Arial" charset="0"/>
            </a:endParaRP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5" name="Espaço Reservado para Imagem de Slide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7586" name="Espaço Reservado para Anotações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pt-BR" sz="800" dirty="0" smtClean="0"/>
              <a:t>As</a:t>
            </a:r>
            <a:r>
              <a:rPr lang="pt-BR" sz="800" baseline="0" dirty="0" smtClean="0"/>
              <a:t> queixas retratam as consequências e não as causas do problema.</a:t>
            </a:r>
            <a:r>
              <a:rPr lang="pt-BR" sz="800" dirty="0" smtClean="0"/>
              <a:t/>
            </a:r>
            <a:br>
              <a:rPr lang="pt-BR" sz="800" dirty="0" smtClean="0"/>
            </a:br>
            <a:endParaRPr lang="pt-BR" sz="1200" dirty="0" smtClean="0"/>
          </a:p>
        </p:txBody>
      </p:sp>
      <p:sp>
        <p:nvSpPr>
          <p:cNvPr id="32771" name="Espaço Reservado para Número de Slide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defTabSz="238125" fontAlgn="base">
              <a:spcBef>
                <a:spcPct val="0"/>
              </a:spcBef>
              <a:spcAft>
                <a:spcPct val="0"/>
              </a:spcAft>
              <a:defRPr/>
            </a:pPr>
            <a:fld id="{C0AC9391-E9FA-41E0-8F6E-D243344E71F1}" type="slidenum">
              <a:rPr lang="pt-BR">
                <a:cs typeface="Arial" charset="0"/>
              </a:rPr>
              <a:pPr defTabSz="238125" fontAlgn="base">
                <a:spcBef>
                  <a:spcPct val="0"/>
                </a:spcBef>
                <a:spcAft>
                  <a:spcPct val="0"/>
                </a:spcAft>
                <a:defRPr/>
              </a:pPr>
              <a:t>22</a:t>
            </a:fld>
            <a:endParaRPr lang="pt-BR">
              <a:cs typeface="Arial" charset="0"/>
            </a:endParaRP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3" name="Espaço Reservado para Imagem de Slide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9634" name="Espaço Reservado para Anotações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pt-BR" sz="800" smtClean="0"/>
              <a:t/>
            </a:r>
            <a:br>
              <a:rPr lang="pt-BR" sz="800" smtClean="0"/>
            </a:br>
            <a:endParaRPr lang="pt-BR" sz="1200" smtClean="0"/>
          </a:p>
        </p:txBody>
      </p:sp>
      <p:sp>
        <p:nvSpPr>
          <p:cNvPr id="32771" name="Espaço Reservado para Número de Slide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defTabSz="238125" fontAlgn="base">
              <a:spcBef>
                <a:spcPct val="0"/>
              </a:spcBef>
              <a:spcAft>
                <a:spcPct val="0"/>
              </a:spcAft>
              <a:defRPr/>
            </a:pPr>
            <a:fld id="{DE070FF3-DB9F-433C-A5F3-A7647E1E64BA}" type="slidenum">
              <a:rPr lang="pt-BR">
                <a:cs typeface="Arial" charset="0"/>
              </a:rPr>
              <a:pPr defTabSz="238125" fontAlgn="base">
                <a:spcBef>
                  <a:spcPct val="0"/>
                </a:spcBef>
                <a:spcAft>
                  <a:spcPct val="0"/>
                </a:spcAft>
                <a:defRPr/>
              </a:pPr>
              <a:t>23</a:t>
            </a:fld>
            <a:endParaRPr lang="pt-BR">
              <a:cs typeface="Arial" charset="0"/>
            </a:endParaRP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1" name="Espaço Reservado para Imagem de Slide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1682" name="Espaço Reservado para Anotações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pt-BR" sz="800" smtClean="0"/>
              <a:t>Confronta por meio da palavra de Deus.</a:t>
            </a:r>
            <a:br>
              <a:rPr lang="pt-BR" sz="800" smtClean="0"/>
            </a:br>
            <a:endParaRPr lang="pt-BR" sz="1200" smtClean="0"/>
          </a:p>
        </p:txBody>
      </p:sp>
      <p:sp>
        <p:nvSpPr>
          <p:cNvPr id="32771" name="Espaço Reservado para Número de Slide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defTabSz="238125" fontAlgn="base">
              <a:spcBef>
                <a:spcPct val="0"/>
              </a:spcBef>
              <a:spcAft>
                <a:spcPct val="0"/>
              </a:spcAft>
              <a:defRPr/>
            </a:pPr>
            <a:fld id="{93A14FC5-ADE8-47D9-9F59-189859B2C7AE}" type="slidenum">
              <a:rPr lang="pt-BR">
                <a:cs typeface="Arial" charset="0"/>
              </a:rPr>
              <a:pPr defTabSz="238125" fontAlgn="base">
                <a:spcBef>
                  <a:spcPct val="0"/>
                </a:spcBef>
                <a:spcAft>
                  <a:spcPct val="0"/>
                </a:spcAft>
                <a:defRPr/>
              </a:pPr>
              <a:t>24</a:t>
            </a:fld>
            <a:endParaRPr lang="pt-BR">
              <a:cs typeface="Arial" charset="0"/>
            </a:endParaRP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1" name="Espaço Reservado para Imagem de Slide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1682" name="Espaço Reservado para Anotações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pt-BR" sz="800" dirty="0" smtClean="0"/>
              <a:t>Restituindo as terras, casas.</a:t>
            </a:r>
          </a:p>
          <a:p>
            <a:pPr eaLnBrk="1" hangingPunct="1"/>
            <a:r>
              <a:rPr lang="pt-BR" sz="800" dirty="0" smtClean="0"/>
              <a:t>Confronta por meio da palavra de Deus.</a:t>
            </a:r>
            <a:br>
              <a:rPr lang="pt-BR" sz="800" dirty="0" smtClean="0"/>
            </a:br>
            <a:endParaRPr lang="pt-BR" sz="1200" dirty="0" smtClean="0"/>
          </a:p>
        </p:txBody>
      </p:sp>
      <p:sp>
        <p:nvSpPr>
          <p:cNvPr id="32771" name="Espaço Reservado para Número de Slide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defTabSz="238125" fontAlgn="base">
              <a:spcBef>
                <a:spcPct val="0"/>
              </a:spcBef>
              <a:spcAft>
                <a:spcPct val="0"/>
              </a:spcAft>
              <a:defRPr/>
            </a:pPr>
            <a:fld id="{93A14FC5-ADE8-47D9-9F59-189859B2C7AE}" type="slidenum">
              <a:rPr lang="pt-BR">
                <a:cs typeface="Arial" charset="0"/>
              </a:rPr>
              <a:pPr defTabSz="238125" fontAlgn="base">
                <a:spcBef>
                  <a:spcPct val="0"/>
                </a:spcBef>
                <a:spcAft>
                  <a:spcPct val="0"/>
                </a:spcAft>
                <a:defRPr/>
              </a:pPr>
              <a:t>25</a:t>
            </a:fld>
            <a:endParaRPr lang="pt-BR">
              <a:cs typeface="Arial" charset="0"/>
            </a:endParaRP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29" name="Espaço Reservado para Imagem de Slide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3730" name="Espaço Reservado para Anotações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477838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pt-BR" sz="1200" dirty="0" smtClean="0"/>
              <a:t>Essa confrontação busca a que a oposição seja vencida pela </a:t>
            </a:r>
            <a:r>
              <a:rPr lang="pt-BR" sz="1200" b="1" dirty="0" smtClean="0"/>
              <a:t>verdade da Palavra de Deus, em amor</a:t>
            </a:r>
            <a:r>
              <a:rPr lang="pt-BR" sz="1200" dirty="0" smtClean="0"/>
              <a:t>. </a:t>
            </a:r>
            <a:endParaRPr lang="pt-BR" sz="800" dirty="0" smtClean="0"/>
          </a:p>
          <a:p>
            <a:pPr eaLnBrk="1" hangingPunct="1"/>
            <a:endParaRPr lang="pt-BR" sz="1200" dirty="0" smtClean="0"/>
          </a:p>
        </p:txBody>
      </p:sp>
      <p:sp>
        <p:nvSpPr>
          <p:cNvPr id="32771" name="Espaço Reservado para Número de Slide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defTabSz="238125" fontAlgn="base">
              <a:spcBef>
                <a:spcPct val="0"/>
              </a:spcBef>
              <a:spcAft>
                <a:spcPct val="0"/>
              </a:spcAft>
              <a:defRPr/>
            </a:pPr>
            <a:fld id="{677544AF-6B5D-4B22-8CD1-967439D5FFA5}" type="slidenum">
              <a:rPr lang="pt-BR">
                <a:cs typeface="Arial" charset="0"/>
              </a:rPr>
              <a:pPr defTabSz="238125" fontAlgn="base">
                <a:spcBef>
                  <a:spcPct val="0"/>
                </a:spcBef>
                <a:spcAft>
                  <a:spcPct val="0"/>
                </a:spcAft>
                <a:defRPr/>
              </a:pPr>
              <a:t>26</a:t>
            </a:fld>
            <a:endParaRPr lang="pt-BR">
              <a:cs typeface="Arial" charset="0"/>
            </a:endParaRP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7" name="Espaço Reservado para Imagem de Slide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5778" name="Espaço Reservado para Anotações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pt-BR" sz="800" smtClean="0"/>
              <a:t>Tentaram a ZOMBARIA, RIDICULARIZAÇÃO, depois AMEAÇAS de fazer a obra para com a força.</a:t>
            </a:r>
          </a:p>
          <a:p>
            <a:pPr eaLnBrk="1" hangingPunct="1"/>
            <a:r>
              <a:rPr lang="pt-BR" sz="800" smtClean="0"/>
              <a:t/>
            </a:r>
            <a:br>
              <a:rPr lang="pt-BR" sz="800" smtClean="0"/>
            </a:br>
            <a:endParaRPr lang="pt-BR" sz="1200" smtClean="0"/>
          </a:p>
        </p:txBody>
      </p:sp>
      <p:sp>
        <p:nvSpPr>
          <p:cNvPr id="32771" name="Espaço Reservado para Número de Slide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defTabSz="238125" fontAlgn="base">
              <a:spcBef>
                <a:spcPct val="0"/>
              </a:spcBef>
              <a:spcAft>
                <a:spcPct val="0"/>
              </a:spcAft>
              <a:defRPr/>
            </a:pPr>
            <a:fld id="{8E35A671-F6AF-47C8-9F50-86F9CCB1FF74}" type="slidenum">
              <a:rPr lang="pt-BR">
                <a:cs typeface="Arial" charset="0"/>
              </a:rPr>
              <a:pPr defTabSz="238125" fontAlgn="base">
                <a:spcBef>
                  <a:spcPct val="0"/>
                </a:spcBef>
                <a:spcAft>
                  <a:spcPct val="0"/>
                </a:spcAft>
                <a:defRPr/>
              </a:pPr>
              <a:t>27</a:t>
            </a:fld>
            <a:endParaRPr lang="pt-BR">
              <a:cs typeface="Arial" charset="0"/>
            </a:endParaRPr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5" name="Espaço Reservado para Imagem de Slide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7826" name="Espaço Reservado para Anotações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pt-BR" sz="800" dirty="0" smtClean="0"/>
              <a:t>OFERECEM UMA SAIDA “DIPLOMÁTICA”. COMO SE FOSSE UM RECONHECIMENTO DA VITÓRIA DE NEEMIAS. UMA SOLUÇÃO PACÍFICA E AMIGÁVEL.</a:t>
            </a:r>
          </a:p>
          <a:p>
            <a:pPr eaLnBrk="1" hangingPunct="1"/>
            <a:r>
              <a:rPr lang="pt-BR" sz="800" dirty="0" smtClean="0"/>
              <a:t>(</a:t>
            </a:r>
            <a:r>
              <a:rPr lang="pt-BR" dirty="0" smtClean="0"/>
              <a:t>vale do </a:t>
            </a:r>
            <a:r>
              <a:rPr lang="pt-BR" dirty="0" err="1" smtClean="0"/>
              <a:t>Ono</a:t>
            </a:r>
            <a:r>
              <a:rPr lang="pt-BR" dirty="0" smtClean="0"/>
              <a:t> - 50 Km de Jerusalém), na fronteira com </a:t>
            </a:r>
            <a:r>
              <a:rPr lang="pt-BR" dirty="0" err="1" smtClean="0"/>
              <a:t>Samaria</a:t>
            </a:r>
            <a:r>
              <a:rPr lang="pt-BR" dirty="0" smtClean="0"/>
              <a:t>. Armavam uma EMBOSCADA.</a:t>
            </a:r>
          </a:p>
          <a:p>
            <a:pPr eaLnBrk="1" hangingPunct="1"/>
            <a:endParaRPr lang="pt-BR" sz="800" dirty="0" smtClean="0">
              <a:latin typeface="Century Gothic" pitchFamily="34" charset="0"/>
            </a:endParaRPr>
          </a:p>
          <a:p>
            <a:pPr eaLnBrk="1" hangingPunct="1"/>
            <a:r>
              <a:rPr lang="pt-BR" sz="1200" i="0" dirty="0" smtClean="0"/>
              <a:t>MEU</a:t>
            </a:r>
            <a:r>
              <a:rPr lang="pt-BR" sz="1200" i="0" baseline="0" dirty="0" smtClean="0"/>
              <a:t> FOCO É A OBRA DE DEUS.</a:t>
            </a:r>
            <a:endParaRPr lang="pt-BR" sz="1200" i="0" dirty="0" smtClean="0"/>
          </a:p>
        </p:txBody>
      </p:sp>
      <p:sp>
        <p:nvSpPr>
          <p:cNvPr id="32771" name="Espaço Reservado para Número de Slide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defTabSz="238125" fontAlgn="base">
              <a:spcBef>
                <a:spcPct val="0"/>
              </a:spcBef>
              <a:spcAft>
                <a:spcPct val="0"/>
              </a:spcAft>
              <a:defRPr/>
            </a:pPr>
            <a:fld id="{56FA8C09-D5EC-42F9-B8CF-70B85A75979F}" type="slidenum">
              <a:rPr lang="pt-BR">
                <a:cs typeface="Arial" charset="0"/>
              </a:rPr>
              <a:pPr defTabSz="238125" fontAlgn="base">
                <a:spcBef>
                  <a:spcPct val="0"/>
                </a:spcBef>
                <a:spcAft>
                  <a:spcPct val="0"/>
                </a:spcAft>
                <a:defRPr/>
              </a:pPr>
              <a:t>28</a:t>
            </a:fld>
            <a:endParaRPr lang="pt-BR">
              <a:cs typeface="Arial" charset="0"/>
            </a:endParaRPr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5" name="Espaço Reservado para Imagem de Slide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7826" name="Espaço Reservado para Anotações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pt-BR" sz="600" b="0" i="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Hb</a:t>
            </a:r>
            <a:r>
              <a:rPr lang="pt-BR" sz="600" b="0" i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5.14: </a:t>
            </a:r>
            <a:r>
              <a:rPr lang="pt-BR" sz="600" b="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Mas o alimento sólido é para os adultos, para aqueles que, pela prática, têm as suas faculdades exercitadas para discernir não somente o bem, mas também o mal.</a:t>
            </a:r>
            <a:endParaRPr lang="pt-BR" sz="800" i="1" dirty="0" smtClean="0"/>
          </a:p>
          <a:p>
            <a:pPr eaLnBrk="1" hangingPunct="1"/>
            <a:r>
              <a:rPr lang="pt-BR" sz="800" i="1" dirty="0" err="1" smtClean="0"/>
              <a:t>Mt</a:t>
            </a:r>
            <a:r>
              <a:rPr lang="pt-BR" sz="800" i="1" dirty="0" smtClean="0"/>
              <a:t> 7.24: </a:t>
            </a:r>
            <a:r>
              <a:rPr lang="pt-BR" sz="600" b="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Todo aquele, pois, que ouve estas minhas palavras e as pratica será comparado a um homem prudente que edificou a sua casa sobre a rocha;</a:t>
            </a:r>
            <a:endParaRPr lang="pt-BR" sz="1200" i="1" dirty="0" smtClean="0"/>
          </a:p>
        </p:txBody>
      </p:sp>
      <p:sp>
        <p:nvSpPr>
          <p:cNvPr id="32771" name="Espaço Reservado para Número de Slide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defTabSz="238125" fontAlgn="base">
              <a:spcBef>
                <a:spcPct val="0"/>
              </a:spcBef>
              <a:spcAft>
                <a:spcPct val="0"/>
              </a:spcAft>
              <a:defRPr/>
            </a:pPr>
            <a:fld id="{56FA8C09-D5EC-42F9-B8CF-70B85A75979F}" type="slidenum">
              <a:rPr lang="pt-BR">
                <a:cs typeface="Arial" charset="0"/>
              </a:rPr>
              <a:pPr defTabSz="238125" fontAlgn="base">
                <a:spcBef>
                  <a:spcPct val="0"/>
                </a:spcBef>
                <a:spcAft>
                  <a:spcPct val="0"/>
                </a:spcAft>
                <a:defRPr/>
              </a:pPr>
              <a:t>29</a:t>
            </a:fld>
            <a:endParaRPr lang="pt-BR">
              <a:cs typeface="Arial" charset="0"/>
            </a:endParaRPr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3" name="Espaço Reservado para Imagem de Slide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9874" name="Espaço Reservado para Anotações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pt-BR" sz="1200" smtClean="0"/>
          </a:p>
        </p:txBody>
      </p:sp>
      <p:sp>
        <p:nvSpPr>
          <p:cNvPr id="32771" name="Espaço Reservado para Número de Slide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defTabSz="238125" fontAlgn="base">
              <a:spcBef>
                <a:spcPct val="0"/>
              </a:spcBef>
              <a:spcAft>
                <a:spcPct val="0"/>
              </a:spcAft>
              <a:defRPr/>
            </a:pPr>
            <a:fld id="{839D0031-6627-41F9-8C8E-61421CF92CE0}" type="slidenum">
              <a:rPr lang="pt-BR">
                <a:cs typeface="Arial" charset="0"/>
              </a:rPr>
              <a:pPr defTabSz="238125" fontAlgn="base">
                <a:spcBef>
                  <a:spcPct val="0"/>
                </a:spcBef>
                <a:spcAft>
                  <a:spcPct val="0"/>
                </a:spcAft>
                <a:defRPr/>
              </a:pPr>
              <a:t>30</a:t>
            </a:fld>
            <a:endParaRPr lang="pt-BR">
              <a:cs typeface="Arial" charset="0"/>
            </a:endParaRPr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1" name="Espaço Reservado para Imagem de Slide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1922" name="Espaço Reservado para Anotações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pt-BR" sz="1200" dirty="0" smtClean="0"/>
              <a:t>Agora partem para as calúnias, insinuações.PLANEJAMENTO UMA REBELIÃO.</a:t>
            </a:r>
          </a:p>
          <a:p>
            <a:pPr eaLnBrk="1" hangingPunct="1"/>
            <a:r>
              <a:rPr lang="pt-BR" sz="1200" b="1" dirty="0" smtClean="0">
                <a:latin typeface="Century Gothic" pitchFamily="34" charset="0"/>
              </a:rPr>
              <a:t>Ele não GASTOU tempo TENTANDO justificar-se.</a:t>
            </a:r>
            <a:r>
              <a:rPr lang="pt-BR" sz="1200" dirty="0" smtClean="0">
                <a:latin typeface="Century Gothic" pitchFamily="34" charset="0"/>
              </a:rPr>
              <a:t> Levando os seus problemas ao Senhor em oração, deixando tudo nas suas mãos, ele preservou sua estabilidade emocional. Assim, ele estava apto a continuar com a construção e deixar para o Senhor a defesa de sua pessoa. </a:t>
            </a:r>
            <a:r>
              <a:rPr lang="pt-BR" sz="1000" dirty="0" err="1" smtClean="0">
                <a:latin typeface="Century Gothic" pitchFamily="34" charset="0"/>
              </a:rPr>
              <a:t>Cyril</a:t>
            </a:r>
            <a:r>
              <a:rPr lang="pt-BR" sz="1000" dirty="0" smtClean="0">
                <a:latin typeface="Century Gothic" pitchFamily="34" charset="0"/>
              </a:rPr>
              <a:t> </a:t>
            </a:r>
            <a:r>
              <a:rPr lang="pt-BR" sz="1000" dirty="0" err="1" smtClean="0">
                <a:latin typeface="Century Gothic" pitchFamily="34" charset="0"/>
              </a:rPr>
              <a:t>Barber</a:t>
            </a:r>
            <a:r>
              <a:rPr lang="pt-BR" sz="1000" dirty="0" smtClean="0">
                <a:latin typeface="Century Gothic" pitchFamily="34" charset="0"/>
              </a:rPr>
              <a:t> - Neemias e dinâmica da liderança eficaz</a:t>
            </a:r>
          </a:p>
          <a:p>
            <a:pPr eaLnBrk="1" hangingPunct="1"/>
            <a:endParaRPr lang="pt-BR" sz="1200" dirty="0" smtClean="0"/>
          </a:p>
          <a:p>
            <a:pPr eaLnBrk="1" hangingPunct="1"/>
            <a:endParaRPr lang="pt-BR" sz="1200" dirty="0" smtClean="0"/>
          </a:p>
          <a:p>
            <a:pPr eaLnBrk="1" hangingPunct="1"/>
            <a:endParaRPr lang="pt-BR" sz="1200" dirty="0" smtClean="0"/>
          </a:p>
        </p:txBody>
      </p:sp>
      <p:sp>
        <p:nvSpPr>
          <p:cNvPr id="32771" name="Espaço Reservado para Número de Slide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defTabSz="238125" fontAlgn="base">
              <a:spcBef>
                <a:spcPct val="0"/>
              </a:spcBef>
              <a:spcAft>
                <a:spcPct val="0"/>
              </a:spcAft>
              <a:defRPr/>
            </a:pPr>
            <a:fld id="{43F2E5FA-2573-4728-80B6-2998DAC7CACB}" type="slidenum">
              <a:rPr lang="pt-BR">
                <a:cs typeface="Arial" charset="0"/>
              </a:rPr>
              <a:pPr defTabSz="238125" fontAlgn="base">
                <a:spcBef>
                  <a:spcPct val="0"/>
                </a:spcBef>
                <a:spcAft>
                  <a:spcPct val="0"/>
                </a:spcAft>
                <a:defRPr/>
              </a:pPr>
              <a:t>31</a:t>
            </a:fld>
            <a:endParaRPr lang="pt-BR">
              <a:cs typeface="Arial" charset="0"/>
            </a:endParaRPr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69" name="Espaço Reservado para Imagem de Slide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3970" name="Espaço Reservado para Anotações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pt-BR" b="1" dirty="0" smtClean="0"/>
              <a:t>Aparentemente</a:t>
            </a:r>
            <a:r>
              <a:rPr lang="pt-BR" b="1" baseline="0" dirty="0" smtClean="0"/>
              <a:t> um GESTO AMIGO. </a:t>
            </a:r>
            <a:r>
              <a:rPr lang="pt-BR" b="1" dirty="0" smtClean="0"/>
              <a:t>Como Neemias percebe que </a:t>
            </a:r>
            <a:r>
              <a:rPr lang="pt-BR" b="1" dirty="0" err="1" smtClean="0"/>
              <a:t>Semaías</a:t>
            </a:r>
            <a:r>
              <a:rPr lang="pt-BR" b="1" dirty="0" smtClean="0"/>
              <a:t> participava de uma emboscada?</a:t>
            </a:r>
          </a:p>
          <a:p>
            <a:pPr eaLnBrk="1" hangingPunct="1"/>
            <a:r>
              <a:rPr lang="pt-BR" sz="800" b="1" dirty="0" smtClean="0"/>
              <a:t>V.10 – </a:t>
            </a:r>
            <a:r>
              <a:rPr lang="pt-BR" sz="800" b="1" dirty="0" err="1" smtClean="0"/>
              <a:t>Semaías</a:t>
            </a:r>
            <a:r>
              <a:rPr lang="pt-BR" sz="800" b="1" dirty="0" smtClean="0"/>
              <a:t> propôs que se escondessem no meio do Templo.</a:t>
            </a:r>
          </a:p>
          <a:p>
            <a:pPr eaLnBrk="1" hangingPunct="1"/>
            <a:endParaRPr lang="pt-BR" sz="1200" dirty="0" smtClean="0"/>
          </a:p>
          <a:p>
            <a:pPr eaLnBrk="1" hangingPunct="1"/>
            <a:r>
              <a:rPr lang="pt-BR" dirty="0" smtClean="0"/>
              <a:t>Se ele ceder, seus inimigos mostrarão o medo que ele tem e usarão sua covardia para diminuir sua influência. Também darão descrédito às suas crenças religiosas e apontarão </a:t>
            </a:r>
            <a:r>
              <a:rPr lang="pt-BR" b="1" dirty="0" smtClean="0"/>
              <a:t>seu desrespeito flagrante da Lei</a:t>
            </a:r>
            <a:r>
              <a:rPr lang="pt-BR" dirty="0" smtClean="0"/>
              <a:t>. Tal conduta o diminuiria imediatamente aos olhos dos judeus. </a:t>
            </a:r>
            <a:endParaRPr lang="pt-BR" sz="1200" dirty="0" smtClean="0"/>
          </a:p>
        </p:txBody>
      </p:sp>
      <p:sp>
        <p:nvSpPr>
          <p:cNvPr id="32771" name="Espaço Reservado para Número de Slide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defTabSz="238125" fontAlgn="base">
              <a:spcBef>
                <a:spcPct val="0"/>
              </a:spcBef>
              <a:spcAft>
                <a:spcPct val="0"/>
              </a:spcAft>
              <a:defRPr/>
            </a:pPr>
            <a:fld id="{7815B669-481D-485B-955D-F258FEC86D41}" type="slidenum">
              <a:rPr lang="pt-BR">
                <a:cs typeface="Arial" charset="0"/>
              </a:rPr>
              <a:pPr defTabSz="238125" fontAlgn="base">
                <a:spcBef>
                  <a:spcPct val="0"/>
                </a:spcBef>
                <a:spcAft>
                  <a:spcPct val="0"/>
                </a:spcAft>
                <a:defRPr/>
              </a:pPr>
              <a:t>32</a:t>
            </a:fld>
            <a:endParaRPr lang="pt-BR">
              <a:cs typeface="Arial" charset="0"/>
            </a:endParaRPr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7" name="Espaço Reservado para Imagem de Slide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6018" name="Espaço Reservado para Anotações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pt-BR" sz="1200" smtClean="0"/>
          </a:p>
        </p:txBody>
      </p:sp>
      <p:sp>
        <p:nvSpPr>
          <p:cNvPr id="32771" name="Espaço Reservado para Número de Slide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defTabSz="238125" fontAlgn="base">
              <a:spcBef>
                <a:spcPct val="0"/>
              </a:spcBef>
              <a:spcAft>
                <a:spcPct val="0"/>
              </a:spcAft>
              <a:defRPr/>
            </a:pPr>
            <a:fld id="{8B45D42D-57BE-4BB0-A250-918FF3014F55}" type="slidenum">
              <a:rPr lang="pt-BR">
                <a:cs typeface="Arial" charset="0"/>
              </a:rPr>
              <a:pPr defTabSz="238125" fontAlgn="base">
                <a:spcBef>
                  <a:spcPct val="0"/>
                </a:spcBef>
                <a:spcAft>
                  <a:spcPct val="0"/>
                </a:spcAft>
                <a:defRPr/>
              </a:pPr>
              <a:t>33</a:t>
            </a:fld>
            <a:endParaRPr lang="pt-BR">
              <a:cs typeface="Arial" charset="0"/>
            </a:endParaRPr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5" name="Espaço Reservado para Imagem de Slide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8066" name="Espaço Reservado para Anotações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pt-BR" sz="1200" smtClean="0"/>
          </a:p>
        </p:txBody>
      </p:sp>
      <p:sp>
        <p:nvSpPr>
          <p:cNvPr id="32771" name="Espaço Reservado para Número de Slide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defTabSz="238125" fontAlgn="base">
              <a:spcBef>
                <a:spcPct val="0"/>
              </a:spcBef>
              <a:spcAft>
                <a:spcPct val="0"/>
              </a:spcAft>
              <a:defRPr/>
            </a:pPr>
            <a:fld id="{C72895AD-68F1-4FD3-B946-4B4A7F8450D6}" type="slidenum">
              <a:rPr lang="pt-BR">
                <a:cs typeface="Arial" charset="0"/>
              </a:rPr>
              <a:pPr defTabSz="238125" fontAlgn="base">
                <a:spcBef>
                  <a:spcPct val="0"/>
                </a:spcBef>
                <a:spcAft>
                  <a:spcPct val="0"/>
                </a:spcAft>
                <a:defRPr/>
              </a:pPr>
              <a:t>34</a:t>
            </a:fld>
            <a:endParaRPr lang="pt-BR">
              <a:cs typeface="Arial" charset="0"/>
            </a:endParaRPr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3" name="Espaço Reservado para Imagem de Slide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0114" name="Espaço Reservado para Anotações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pt-BR" smtClean="0"/>
              <a:t>PREPARADOS </a:t>
            </a:r>
            <a:r>
              <a:rPr lang="pt-BR" smtClean="0">
                <a:sym typeface="Wingdings" pitchFamily="2" charset="2"/>
              </a:rPr>
              <a:t> COM</a:t>
            </a:r>
            <a:r>
              <a:rPr lang="pt-BR" baseline="0" smtClean="0">
                <a:sym typeface="Wingdings" pitchFamily="2" charset="2"/>
              </a:rPr>
              <a:t> A FÉ, ANDANDO NO ESPÍRITO E REVESTINDO DA ARMADURA DE DEUS.</a:t>
            </a:r>
            <a:endParaRPr lang="pt-BR" dirty="0" smtClean="0"/>
          </a:p>
        </p:txBody>
      </p:sp>
      <p:sp>
        <p:nvSpPr>
          <p:cNvPr id="24579" name="Espaço Reservado para Número de Slide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defTabSz="238125" fontAlgn="base">
              <a:spcBef>
                <a:spcPct val="0"/>
              </a:spcBef>
              <a:spcAft>
                <a:spcPct val="0"/>
              </a:spcAft>
              <a:defRPr/>
            </a:pPr>
            <a:fld id="{5C246939-C0C8-4883-93AA-22EDF412A22C}" type="slidenum">
              <a:rPr lang="pt-BR">
                <a:cs typeface="Arial" charset="0"/>
              </a:rPr>
              <a:pPr defTabSz="238125" fontAlgn="base">
                <a:spcBef>
                  <a:spcPct val="0"/>
                </a:spcBef>
                <a:spcAft>
                  <a:spcPct val="0"/>
                </a:spcAft>
                <a:defRPr/>
              </a:pPr>
              <a:t>35</a:t>
            </a:fld>
            <a:endParaRPr lang="pt-BR" dirty="0">
              <a:cs typeface="Arial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1C49169-1353-49CC-AAF3-3FC0A4B04442}" type="datetimeFigureOut">
              <a:rPr lang="en-US"/>
              <a:pPr>
                <a:defRPr/>
              </a:pPr>
              <a:t>4/13/2018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0E2C2FB-A4FE-4070-A726-4FDB5CC30FA9}" type="slidenum">
              <a:rPr lang="en-US"/>
              <a:pPr>
                <a:defRPr/>
              </a:pPr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4"/>
          <p:cNvSpPr/>
          <p:nvPr userDrawn="1"/>
        </p:nvSpPr>
        <p:spPr>
          <a:xfrm>
            <a:off x="0" y="1715170"/>
            <a:ext cx="9906000" cy="5142831"/>
          </a:xfrm>
          <a:prstGeom prst="rect">
            <a:avLst/>
          </a:prstGeom>
          <a:blipFill dpi="0" rotWithShape="1">
            <a:blip r:embed="rId2">
              <a:alphaModFix amt="64000"/>
            </a:blip>
            <a:srcRect/>
            <a:stretch>
              <a:fillRect t="20997" b="-20997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7896" tIns="23948" rIns="47896" bIns="23948" anchor="ctr"/>
          <a:lstStyle/>
          <a:p>
            <a:pPr algn="ctr" defTabSz="239481" fontAlgn="auto">
              <a:spcBef>
                <a:spcPts val="0"/>
              </a:spcBef>
              <a:spcAft>
                <a:spcPts val="0"/>
              </a:spcAft>
              <a:defRPr/>
            </a:pPr>
            <a:endParaRPr lang="pt-BR" sz="1400" dirty="0"/>
          </a:p>
        </p:txBody>
      </p:sp>
      <p:grpSp>
        <p:nvGrpSpPr>
          <p:cNvPr id="3" name="Agrupar 18"/>
          <p:cNvGrpSpPr>
            <a:grpSpLocks/>
          </p:cNvGrpSpPr>
          <p:nvPr userDrawn="1"/>
        </p:nvGrpSpPr>
        <p:grpSpPr bwMode="auto">
          <a:xfrm>
            <a:off x="6623050" y="6032500"/>
            <a:ext cx="3041650" cy="609600"/>
            <a:chOff x="2058806" y="5195668"/>
            <a:chExt cx="15315827" cy="3324666"/>
          </a:xfrm>
        </p:grpSpPr>
        <p:grpSp>
          <p:nvGrpSpPr>
            <p:cNvPr id="4" name="Agrupar 19"/>
            <p:cNvGrpSpPr>
              <a:grpSpLocks/>
            </p:cNvGrpSpPr>
            <p:nvPr/>
          </p:nvGrpSpPr>
          <p:grpSpPr bwMode="auto">
            <a:xfrm>
              <a:off x="7655266" y="5195668"/>
              <a:ext cx="9719367" cy="3324666"/>
              <a:chOff x="7930850" y="3391317"/>
              <a:chExt cx="12960844" cy="4433466"/>
            </a:xfrm>
          </p:grpSpPr>
          <p:pic>
            <p:nvPicPr>
              <p:cNvPr id="6" name="Imagem 8"/>
              <p:cNvPicPr>
                <a:picLocks noChangeAspect="1"/>
              </p:cNvPicPr>
              <p:nvPr/>
            </p:nvPicPr>
            <p:blipFill>
              <a:blip r:embed="rId3"/>
              <a:srcRect/>
              <a:stretch>
                <a:fillRect/>
              </a:stretch>
            </p:blipFill>
            <p:spPr bwMode="auto">
              <a:xfrm>
                <a:off x="11906272" y="3391317"/>
                <a:ext cx="8985422" cy="443346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7" name="Imagem 9"/>
              <p:cNvPicPr>
                <a:picLocks noChangeAspect="1"/>
              </p:cNvPicPr>
              <p:nvPr/>
            </p:nvPicPr>
            <p:blipFill>
              <a:blip r:embed="rId4"/>
              <a:srcRect/>
              <a:stretch>
                <a:fillRect/>
              </a:stretch>
            </p:blipFill>
            <p:spPr bwMode="auto">
              <a:xfrm>
                <a:off x="7930850" y="3391317"/>
                <a:ext cx="3137349" cy="443346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pic>
          <p:nvPicPr>
            <p:cNvPr id="5" name="Imagem 7"/>
            <p:cNvPicPr>
              <a:picLocks noChangeAspect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 bwMode="auto">
            <a:xfrm>
              <a:off x="2058806" y="5586775"/>
              <a:ext cx="4967987" cy="25424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8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EE1288B-5F27-4F74-B090-64863FD9E92D}" type="datetimeFigureOut">
              <a:rPr lang="en-US"/>
              <a:pPr>
                <a:defRPr/>
              </a:pPr>
              <a:t>4/13/2018</a:t>
            </a:fld>
            <a:endParaRPr lang="en-US" dirty="0"/>
          </a:p>
        </p:txBody>
      </p:sp>
      <p:sp>
        <p:nvSpPr>
          <p:cNvPr id="9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0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A22D3C4-CB18-4B96-B1A7-11DAA2D1F340}" type="slidenum">
              <a:rPr lang="en-US"/>
              <a:pPr>
                <a:defRPr/>
              </a:pPr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lide with Placeho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5"/>
          <p:cNvSpPr>
            <a:spLocks noGrp="1"/>
          </p:cNvSpPr>
          <p:nvPr>
            <p:ph type="pic" sz="quarter" idx="10"/>
          </p:nvPr>
        </p:nvSpPr>
        <p:spPr>
          <a:xfrm>
            <a:off x="1" y="0"/>
            <a:ext cx="3142945" cy="6858000"/>
          </a:xfrm>
        </p:spPr>
        <p:txBody>
          <a:bodyPr rtlCol="0">
            <a:normAutofit/>
          </a:bodyPr>
          <a:lstStyle>
            <a:lvl1pPr>
              <a:defRPr sz="1100"/>
            </a:lvl1pPr>
          </a:lstStyle>
          <a:p>
            <a:pPr lvl="0"/>
            <a:endParaRPr lang="en-US" noProof="0" dirty="0"/>
          </a:p>
        </p:txBody>
      </p:sp>
    </p:spTree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Placeho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2"/>
          <p:cNvSpPr>
            <a:spLocks noGrp="1"/>
          </p:cNvSpPr>
          <p:nvPr>
            <p:ph type="pic" sz="quarter" idx="11"/>
          </p:nvPr>
        </p:nvSpPr>
        <p:spPr>
          <a:xfrm>
            <a:off x="1" y="4127501"/>
            <a:ext cx="9906001" cy="2730500"/>
          </a:xfrm>
        </p:spPr>
        <p:txBody>
          <a:bodyPr rtlCol="0">
            <a:normAutofit/>
          </a:bodyPr>
          <a:lstStyle>
            <a:lvl1pPr>
              <a:defRPr sz="1100"/>
            </a:lvl1pPr>
          </a:lstStyle>
          <a:p>
            <a:pPr lvl="0"/>
            <a:endParaRPr lang="en-US" noProof="0" dirty="0"/>
          </a:p>
        </p:txBody>
      </p:sp>
    </p:spTree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Portfolio Thr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2"/>
          <p:cNvSpPr>
            <a:spLocks noGrp="1"/>
          </p:cNvSpPr>
          <p:nvPr>
            <p:ph type="pic" sz="quarter" idx="11"/>
          </p:nvPr>
        </p:nvSpPr>
        <p:spPr>
          <a:xfrm>
            <a:off x="6634094" y="0"/>
            <a:ext cx="3271908" cy="6858000"/>
          </a:xfrm>
        </p:spPr>
        <p:txBody>
          <a:bodyPr rtlCol="0">
            <a:normAutofit/>
          </a:bodyPr>
          <a:lstStyle>
            <a:lvl1pPr>
              <a:defRPr sz="900"/>
            </a:lvl1pPr>
          </a:lstStyle>
          <a:p>
            <a:pPr lvl="0"/>
            <a:endParaRPr lang="en-US" noProof="0" dirty="0"/>
          </a:p>
        </p:txBody>
      </p:sp>
      <p:sp>
        <p:nvSpPr>
          <p:cNvPr id="6" name="Picture Placeholder 2"/>
          <p:cNvSpPr>
            <a:spLocks noGrp="1"/>
          </p:cNvSpPr>
          <p:nvPr>
            <p:ph type="pic" sz="quarter" idx="12"/>
          </p:nvPr>
        </p:nvSpPr>
        <p:spPr>
          <a:xfrm>
            <a:off x="2" y="0"/>
            <a:ext cx="3271908" cy="6858000"/>
          </a:xfrm>
        </p:spPr>
        <p:txBody>
          <a:bodyPr rtlCol="0">
            <a:normAutofit/>
          </a:bodyPr>
          <a:lstStyle>
            <a:lvl1pPr>
              <a:defRPr sz="900"/>
            </a:lvl1pPr>
          </a:lstStyle>
          <a:p>
            <a:pPr lvl="0"/>
            <a:endParaRPr lang="en-US" noProof="0" dirty="0"/>
          </a:p>
        </p:txBody>
      </p:sp>
      <p:sp>
        <p:nvSpPr>
          <p:cNvPr id="7" name="Picture Placeholder 2"/>
          <p:cNvSpPr>
            <a:spLocks noGrp="1"/>
          </p:cNvSpPr>
          <p:nvPr>
            <p:ph type="pic" sz="quarter" idx="13"/>
          </p:nvPr>
        </p:nvSpPr>
        <p:spPr>
          <a:xfrm>
            <a:off x="3317048" y="0"/>
            <a:ext cx="3271908" cy="6858000"/>
          </a:xfrm>
        </p:spPr>
        <p:txBody>
          <a:bodyPr rtlCol="0">
            <a:normAutofit/>
          </a:bodyPr>
          <a:lstStyle>
            <a:lvl1pPr>
              <a:defRPr sz="900"/>
            </a:lvl1pPr>
          </a:lstStyle>
          <a:p>
            <a:pPr lvl="0"/>
            <a:endParaRPr lang="en-US" noProof="0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Slide with Placeho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5"/>
          <p:cNvSpPr>
            <a:spLocks noGrp="1"/>
          </p:cNvSpPr>
          <p:nvPr>
            <p:ph type="pic" sz="quarter" idx="10"/>
          </p:nvPr>
        </p:nvSpPr>
        <p:spPr>
          <a:xfrm>
            <a:off x="6763056" y="0"/>
            <a:ext cx="3142945" cy="6858000"/>
          </a:xfrm>
        </p:spPr>
        <p:txBody>
          <a:bodyPr rtlCol="0">
            <a:normAutofit/>
          </a:bodyPr>
          <a:lstStyle>
            <a:lvl1pPr>
              <a:defRPr sz="1100"/>
            </a:lvl1pPr>
          </a:lstStyle>
          <a:p>
            <a:pPr lvl="0"/>
            <a:endParaRPr lang="en-US" noProof="0" dirty="0"/>
          </a:p>
        </p:txBody>
      </p:sp>
    </p:spTree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568FAFB-00B9-4ECB-AEF7-E9D1381A4C21}" type="datetimeFigureOut">
              <a:rPr lang="pt-BR"/>
              <a:pPr>
                <a:defRPr/>
              </a:pPr>
              <a:t>13/04/2018</a:t>
            </a:fld>
            <a:endParaRPr lang="pt-BR" dirty="0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 dirty="0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4F32240-7019-4E53-A9FE-5AE3DB6A88A7}" type="slidenum">
              <a:rPr lang="pt-BR"/>
              <a:pPr>
                <a:defRPr/>
              </a:pPr>
              <a:t>‹nº›</a:t>
            </a:fld>
            <a:endParaRPr lang="pt-BR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532CDE4-23C2-4810-8EF4-4908DB8B22C1}" type="datetimeFigureOut">
              <a:rPr lang="pt-BR"/>
              <a:pPr>
                <a:defRPr/>
              </a:pPr>
              <a:t>13/04/2018</a:t>
            </a:fld>
            <a:endParaRPr lang="pt-BR" dirty="0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 dirty="0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4C247F5-E5FF-49AD-BBEE-730BE4697F59}" type="slidenum">
              <a:rPr lang="pt-BR"/>
              <a:pPr>
                <a:defRPr/>
              </a:pPr>
              <a:t>‹nº›</a:t>
            </a:fld>
            <a:endParaRPr lang="pt-BR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82638" y="4406900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82638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EF1F839-BF69-41EF-9FE6-5607EFE82B20}" type="datetimeFigureOut">
              <a:rPr lang="pt-BR"/>
              <a:pPr>
                <a:defRPr/>
              </a:pPr>
              <a:t>13/04/2018</a:t>
            </a:fld>
            <a:endParaRPr lang="pt-BR" dirty="0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 dirty="0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5FF330A-9DBB-4BD5-8CD2-85880745CE11}" type="slidenum">
              <a:rPr lang="pt-BR"/>
              <a:pPr>
                <a:defRPr/>
              </a:pPr>
              <a:t>‹nº›</a:t>
            </a:fld>
            <a:endParaRPr lang="pt-BR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95300" y="1600200"/>
            <a:ext cx="43815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5029200" y="1600200"/>
            <a:ext cx="43815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95D780F-9FF8-4CC9-9EBB-187271B3FA2A}" type="datetimeFigureOut">
              <a:rPr lang="pt-BR"/>
              <a:pPr>
                <a:defRPr/>
              </a:pPr>
              <a:t>13/04/2018</a:t>
            </a:fld>
            <a:endParaRPr lang="pt-BR" dirty="0"/>
          </a:p>
        </p:txBody>
      </p:sp>
      <p:sp>
        <p:nvSpPr>
          <p:cNvPr id="6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 dirty="0"/>
          </a:p>
        </p:txBody>
      </p:sp>
      <p:sp>
        <p:nvSpPr>
          <p:cNvPr id="7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D62EB45-B4F2-47FB-B649-83E05C170043}" type="slidenum">
              <a:rPr lang="pt-BR"/>
              <a:pPr>
                <a:defRPr/>
              </a:pPr>
              <a:t>‹nº›</a:t>
            </a:fld>
            <a:endParaRPr lang="pt-BR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73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73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5032375" y="1535113"/>
            <a:ext cx="437832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5032375" y="2174875"/>
            <a:ext cx="437832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A3C11B1-CFBE-4967-AD88-FB6F3FF88A1A}" type="datetimeFigureOut">
              <a:rPr lang="pt-BR"/>
              <a:pPr>
                <a:defRPr/>
              </a:pPr>
              <a:t>13/04/2018</a:t>
            </a:fld>
            <a:endParaRPr lang="pt-BR" dirty="0"/>
          </a:p>
        </p:txBody>
      </p:sp>
      <p:sp>
        <p:nvSpPr>
          <p:cNvPr id="8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 dirty="0"/>
          </a:p>
        </p:txBody>
      </p:sp>
      <p:sp>
        <p:nvSpPr>
          <p:cNvPr id="9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E40EF19-2FE7-4C56-BE38-2A5F4C0ECD21}" type="slidenum">
              <a:rPr lang="pt-BR"/>
              <a:pPr>
                <a:defRPr/>
              </a:pPr>
              <a:t>‹nº›</a:t>
            </a:fld>
            <a:endParaRPr lang="pt-BR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8182D73-815F-4D33-8EFE-ACD37D7580FB}" type="datetimeFigureOut">
              <a:rPr lang="pt-BR"/>
              <a:pPr>
                <a:defRPr/>
              </a:pPr>
              <a:t>13/04/2018</a:t>
            </a:fld>
            <a:endParaRPr lang="pt-BR" dirty="0"/>
          </a:p>
        </p:txBody>
      </p:sp>
      <p:sp>
        <p:nvSpPr>
          <p:cNvPr id="4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 dirty="0"/>
          </a:p>
        </p:txBody>
      </p:sp>
      <p:sp>
        <p:nvSpPr>
          <p:cNvPr id="5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3E091E5-8728-4294-9F9D-DC9ACA70DCDA}" type="slidenum">
              <a:rPr lang="pt-BR"/>
              <a:pPr>
                <a:defRPr/>
              </a:pPr>
              <a:t>‹nº›</a:t>
            </a:fld>
            <a:endParaRPr lang="pt-BR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0485D05-7010-44D7-971B-429A10579E67}" type="datetimeFigureOut">
              <a:rPr lang="pt-BR"/>
              <a:pPr>
                <a:defRPr/>
              </a:pPr>
              <a:t>13/04/2018</a:t>
            </a:fld>
            <a:endParaRPr lang="pt-BR" dirty="0"/>
          </a:p>
        </p:txBody>
      </p:sp>
      <p:sp>
        <p:nvSpPr>
          <p:cNvPr id="3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 dirty="0"/>
          </a:p>
        </p:txBody>
      </p:sp>
      <p:sp>
        <p:nvSpPr>
          <p:cNvPr id="4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437206B-ECE3-4BF2-93E3-AA82D7B249C4}" type="slidenum">
              <a:rPr lang="pt-BR"/>
              <a:pPr>
                <a:defRPr/>
              </a:pPr>
              <a:t>‹nº›</a:t>
            </a:fld>
            <a:endParaRPr lang="pt-BR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138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873500" y="273050"/>
            <a:ext cx="553720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95300" y="1435100"/>
            <a:ext cx="3259138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5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B5B8582-1D15-4615-AD21-D45AFD405EBF}" type="datetimeFigureOut">
              <a:rPr lang="pt-BR"/>
              <a:pPr>
                <a:defRPr/>
              </a:pPr>
              <a:t>13/04/2018</a:t>
            </a:fld>
            <a:endParaRPr lang="pt-BR" dirty="0"/>
          </a:p>
        </p:txBody>
      </p:sp>
      <p:sp>
        <p:nvSpPr>
          <p:cNvPr id="6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 dirty="0"/>
          </a:p>
        </p:txBody>
      </p:sp>
      <p:sp>
        <p:nvSpPr>
          <p:cNvPr id="7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C5C50D2-0CDD-4CB0-AC54-6E14271CA231}" type="slidenum">
              <a:rPr lang="pt-BR"/>
              <a:pPr>
                <a:defRPr/>
              </a:pPr>
              <a:t>‹nº›</a:t>
            </a:fld>
            <a:endParaRPr lang="pt-BR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941513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941513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pt-BR" noProof="0" dirty="0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941513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5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3622D3B-2F9B-4431-B3DE-45846C5F3A0E}" type="datetimeFigureOut">
              <a:rPr lang="pt-BR"/>
              <a:pPr>
                <a:defRPr/>
              </a:pPr>
              <a:t>13/04/2018</a:t>
            </a:fld>
            <a:endParaRPr lang="pt-BR" dirty="0"/>
          </a:p>
        </p:txBody>
      </p:sp>
      <p:sp>
        <p:nvSpPr>
          <p:cNvPr id="6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 dirty="0"/>
          </a:p>
        </p:txBody>
      </p:sp>
      <p:sp>
        <p:nvSpPr>
          <p:cNvPr id="7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F270DD9-0F77-4841-A2F2-97A52152E0EE}" type="slidenum">
              <a:rPr lang="pt-BR"/>
              <a:pPr>
                <a:defRPr/>
              </a:pPr>
              <a:t>‹nº›</a:t>
            </a:fld>
            <a:endParaRPr lang="pt-BR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BCCFE25-0EF2-4C6B-80EC-17D00FB6F077}" type="datetimeFigureOut">
              <a:rPr lang="pt-BR"/>
              <a:pPr>
                <a:defRPr/>
              </a:pPr>
              <a:t>13/04/2018</a:t>
            </a:fld>
            <a:endParaRPr lang="pt-BR" dirty="0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 dirty="0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348CE79-0410-4B47-8FD4-E12B165825BE}" type="slidenum">
              <a:rPr lang="pt-BR"/>
              <a:pPr>
                <a:defRPr/>
              </a:pPr>
              <a:t>‹nº›</a:t>
            </a:fld>
            <a:endParaRPr lang="pt-BR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7181850" y="274638"/>
            <a:ext cx="2228850" cy="5851525"/>
          </a:xfrm>
        </p:spPr>
        <p:txBody>
          <a:bodyPr vert="eaVert"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95300" y="274638"/>
            <a:ext cx="6534150" cy="5851525"/>
          </a:xfrm>
        </p:spPr>
        <p:txBody>
          <a:bodyPr vert="eaVert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5FC4FF5-340B-49B3-A356-52D0A99DCFD6}" type="datetimeFigureOut">
              <a:rPr lang="pt-BR"/>
              <a:pPr>
                <a:defRPr/>
              </a:pPr>
              <a:t>13/04/2018</a:t>
            </a:fld>
            <a:endParaRPr lang="pt-BR" dirty="0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 dirty="0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981A26B-5DFA-4E33-82C1-641BF6FB6D19}" type="slidenum">
              <a:rPr lang="pt-BR"/>
              <a:pPr>
                <a:defRPr/>
              </a:pPr>
              <a:t>‹nº›</a:t>
            </a:fld>
            <a:endParaRPr lang="pt-BR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5.png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4.png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3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.xml"/><Relationship Id="rId3" Type="http://schemas.openxmlformats.org/officeDocument/2006/relationships/slideLayout" Target="../slideLayouts/slideLayout9.xml"/><Relationship Id="rId7" Type="http://schemas.openxmlformats.org/officeDocument/2006/relationships/slideLayout" Target="../slideLayouts/slideLayout13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8.xml"/><Relationship Id="rId1" Type="http://schemas.openxmlformats.org/officeDocument/2006/relationships/slideLayout" Target="../slideLayouts/slideLayout7.xml"/><Relationship Id="rId6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7.xml"/><Relationship Id="rId5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0.xml"/><Relationship Id="rId9" Type="http://schemas.openxmlformats.org/officeDocument/2006/relationships/slideLayout" Target="../slideLayouts/slideLayout1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681038" y="365125"/>
            <a:ext cx="8543925" cy="1325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7896" tIns="23948" rIns="47896" bIns="23948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pt-BR" smtClean="0"/>
              <a:t>Clique para editar o título mestre</a:t>
            </a:r>
            <a:endParaRPr lang="en-US" smtClean="0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681038" y="1825625"/>
            <a:ext cx="8543925" cy="4351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7896" tIns="23948" rIns="47896" bIns="2394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038" y="6356350"/>
            <a:ext cx="2228850" cy="365125"/>
          </a:xfrm>
          <a:prstGeom prst="rect">
            <a:avLst/>
          </a:prstGeom>
        </p:spPr>
        <p:txBody>
          <a:bodyPr vert="horz" lIns="47896" tIns="23948" rIns="47896" bIns="23948" rtlCol="0" anchor="ctr"/>
          <a:lstStyle>
            <a:lvl1pPr algn="l" defTabSz="239481" fontAlgn="auto">
              <a:spcBef>
                <a:spcPts val="0"/>
              </a:spcBef>
              <a:spcAft>
                <a:spcPts val="0"/>
              </a:spcAft>
              <a:defRPr sz="13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1ACCE7E2-DED2-4BCA-98F2-A10231BFEA66}" type="datetimeFigureOut">
              <a:rPr lang="en-US"/>
              <a:pPr>
                <a:defRPr/>
              </a:pPr>
              <a:t>4/13/2018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1363" y="6356350"/>
            <a:ext cx="3343275" cy="365125"/>
          </a:xfrm>
          <a:prstGeom prst="rect">
            <a:avLst/>
          </a:prstGeom>
        </p:spPr>
        <p:txBody>
          <a:bodyPr vert="horz" lIns="47896" tIns="23948" rIns="47896" bIns="23948" rtlCol="0" anchor="ctr"/>
          <a:lstStyle>
            <a:lvl1pPr algn="ctr" defTabSz="239481" fontAlgn="auto">
              <a:spcBef>
                <a:spcPts val="0"/>
              </a:spcBef>
              <a:spcAft>
                <a:spcPts val="0"/>
              </a:spcAft>
              <a:defRPr sz="13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6113" y="6356350"/>
            <a:ext cx="2228850" cy="365125"/>
          </a:xfrm>
          <a:prstGeom prst="rect">
            <a:avLst/>
          </a:prstGeom>
        </p:spPr>
        <p:txBody>
          <a:bodyPr vert="horz" lIns="47896" tIns="23948" rIns="47896" bIns="23948" rtlCol="0" anchor="ctr"/>
          <a:lstStyle>
            <a:lvl1pPr algn="r" defTabSz="239481" fontAlgn="auto">
              <a:spcBef>
                <a:spcPts val="0"/>
              </a:spcBef>
              <a:spcAft>
                <a:spcPts val="0"/>
              </a:spcAft>
              <a:defRPr sz="13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F783C486-EF85-43A6-B9BF-B07365B59DE5}" type="slidenum">
              <a:rPr lang="en-US"/>
              <a:pPr>
                <a:defRPr/>
              </a:pPr>
              <a:t>‹nº›</a:t>
            </a:fld>
            <a:endParaRPr lang="en-US" dirty="0"/>
          </a:p>
        </p:txBody>
      </p:sp>
      <p:sp>
        <p:nvSpPr>
          <p:cNvPr id="7" name="Retângulo 6"/>
          <p:cNvSpPr/>
          <p:nvPr userDrawn="1"/>
        </p:nvSpPr>
        <p:spPr>
          <a:xfrm>
            <a:off x="0" y="1715170"/>
            <a:ext cx="9906000" cy="5142831"/>
          </a:xfrm>
          <a:prstGeom prst="rect">
            <a:avLst/>
          </a:prstGeom>
          <a:blipFill dpi="0" rotWithShape="1">
            <a:blip r:embed="rId8">
              <a:alphaModFix amt="64000"/>
            </a:blip>
            <a:srcRect/>
            <a:stretch>
              <a:fillRect t="20997" b="-20997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7896" tIns="23948" rIns="47896" bIns="23948" anchor="ctr"/>
          <a:lstStyle/>
          <a:p>
            <a:pPr algn="ctr" defTabSz="239481" fontAlgn="auto">
              <a:spcBef>
                <a:spcPts val="0"/>
              </a:spcBef>
              <a:spcAft>
                <a:spcPts val="0"/>
              </a:spcAft>
              <a:defRPr/>
            </a:pPr>
            <a:endParaRPr lang="pt-BR" sz="1400" dirty="0"/>
          </a:p>
        </p:txBody>
      </p:sp>
      <p:grpSp>
        <p:nvGrpSpPr>
          <p:cNvPr id="1034" name="Agrupar 18"/>
          <p:cNvGrpSpPr>
            <a:grpSpLocks/>
          </p:cNvGrpSpPr>
          <p:nvPr userDrawn="1"/>
        </p:nvGrpSpPr>
        <p:grpSpPr bwMode="auto">
          <a:xfrm>
            <a:off x="6623050" y="6032500"/>
            <a:ext cx="3041650" cy="609600"/>
            <a:chOff x="2058806" y="5195668"/>
            <a:chExt cx="15315827" cy="3324666"/>
          </a:xfrm>
        </p:grpSpPr>
        <p:grpSp>
          <p:nvGrpSpPr>
            <p:cNvPr id="1035" name="Agrupar 19"/>
            <p:cNvGrpSpPr>
              <a:grpSpLocks/>
            </p:cNvGrpSpPr>
            <p:nvPr/>
          </p:nvGrpSpPr>
          <p:grpSpPr bwMode="auto">
            <a:xfrm>
              <a:off x="7655266" y="5195668"/>
              <a:ext cx="9719367" cy="3324666"/>
              <a:chOff x="7930850" y="3391317"/>
              <a:chExt cx="12960844" cy="4433466"/>
            </a:xfrm>
          </p:grpSpPr>
          <p:pic>
            <p:nvPicPr>
              <p:cNvPr id="1037" name="Imagem 10"/>
              <p:cNvPicPr>
                <a:picLocks noChangeAspect="1"/>
              </p:cNvPicPr>
              <p:nvPr/>
            </p:nvPicPr>
            <p:blipFill>
              <a:blip r:embed="rId9"/>
              <a:srcRect/>
              <a:stretch>
                <a:fillRect/>
              </a:stretch>
            </p:blipFill>
            <p:spPr bwMode="auto">
              <a:xfrm>
                <a:off x="11906272" y="3391317"/>
                <a:ext cx="8985422" cy="443346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038" name="Imagem 11"/>
              <p:cNvPicPr>
                <a:picLocks noChangeAspect="1"/>
              </p:cNvPicPr>
              <p:nvPr/>
            </p:nvPicPr>
            <p:blipFill>
              <a:blip r:embed="rId10"/>
              <a:srcRect/>
              <a:stretch>
                <a:fillRect/>
              </a:stretch>
            </p:blipFill>
            <p:spPr bwMode="auto">
              <a:xfrm>
                <a:off x="7930850" y="3391317"/>
                <a:ext cx="3137349" cy="443346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pic>
          <p:nvPicPr>
            <p:cNvPr id="1036" name="Imagem 9"/>
            <p:cNvPicPr>
              <a:picLocks noChangeAspect="1"/>
            </p:cNvPicPr>
            <p:nvPr/>
          </p:nvPicPr>
          <p:blipFill>
            <a:blip r:embed="rId11"/>
            <a:srcRect/>
            <a:stretch>
              <a:fillRect/>
            </a:stretch>
          </p:blipFill>
          <p:spPr bwMode="auto">
            <a:xfrm>
              <a:off x="2058806" y="5586775"/>
              <a:ext cx="4967987" cy="25424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5" r:id="rId1"/>
    <p:sldLayoutId id="2147483717" r:id="rId2"/>
    <p:sldLayoutId id="2147483718" r:id="rId3"/>
    <p:sldLayoutId id="2147483719" r:id="rId4"/>
    <p:sldLayoutId id="2147483720" r:id="rId5"/>
    <p:sldLayoutId id="2147483721" r:id="rId6"/>
  </p:sldLayoutIdLst>
  <p:txStyles>
    <p:titleStyle>
      <a:lvl1pPr algn="l" defTabSz="957263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600" kern="1200">
          <a:solidFill>
            <a:schemeClr val="tx1"/>
          </a:solidFill>
          <a:latin typeface="+mj-lt"/>
          <a:ea typeface="+mj-ea"/>
          <a:cs typeface="+mj-cs"/>
        </a:defRPr>
      </a:lvl1pPr>
      <a:lvl2pPr algn="l" defTabSz="957263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600">
          <a:solidFill>
            <a:schemeClr val="tx1"/>
          </a:solidFill>
          <a:latin typeface="Calibri Light" pitchFamily="34" charset="0"/>
        </a:defRPr>
      </a:lvl2pPr>
      <a:lvl3pPr algn="l" defTabSz="957263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600">
          <a:solidFill>
            <a:schemeClr val="tx1"/>
          </a:solidFill>
          <a:latin typeface="Calibri Light" pitchFamily="34" charset="0"/>
        </a:defRPr>
      </a:lvl3pPr>
      <a:lvl4pPr algn="l" defTabSz="957263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600">
          <a:solidFill>
            <a:schemeClr val="tx1"/>
          </a:solidFill>
          <a:latin typeface="Calibri Light" pitchFamily="34" charset="0"/>
        </a:defRPr>
      </a:lvl4pPr>
      <a:lvl5pPr algn="l" defTabSz="957263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600">
          <a:solidFill>
            <a:schemeClr val="tx1"/>
          </a:solidFill>
          <a:latin typeface="Calibri Light" pitchFamily="34" charset="0"/>
        </a:defRPr>
      </a:lvl5pPr>
      <a:lvl6pPr marL="457200" algn="l" defTabSz="957263" rtl="0" fontAlgn="base">
        <a:lnSpc>
          <a:spcPct val="90000"/>
        </a:lnSpc>
        <a:spcBef>
          <a:spcPct val="0"/>
        </a:spcBef>
        <a:spcAft>
          <a:spcPct val="0"/>
        </a:spcAft>
        <a:defRPr sz="4600">
          <a:solidFill>
            <a:schemeClr val="tx1"/>
          </a:solidFill>
          <a:latin typeface="Calibri Light" pitchFamily="34" charset="0"/>
        </a:defRPr>
      </a:lvl6pPr>
      <a:lvl7pPr marL="914400" algn="l" defTabSz="957263" rtl="0" fontAlgn="base">
        <a:lnSpc>
          <a:spcPct val="90000"/>
        </a:lnSpc>
        <a:spcBef>
          <a:spcPct val="0"/>
        </a:spcBef>
        <a:spcAft>
          <a:spcPct val="0"/>
        </a:spcAft>
        <a:defRPr sz="4600">
          <a:solidFill>
            <a:schemeClr val="tx1"/>
          </a:solidFill>
          <a:latin typeface="Calibri Light" pitchFamily="34" charset="0"/>
        </a:defRPr>
      </a:lvl7pPr>
      <a:lvl8pPr marL="1371600" algn="l" defTabSz="957263" rtl="0" fontAlgn="base">
        <a:lnSpc>
          <a:spcPct val="90000"/>
        </a:lnSpc>
        <a:spcBef>
          <a:spcPct val="0"/>
        </a:spcBef>
        <a:spcAft>
          <a:spcPct val="0"/>
        </a:spcAft>
        <a:defRPr sz="4600">
          <a:solidFill>
            <a:schemeClr val="tx1"/>
          </a:solidFill>
          <a:latin typeface="Calibri Light" pitchFamily="34" charset="0"/>
        </a:defRPr>
      </a:lvl8pPr>
      <a:lvl9pPr marL="1828800" algn="l" defTabSz="957263" rtl="0" fontAlgn="base">
        <a:lnSpc>
          <a:spcPct val="90000"/>
        </a:lnSpc>
        <a:spcBef>
          <a:spcPct val="0"/>
        </a:spcBef>
        <a:spcAft>
          <a:spcPct val="0"/>
        </a:spcAft>
        <a:defRPr sz="4600">
          <a:solidFill>
            <a:schemeClr val="tx1"/>
          </a:solidFill>
          <a:latin typeface="Calibri Light" pitchFamily="34" charset="0"/>
        </a:defRPr>
      </a:lvl9pPr>
    </p:titleStyle>
    <p:bodyStyle>
      <a:lvl1pPr marL="238125" indent="-238125" algn="l" defTabSz="957263" rtl="0" eaLnBrk="0" fontAlgn="base" hangingPunct="0">
        <a:lnSpc>
          <a:spcPct val="90000"/>
        </a:lnSpc>
        <a:spcBef>
          <a:spcPts val="1050"/>
        </a:spcBef>
        <a:spcAft>
          <a:spcPct val="0"/>
        </a:spcAft>
        <a:buFont typeface="Arial" charset="0"/>
        <a:buChar char="•"/>
        <a:defRPr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717550" indent="-238125" algn="l" defTabSz="957263" rtl="0" eaLnBrk="0" fontAlgn="base" hangingPunct="0">
        <a:lnSpc>
          <a:spcPct val="90000"/>
        </a:lnSpc>
        <a:spcBef>
          <a:spcPts val="525"/>
        </a:spcBef>
        <a:spcAft>
          <a:spcPct val="0"/>
        </a:spcAft>
        <a:buFont typeface="Arial" charset="0"/>
        <a:buChar char="•"/>
        <a:defRPr sz="2500" kern="1200">
          <a:solidFill>
            <a:schemeClr val="tx1"/>
          </a:solidFill>
          <a:latin typeface="+mn-lt"/>
          <a:ea typeface="+mn-ea"/>
          <a:cs typeface="+mn-cs"/>
        </a:defRPr>
      </a:lvl2pPr>
      <a:lvl3pPr marL="1196975" indent="-238125" algn="l" defTabSz="957263" rtl="0" eaLnBrk="0" fontAlgn="base" hangingPunct="0">
        <a:lnSpc>
          <a:spcPct val="90000"/>
        </a:lnSpc>
        <a:spcBef>
          <a:spcPts val="525"/>
        </a:spcBef>
        <a:spcAft>
          <a:spcPct val="0"/>
        </a:spcAft>
        <a:buFont typeface="Arial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674813" indent="-238125" algn="l" defTabSz="957263" rtl="0" eaLnBrk="0" fontAlgn="base" hangingPunct="0">
        <a:lnSpc>
          <a:spcPct val="90000"/>
        </a:lnSpc>
        <a:spcBef>
          <a:spcPts val="525"/>
        </a:spcBef>
        <a:spcAft>
          <a:spcPct val="0"/>
        </a:spcAft>
        <a:buFont typeface="Arial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2154238" indent="-238125" algn="l" defTabSz="957263" rtl="0" eaLnBrk="0" fontAlgn="base" hangingPunct="0">
        <a:lnSpc>
          <a:spcPct val="90000"/>
        </a:lnSpc>
        <a:spcBef>
          <a:spcPts val="525"/>
        </a:spcBef>
        <a:spcAft>
          <a:spcPct val="0"/>
        </a:spcAft>
        <a:buFont typeface="Arial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2634295" indent="-239481" algn="l" defTabSz="957925" rtl="0" eaLnBrk="1" latinLnBrk="0" hangingPunct="1">
        <a:lnSpc>
          <a:spcPct val="90000"/>
        </a:lnSpc>
        <a:spcBef>
          <a:spcPts val="524"/>
        </a:spcBef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6pPr>
      <a:lvl7pPr marL="3113258" indent="-239481" algn="l" defTabSz="957925" rtl="0" eaLnBrk="1" latinLnBrk="0" hangingPunct="1">
        <a:lnSpc>
          <a:spcPct val="90000"/>
        </a:lnSpc>
        <a:spcBef>
          <a:spcPts val="524"/>
        </a:spcBef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7pPr>
      <a:lvl8pPr marL="3592220" indent="-239481" algn="l" defTabSz="957925" rtl="0" eaLnBrk="1" latinLnBrk="0" hangingPunct="1">
        <a:lnSpc>
          <a:spcPct val="90000"/>
        </a:lnSpc>
        <a:spcBef>
          <a:spcPts val="524"/>
        </a:spcBef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8pPr>
      <a:lvl9pPr marL="4071183" indent="-239481" algn="l" defTabSz="957925" rtl="0" eaLnBrk="1" latinLnBrk="0" hangingPunct="1">
        <a:lnSpc>
          <a:spcPct val="90000"/>
        </a:lnSpc>
        <a:spcBef>
          <a:spcPts val="524"/>
        </a:spcBef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57925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1pPr>
      <a:lvl2pPr marL="478963" algn="l" defTabSz="957925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2pPr>
      <a:lvl3pPr marL="957925" algn="l" defTabSz="957925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3pPr>
      <a:lvl4pPr marL="1436888" algn="l" defTabSz="957925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915851" algn="l" defTabSz="957925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2394814" algn="l" defTabSz="957925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6pPr>
      <a:lvl7pPr marL="2873776" algn="l" defTabSz="957925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7pPr>
      <a:lvl8pPr marL="3352739" algn="l" defTabSz="957925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8pPr>
      <a:lvl9pPr marL="3831702" algn="l" defTabSz="957925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Espaço Reservado para Título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pt-BR" smtClean="0"/>
              <a:t>Clique para editar o estilo do título mestre</a:t>
            </a:r>
          </a:p>
        </p:txBody>
      </p:sp>
      <p:sp>
        <p:nvSpPr>
          <p:cNvPr id="8195" name="Espaço Reservado para Texto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495300" y="6356350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defTabSz="239481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B532A580-0958-47DD-96CA-593B954A4215}" type="datetimeFigureOut">
              <a:rPr lang="pt-BR"/>
              <a:pPr>
                <a:defRPr/>
              </a:pPr>
              <a:t>13/04/2018</a:t>
            </a:fld>
            <a:endParaRPr lang="pt-BR" dirty="0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3384550" y="6356350"/>
            <a:ext cx="31369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defTabSz="239481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pt-BR" dirty="0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7099300" y="6356350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defTabSz="239481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BF8E65DB-195F-4DA4-80F7-C8D6964444C1}" type="slidenum">
              <a:rPr lang="pt-BR"/>
              <a:pPr>
                <a:defRPr/>
              </a:pPr>
              <a:t>‹nº›</a:t>
            </a:fld>
            <a:endParaRPr lang="pt-BR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6" r:id="rId1"/>
    <p:sldLayoutId id="2147483715" r:id="rId2"/>
    <p:sldLayoutId id="2147483714" r:id="rId3"/>
    <p:sldLayoutId id="2147483713" r:id="rId4"/>
    <p:sldLayoutId id="2147483712" r:id="rId5"/>
    <p:sldLayoutId id="2147483711" r:id="rId6"/>
    <p:sldLayoutId id="2147483710" r:id="rId7"/>
    <p:sldLayoutId id="2147483709" r:id="rId8"/>
    <p:sldLayoutId id="2147483708" r:id="rId9"/>
    <p:sldLayoutId id="2147483707" r:id="rId10"/>
    <p:sldLayoutId id="2147483706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jpeg"/><Relationship Id="rId4" Type="http://schemas.openxmlformats.org/officeDocument/2006/relationships/image" Target="../media/image1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puritanosconsevadores.blogspot.com.br/2011/08/o-que-dizer-dos-salmos-imprecatorios.html" TargetMode="Externa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jpeg"/></Relationships>
</file>

<file path=ppt/slides/_rels/slide18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12.jpeg"/><Relationship Id="rId7" Type="http://schemas.openxmlformats.org/officeDocument/2006/relationships/diagramColors" Target="../diagrams/colors1.xml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7" Type="http://schemas.openxmlformats.org/officeDocument/2006/relationships/image" Target="../media/image12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0.xml.rels><?xml version="1.0" encoding="UTF-8" standalone="yes"?>
<Relationships xmlns="http://schemas.openxmlformats.org/package/2006/relationships"><Relationship Id="rId8" Type="http://schemas.microsoft.com/office/2007/relationships/diagramDrawing" Target="../diagrams/drawing2.xml"/><Relationship Id="rId3" Type="http://schemas.openxmlformats.org/officeDocument/2006/relationships/image" Target="../media/image13.jpeg"/><Relationship Id="rId7" Type="http://schemas.openxmlformats.org/officeDocument/2006/relationships/diagramColors" Target="../diagrams/colors2.xml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2.xml"/><Relationship Id="rId5" Type="http://schemas.openxmlformats.org/officeDocument/2006/relationships/diagramLayout" Target="../diagrams/layout2.xml"/><Relationship Id="rId4" Type="http://schemas.openxmlformats.org/officeDocument/2006/relationships/diagramData" Target="../diagrams/data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8" Type="http://schemas.microsoft.com/office/2007/relationships/diagramDrawing" Target="../diagrams/drawing3.xml"/><Relationship Id="rId3" Type="http://schemas.openxmlformats.org/officeDocument/2006/relationships/image" Target="../media/image12.jpeg"/><Relationship Id="rId7" Type="http://schemas.openxmlformats.org/officeDocument/2006/relationships/diagramColors" Target="../diagrams/colors3.xml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3.xml"/><Relationship Id="rId5" Type="http://schemas.openxmlformats.org/officeDocument/2006/relationships/diagramLayout" Target="../diagrams/layout3.xml"/><Relationship Id="rId4" Type="http://schemas.openxmlformats.org/officeDocument/2006/relationships/diagramData" Target="../diagrams/data3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jpeg"/></Relationships>
</file>

<file path=ppt/slides/_rels/slide24.xml.rels><?xml version="1.0" encoding="UTF-8" standalone="yes"?>
<Relationships xmlns="http://schemas.openxmlformats.org/package/2006/relationships"><Relationship Id="rId8" Type="http://schemas.microsoft.com/office/2007/relationships/diagramDrawing" Target="../diagrams/drawing4.xml"/><Relationship Id="rId3" Type="http://schemas.openxmlformats.org/officeDocument/2006/relationships/image" Target="../media/image12.jpeg"/><Relationship Id="rId7" Type="http://schemas.openxmlformats.org/officeDocument/2006/relationships/diagramColors" Target="../diagrams/colors4.xml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4.xml"/><Relationship Id="rId5" Type="http://schemas.openxmlformats.org/officeDocument/2006/relationships/diagramLayout" Target="../diagrams/layout4.xml"/><Relationship Id="rId4" Type="http://schemas.openxmlformats.org/officeDocument/2006/relationships/diagramData" Target="../diagrams/data4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5.xml"/><Relationship Id="rId7" Type="http://schemas.microsoft.com/office/2007/relationships/diagramDrawing" Target="../diagrams/drawing5.xml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5.xml"/><Relationship Id="rId5" Type="http://schemas.openxmlformats.org/officeDocument/2006/relationships/diagramQuickStyle" Target="../diagrams/quickStyle5.xml"/><Relationship Id="rId4" Type="http://schemas.openxmlformats.org/officeDocument/2006/relationships/diagramLayout" Target="../diagrams/layout5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jpe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jpe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jpeg"/></Relationships>
</file>

<file path=ppt/slides/_rels/slide35.xml.rels><?xml version="1.0" encoding="UTF-8" standalone="yes"?>
<Relationships xmlns="http://schemas.openxmlformats.org/package/2006/relationships"><Relationship Id="rId8" Type="http://schemas.microsoft.com/office/2007/relationships/diagramDrawing" Target="../diagrams/drawing6.xml"/><Relationship Id="rId3" Type="http://schemas.openxmlformats.org/officeDocument/2006/relationships/image" Target="../media/image12.jpeg"/><Relationship Id="rId7" Type="http://schemas.openxmlformats.org/officeDocument/2006/relationships/diagramColors" Target="../diagrams/colors6.xml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6.xml"/><Relationship Id="rId5" Type="http://schemas.openxmlformats.org/officeDocument/2006/relationships/diagramLayout" Target="../diagrams/layout6.xml"/><Relationship Id="rId4" Type="http://schemas.openxmlformats.org/officeDocument/2006/relationships/diagramData" Target="../diagrams/data6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Line 5"/>
          <p:cNvSpPr>
            <a:spLocks noChangeShapeType="1"/>
          </p:cNvSpPr>
          <p:nvPr/>
        </p:nvSpPr>
        <p:spPr bwMode="auto">
          <a:xfrm>
            <a:off x="608013" y="-655638"/>
            <a:ext cx="0" cy="0"/>
          </a:xfrm>
          <a:prstGeom prst="line">
            <a:avLst/>
          </a:prstGeom>
          <a:noFill/>
          <a:ln w="9525">
            <a:noFill/>
            <a:round/>
            <a:headEnd/>
            <a:tailEnd/>
          </a:ln>
        </p:spPr>
        <p:txBody>
          <a:bodyPr lIns="95763" tIns="47882" rIns="95763" bIns="47882"/>
          <a:lstStyle/>
          <a:p>
            <a:endParaRPr lang="pt-BR" dirty="0"/>
          </a:p>
        </p:txBody>
      </p:sp>
      <p:sp>
        <p:nvSpPr>
          <p:cNvPr id="22530" name="Line 6"/>
          <p:cNvSpPr>
            <a:spLocks noChangeShapeType="1"/>
          </p:cNvSpPr>
          <p:nvPr/>
        </p:nvSpPr>
        <p:spPr bwMode="auto">
          <a:xfrm>
            <a:off x="608013" y="-655638"/>
            <a:ext cx="0" cy="0"/>
          </a:xfrm>
          <a:prstGeom prst="line">
            <a:avLst/>
          </a:prstGeom>
          <a:noFill/>
          <a:ln w="9525">
            <a:noFill/>
            <a:round/>
            <a:headEnd/>
            <a:tailEnd/>
          </a:ln>
        </p:spPr>
        <p:txBody>
          <a:bodyPr lIns="95763" tIns="47882" rIns="95763" bIns="47882"/>
          <a:lstStyle/>
          <a:p>
            <a:endParaRPr lang="pt-BR" dirty="0"/>
          </a:p>
        </p:txBody>
      </p:sp>
      <p:pic>
        <p:nvPicPr>
          <p:cNvPr id="22531" name="Imagem 6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5160963"/>
            <a:ext cx="9906000" cy="1425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532" name="Imagem 7" descr="Imagem1.pn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249488" y="2149475"/>
            <a:ext cx="5407025" cy="2559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CaixaDeTexto 17"/>
          <p:cNvSpPr txBox="1"/>
          <p:nvPr/>
        </p:nvSpPr>
        <p:spPr>
          <a:xfrm>
            <a:off x="3535431" y="1858863"/>
            <a:ext cx="6129271" cy="910138"/>
          </a:xfrm>
          <a:prstGeom prst="rect">
            <a:avLst/>
          </a:prstGeom>
          <a:noFill/>
        </p:spPr>
        <p:txBody>
          <a:bodyPr lIns="47896" tIns="23948" rIns="47896" bIns="23948">
            <a:spAutoFit/>
          </a:bodyPr>
          <a:lstStyle/>
          <a:p>
            <a:pPr defTabSz="23948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3200" spc="-59" dirty="0">
                <a:ln>
                  <a:solidFill>
                    <a:schemeClr val="tx1"/>
                  </a:solidFill>
                </a:ln>
                <a:latin typeface="+mn-lt"/>
                <a:cs typeface="+mn-cs"/>
              </a:rPr>
              <a:t>NEEMIAS</a:t>
            </a:r>
          </a:p>
          <a:p>
            <a:pPr defTabSz="23948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2400" spc="-59" dirty="0">
                <a:ln>
                  <a:solidFill>
                    <a:schemeClr val="tx1"/>
                  </a:solidFill>
                </a:ln>
                <a:latin typeface="+mn-lt"/>
                <a:cs typeface="+mn-cs"/>
              </a:rPr>
              <a:t>Vasos de barro usados de modo surpreendente</a:t>
            </a:r>
          </a:p>
        </p:txBody>
      </p:sp>
      <p:sp>
        <p:nvSpPr>
          <p:cNvPr id="19" name="CaixaDeTexto 18"/>
          <p:cNvSpPr txBox="1"/>
          <p:nvPr/>
        </p:nvSpPr>
        <p:spPr>
          <a:xfrm>
            <a:off x="3535432" y="3364173"/>
            <a:ext cx="6129271" cy="1664191"/>
          </a:xfrm>
          <a:prstGeom prst="rect">
            <a:avLst/>
          </a:prstGeom>
          <a:noFill/>
        </p:spPr>
        <p:txBody>
          <a:bodyPr lIns="47896" tIns="23948" rIns="47896" bIns="23948">
            <a:spAutoFit/>
          </a:bodyPr>
          <a:lstStyle/>
          <a:p>
            <a:pPr defTabSz="23948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2300" b="1" dirty="0">
                <a:ln>
                  <a:solidFill>
                    <a:srgbClr val="F7941E"/>
                  </a:solidFill>
                </a:ln>
                <a:solidFill>
                  <a:srgbClr val="F99B3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AULA 5:</a:t>
            </a:r>
          </a:p>
          <a:p>
            <a:pPr defTabSz="23948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2300" b="1" dirty="0">
                <a:ln>
                  <a:solidFill>
                    <a:srgbClr val="F7941E"/>
                  </a:solidFill>
                </a:ln>
                <a:solidFill>
                  <a:srgbClr val="F99B3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FAZENDO A OBRA DE DEUS DEBAIXO DE OPOSIÇÃO</a:t>
            </a:r>
          </a:p>
          <a:p>
            <a:pPr defTabSz="239481" fontAlgn="auto">
              <a:spcBef>
                <a:spcPts val="0"/>
              </a:spcBef>
              <a:spcAft>
                <a:spcPts val="0"/>
              </a:spcAft>
              <a:defRPr/>
            </a:pPr>
            <a:endParaRPr lang="pt-BR" sz="2100" b="1" dirty="0">
              <a:ln>
                <a:solidFill>
                  <a:srgbClr val="F7941E"/>
                </a:solidFill>
              </a:ln>
              <a:solidFill>
                <a:srgbClr val="F99B3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23948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1500" b="1">
                <a:ln>
                  <a:solidFill>
                    <a:srgbClr val="F7941E"/>
                  </a:solidFill>
                </a:ln>
                <a:solidFill>
                  <a:srgbClr val="F99B3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DANIEL </a:t>
            </a:r>
            <a:r>
              <a:rPr lang="pt-BR" sz="1500" b="1" smtClean="0">
                <a:ln>
                  <a:solidFill>
                    <a:srgbClr val="F7941E"/>
                  </a:solidFill>
                </a:ln>
                <a:solidFill>
                  <a:srgbClr val="F99B3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GALVÃO</a:t>
            </a:r>
            <a:endParaRPr lang="pt-BR" sz="1500" b="1" dirty="0">
              <a:ln>
                <a:solidFill>
                  <a:srgbClr val="F7941E"/>
                </a:solidFill>
              </a:ln>
              <a:solidFill>
                <a:srgbClr val="F99B3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3555" name="Imagem 2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00038" y="1360488"/>
            <a:ext cx="2994025" cy="4137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1" name="Imagem 13" descr="Imagem2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88" y="0"/>
            <a:ext cx="9902825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5602" name="TextBox 10"/>
          <p:cNvSpPr txBox="1">
            <a:spLocks noChangeArrowheads="1"/>
          </p:cNvSpPr>
          <p:nvPr/>
        </p:nvSpPr>
        <p:spPr bwMode="auto">
          <a:xfrm>
            <a:off x="2816225" y="2947988"/>
            <a:ext cx="4552950" cy="787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47896" tIns="23948" rIns="47896" bIns="23948">
            <a:spAutoFit/>
          </a:bodyPr>
          <a:lstStyle/>
          <a:p>
            <a:pPr algn="ctr"/>
            <a:r>
              <a:rPr lang="pt-BR" sz="4800" b="1" dirty="0">
                <a:solidFill>
                  <a:schemeClr val="bg1"/>
                </a:solidFill>
                <a:latin typeface="Calibri" pitchFamily="34" charset="0"/>
                <a:ea typeface="Montserrat Light"/>
                <a:cs typeface="Montserrat Light"/>
              </a:rPr>
              <a:t>Neemias 4.1-6</a:t>
            </a:r>
          </a:p>
        </p:txBody>
      </p:sp>
      <p:pic>
        <p:nvPicPr>
          <p:cNvPr id="25603" name="Imagem 12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237038" y="1538288"/>
            <a:ext cx="1431925" cy="1249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604" name="Imagem 3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532563" y="5926138"/>
            <a:ext cx="3255962" cy="781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tângulo 17">
            <a:extLst/>
          </p:cNvPr>
          <p:cNvSpPr/>
          <p:nvPr/>
        </p:nvSpPr>
        <p:spPr>
          <a:xfrm>
            <a:off x="0" y="0"/>
            <a:ext cx="9906000" cy="858977"/>
          </a:xfrm>
          <a:prstGeom prst="rect">
            <a:avLst/>
          </a:prstGeom>
          <a:blipFill dpi="0" rotWithShape="1">
            <a:blip r:embed="rId3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7896" tIns="23948" rIns="47896" bIns="23948" anchor="ctr"/>
          <a:lstStyle/>
          <a:p>
            <a:pPr defTabSz="23948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400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cs typeface="Arial" pitchFamily="34" charset="0"/>
              </a:rPr>
              <a:t>OPOSIÇÃO, LUTAS E PROBLEMAS</a:t>
            </a:r>
          </a:p>
        </p:txBody>
      </p:sp>
      <p:sp>
        <p:nvSpPr>
          <p:cNvPr id="29" name="CaixaDeTexto 28"/>
          <p:cNvSpPr txBox="1"/>
          <p:nvPr/>
        </p:nvSpPr>
        <p:spPr>
          <a:xfrm>
            <a:off x="0" y="1138238"/>
            <a:ext cx="9906000" cy="2212975"/>
          </a:xfrm>
          <a:prstGeom prst="rect">
            <a:avLst/>
          </a:prstGeom>
          <a:solidFill>
            <a:schemeClr val="accent2">
              <a:lumMod val="50000"/>
            </a:schemeClr>
          </a:solidFill>
        </p:spPr>
        <p:txBody>
          <a:bodyPr>
            <a:spAutoFit/>
          </a:bodyPr>
          <a:lstStyle/>
          <a:p>
            <a:pPr algn="ctr" defTabSz="239481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pt-BR" sz="3200" dirty="0">
                <a:solidFill>
                  <a:schemeClr val="bg1"/>
                </a:solidFill>
                <a:latin typeface="Century Gothic" pitchFamily="34" charset="0"/>
                <a:cs typeface="Arial" pitchFamily="34" charset="0"/>
              </a:rPr>
              <a:t>FAZER A VONTADE DE DEUS NÃO IMPLICA EM UMA VIDA SEM OPOSIÇÃO, PROBLEMAS, LUTAS, OU SOFRIMENTO.</a:t>
            </a:r>
          </a:p>
        </p:txBody>
      </p:sp>
      <p:sp>
        <p:nvSpPr>
          <p:cNvPr id="4" name="CaixaDeTexto 3"/>
          <p:cNvSpPr txBox="1">
            <a:spLocks noChangeArrowheads="1"/>
          </p:cNvSpPr>
          <p:nvPr/>
        </p:nvSpPr>
        <p:spPr bwMode="auto">
          <a:xfrm>
            <a:off x="365125" y="4373563"/>
            <a:ext cx="9172575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BR" sz="2000" i="1" dirty="0">
                <a:latin typeface="Century Gothic" pitchFamily="34" charset="0"/>
              </a:rPr>
              <a:t>Estas coisas vos tenho dito para que tenhais paz em mim. </a:t>
            </a:r>
            <a:r>
              <a:rPr lang="pt-BR" sz="2000" b="1" i="1" dirty="0">
                <a:latin typeface="Century Gothic" pitchFamily="34" charset="0"/>
              </a:rPr>
              <a:t>No mundo, passais por aflições; mas tende bom ânimo; eu venci o mundo</a:t>
            </a:r>
            <a:r>
              <a:rPr lang="pt-BR" sz="2000" i="1" dirty="0">
                <a:latin typeface="Century Gothic" pitchFamily="34" charset="0"/>
              </a:rPr>
              <a:t>. </a:t>
            </a:r>
            <a:r>
              <a:rPr lang="pt-BR" sz="2000" i="1" dirty="0" err="1">
                <a:latin typeface="Century Gothic" pitchFamily="34" charset="0"/>
              </a:rPr>
              <a:t>Jo</a:t>
            </a:r>
            <a:r>
              <a:rPr lang="pt-BR" sz="2000" i="1" dirty="0">
                <a:latin typeface="Century Gothic" pitchFamily="34" charset="0"/>
              </a:rPr>
              <a:t> 16.33 </a:t>
            </a:r>
          </a:p>
        </p:txBody>
      </p:sp>
      <p:sp>
        <p:nvSpPr>
          <p:cNvPr id="5" name="CaixaDeTexto 4"/>
          <p:cNvSpPr txBox="1">
            <a:spLocks noChangeArrowheads="1"/>
          </p:cNvSpPr>
          <p:nvPr/>
        </p:nvSpPr>
        <p:spPr bwMode="auto">
          <a:xfrm>
            <a:off x="365125" y="5351463"/>
            <a:ext cx="9172575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BR" sz="2000" i="1">
                <a:latin typeface="Century Gothic" pitchFamily="34" charset="0"/>
              </a:rPr>
              <a:t>Eis que </a:t>
            </a:r>
            <a:r>
              <a:rPr lang="pt-BR" sz="2000" b="1" i="1">
                <a:latin typeface="Century Gothic" pitchFamily="34" charset="0"/>
              </a:rPr>
              <a:t>estou convosco todos os dias </a:t>
            </a:r>
            <a:r>
              <a:rPr lang="pt-BR" sz="2000" i="1">
                <a:latin typeface="Century Gothic" pitchFamily="34" charset="0"/>
              </a:rPr>
              <a:t>até à consumação dos séculos.  Mt 28.20</a:t>
            </a:r>
            <a:endParaRPr lang="pt-BR" sz="2000">
              <a:latin typeface="Century Gothic" pitchFamily="34" charset="0"/>
            </a:endParaRPr>
          </a:p>
        </p:txBody>
      </p:sp>
      <p:sp>
        <p:nvSpPr>
          <p:cNvPr id="6" name="CaixaDeTexto 5"/>
          <p:cNvSpPr txBox="1">
            <a:spLocks noChangeArrowheads="1"/>
          </p:cNvSpPr>
          <p:nvPr/>
        </p:nvSpPr>
        <p:spPr bwMode="auto">
          <a:xfrm>
            <a:off x="365125" y="3502025"/>
            <a:ext cx="9172575" cy="706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BR" sz="2000" i="1" dirty="0">
                <a:latin typeface="Century Gothic" pitchFamily="34" charset="0"/>
              </a:rPr>
              <a:t>… todos quantos querem viver piedosamente em Cristo Jesus </a:t>
            </a:r>
            <a:r>
              <a:rPr lang="pt-BR" sz="2000" b="1" i="1" dirty="0">
                <a:latin typeface="Century Gothic" pitchFamily="34" charset="0"/>
              </a:rPr>
              <a:t>serão perseguidos. </a:t>
            </a:r>
            <a:r>
              <a:rPr lang="pt-BR" sz="2000" i="1" dirty="0">
                <a:latin typeface="Century Gothic" pitchFamily="34" charset="0"/>
              </a:rPr>
              <a:t> 2Tm 3.12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CaixaDeTexto 8"/>
          <p:cNvSpPr txBox="1">
            <a:spLocks noChangeArrowheads="1"/>
          </p:cNvSpPr>
          <p:nvPr/>
        </p:nvSpPr>
        <p:spPr bwMode="auto">
          <a:xfrm>
            <a:off x="492125" y="509588"/>
            <a:ext cx="5233988" cy="5816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50000"/>
              </a:lnSpc>
            </a:pPr>
            <a:r>
              <a:rPr lang="pt-BR" sz="2200">
                <a:latin typeface="Century Gothic" pitchFamily="34" charset="0"/>
              </a:rPr>
              <a:t>Problemas e dificuldades nos sobrevêm </a:t>
            </a:r>
            <a:r>
              <a:rPr lang="pt-BR" sz="2200" b="1">
                <a:latin typeface="Century Gothic" pitchFamily="34" charset="0"/>
              </a:rPr>
              <a:t>mesmo quando estamos no centro da vontade de Deus.</a:t>
            </a:r>
            <a:r>
              <a:rPr lang="pt-BR" sz="2200">
                <a:latin typeface="Century Gothic" pitchFamily="34" charset="0"/>
              </a:rPr>
              <a:t> A força do Cristianismo está em que </a:t>
            </a:r>
            <a:r>
              <a:rPr lang="pt-BR" sz="2200" b="1">
                <a:latin typeface="Century Gothic" pitchFamily="34" charset="0"/>
              </a:rPr>
              <a:t>Deus nos capacita a vencer essas dificuldades enquanto cumprimos a tarefa que ele tem para nós. </a:t>
            </a:r>
            <a:r>
              <a:rPr lang="pt-BR" sz="2200">
                <a:latin typeface="Century Gothic" pitchFamily="34" charset="0"/>
              </a:rPr>
              <a:t>O segredo de vencer a oposição está no </a:t>
            </a:r>
            <a:r>
              <a:rPr lang="pt-BR" sz="2200" b="1">
                <a:latin typeface="Century Gothic" pitchFamily="34" charset="0"/>
              </a:rPr>
              <a:t>nosso relacionamento com o Senhor</a:t>
            </a:r>
            <a:r>
              <a:rPr lang="pt-BR" sz="2200">
                <a:latin typeface="Century Gothic" pitchFamily="34" charset="0"/>
              </a:rPr>
              <a:t>. </a:t>
            </a:r>
          </a:p>
          <a:p>
            <a:pPr algn="r">
              <a:lnSpc>
                <a:spcPct val="150000"/>
              </a:lnSpc>
            </a:pPr>
            <a:r>
              <a:rPr lang="pt-BR" sz="1400">
                <a:latin typeface="Century Gothic" pitchFamily="34" charset="0"/>
              </a:rPr>
              <a:t>Cyril Barber – </a:t>
            </a:r>
          </a:p>
          <a:p>
            <a:pPr algn="r">
              <a:lnSpc>
                <a:spcPct val="150000"/>
              </a:lnSpc>
            </a:pPr>
            <a:r>
              <a:rPr lang="pt-BR" sz="1400">
                <a:latin typeface="Century Gothic" pitchFamily="34" charset="0"/>
              </a:rPr>
              <a:t>Neemias e a dinâmica da liderança eficaz</a:t>
            </a:r>
          </a:p>
        </p:txBody>
      </p:sp>
      <p:pic>
        <p:nvPicPr>
          <p:cNvPr id="29698" name="Picture 17" descr="Neemias-e-a-Dinamica-da-Lideranca-Eficaz-8091369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288088" y="917575"/>
            <a:ext cx="2730500" cy="407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ela 3"/>
          <p:cNvGraphicFramePr>
            <a:graphicFrameLocks noGrp="1"/>
          </p:cNvGraphicFramePr>
          <p:nvPr/>
        </p:nvGraphicFramePr>
        <p:xfrm>
          <a:off x="800100" y="1158875"/>
          <a:ext cx="8376556" cy="4571999"/>
        </p:xfrm>
        <a:graphic>
          <a:graphicData uri="http://schemas.openxmlformats.org/drawingml/2006/table">
            <a:tbl>
              <a:tblPr>
                <a:tableStyleId>{5DA37D80-6434-44D0-A028-1B22A696006F}</a:tableStyleId>
              </a:tblPr>
              <a:tblGrid>
                <a:gridCol w="2522764"/>
                <a:gridCol w="3698421"/>
                <a:gridCol w="2155371"/>
              </a:tblGrid>
              <a:tr h="720000"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pt-BR" sz="2000" u="none" strike="noStrike" dirty="0"/>
                        <a:t>OPOSIÇÃO À OBRA DO SENHOR</a:t>
                      </a:r>
                      <a:endParaRPr lang="pt-BR" sz="2000" b="0" i="0" u="none" strike="noStrike" dirty="0">
                        <a:solidFill>
                          <a:srgbClr val="000000"/>
                        </a:solidFill>
                        <a:latin typeface="Century Gothic" pitchFamily="34" charset="0"/>
                      </a:endParaRP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</a:tr>
              <a:tr h="1404000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000" u="none" strike="noStrike" dirty="0"/>
                        <a:t>Oposição </a:t>
                      </a:r>
                      <a:br>
                        <a:rPr lang="pt-BR" sz="2000" u="none" strike="noStrike" dirty="0"/>
                      </a:br>
                      <a:r>
                        <a:rPr lang="pt-BR" sz="2000" u="none" strike="noStrike" dirty="0"/>
                        <a:t>de Fora</a:t>
                      </a:r>
                      <a:br>
                        <a:rPr lang="pt-BR" sz="2000" u="none" strike="noStrike" dirty="0"/>
                      </a:br>
                      <a:r>
                        <a:rPr lang="pt-BR" sz="2000" u="none" strike="noStrike" dirty="0"/>
                        <a:t>4</a:t>
                      </a:r>
                      <a:endParaRPr lang="pt-BR" sz="2000" b="0" i="0" u="none" strike="noStrike" dirty="0">
                        <a:solidFill>
                          <a:srgbClr val="000000"/>
                        </a:solidFill>
                        <a:latin typeface="Century Gothic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000" u="none" strike="noStrike" dirty="0"/>
                        <a:t>Oposição </a:t>
                      </a:r>
                      <a:br>
                        <a:rPr lang="pt-BR" sz="2000" u="none" strike="noStrike" dirty="0"/>
                      </a:br>
                      <a:r>
                        <a:rPr lang="pt-BR" sz="2000" u="none" strike="noStrike" dirty="0"/>
                        <a:t>de Dentro</a:t>
                      </a:r>
                      <a:br>
                        <a:rPr lang="pt-BR" sz="2000" u="none" strike="noStrike" dirty="0"/>
                      </a:br>
                      <a:r>
                        <a:rPr lang="pt-BR" sz="2000" u="none" strike="noStrike" dirty="0"/>
                        <a:t>5</a:t>
                      </a:r>
                      <a:endParaRPr lang="pt-BR" sz="2000" b="0" i="0" u="none" strike="noStrike" dirty="0">
                        <a:solidFill>
                          <a:srgbClr val="000000"/>
                        </a:solidFill>
                        <a:latin typeface="Century Gothic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000" u="none" strike="noStrike"/>
                        <a:t>Oposição </a:t>
                      </a:r>
                      <a:br>
                        <a:rPr lang="pt-BR" sz="2000" u="none" strike="noStrike"/>
                      </a:br>
                      <a:r>
                        <a:rPr lang="pt-BR" sz="2000" u="none" strike="noStrike"/>
                        <a:t>de Fora</a:t>
                      </a:r>
                      <a:br>
                        <a:rPr lang="pt-BR" sz="2000" u="none" strike="noStrike"/>
                      </a:br>
                      <a:r>
                        <a:rPr lang="pt-BR" sz="2000" u="none" strike="noStrike"/>
                        <a:t>6</a:t>
                      </a:r>
                      <a:endParaRPr lang="pt-BR" sz="2000" b="0" i="0" u="none" strike="noStrike">
                        <a:solidFill>
                          <a:srgbClr val="000000"/>
                        </a:solidFill>
                        <a:latin typeface="Century Gothic" pitchFamily="34" charset="0"/>
                      </a:endParaRPr>
                    </a:p>
                  </a:txBody>
                  <a:tcPr marL="0" marR="0" marT="0" marB="0" anchor="ctr"/>
                </a:tc>
              </a:tr>
              <a:tr h="720000"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pt-BR" sz="2000" u="none" strike="noStrike"/>
                        <a:t>Natureza da Oposição</a:t>
                      </a:r>
                      <a:endParaRPr lang="pt-BR" sz="2000" b="0" i="0" u="none" strike="noStrike">
                        <a:solidFill>
                          <a:srgbClr val="000000"/>
                        </a:solidFill>
                        <a:latin typeface="Century Gothic" pitchFamily="34" charset="0"/>
                      </a:endParaRP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</a:tr>
              <a:tr h="1727999">
                <a:tc>
                  <a:txBody>
                    <a:bodyPr/>
                    <a:lstStyle/>
                    <a:p>
                      <a:pPr marL="457200" indent="-457200" algn="ctr" fontAlgn="ctr">
                        <a:lnSpc>
                          <a:spcPct val="150000"/>
                        </a:lnSpc>
                        <a:buNone/>
                      </a:pPr>
                      <a:r>
                        <a:rPr lang="pt-BR" sz="2000" u="none" strike="noStrike" dirty="0" smtClean="0"/>
                        <a:t>1.</a:t>
                      </a:r>
                      <a:r>
                        <a:rPr lang="pt-BR" sz="2000" u="none" strike="noStrike" baseline="0" dirty="0" smtClean="0"/>
                        <a:t> </a:t>
                      </a:r>
                      <a:r>
                        <a:rPr lang="pt-BR" sz="2000" u="none" strike="noStrike" dirty="0" smtClean="0"/>
                        <a:t>RIDICULARIZAÇÃO</a:t>
                      </a:r>
                    </a:p>
                    <a:p>
                      <a:pPr marL="457200" indent="-457200" algn="ctr" fontAlgn="ctr">
                        <a:lnSpc>
                          <a:spcPct val="150000"/>
                        </a:lnSpc>
                        <a:buNone/>
                      </a:pPr>
                      <a:r>
                        <a:rPr lang="pt-BR" sz="2000" u="none" strike="noStrike" dirty="0" smtClean="0"/>
                        <a:t>2. AMEAÇAS</a:t>
                      </a:r>
                      <a:endParaRPr lang="pt-BR" sz="2000" b="0" i="0" u="none" strike="noStrike" dirty="0">
                        <a:solidFill>
                          <a:srgbClr val="000000"/>
                        </a:solidFill>
                        <a:latin typeface="Century Gothic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000" u="none" strike="noStrike" dirty="0" smtClean="0"/>
                        <a:t>EXPLORAÇÃO</a:t>
                      </a:r>
                      <a:r>
                        <a:rPr lang="pt-BR" sz="2000" u="none" strike="noStrike" baseline="0" dirty="0" smtClean="0"/>
                        <a:t> E </a:t>
                      </a:r>
                    </a:p>
                    <a:p>
                      <a:pPr algn="ctr" fontAlgn="ctr"/>
                      <a:r>
                        <a:rPr lang="pt-BR" sz="2000" u="none" strike="noStrike" baseline="0" dirty="0" smtClean="0"/>
                        <a:t>OPRESSÃO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457200" indent="-457200" algn="ctr" fontAlgn="ctr">
                        <a:lnSpc>
                          <a:spcPct val="150000"/>
                        </a:lnSpc>
                        <a:buNone/>
                      </a:pPr>
                      <a:r>
                        <a:rPr lang="pt-BR" sz="2000" u="none" strike="noStrike" dirty="0" smtClean="0"/>
                        <a:t>1. CILADAS   </a:t>
                      </a:r>
                    </a:p>
                    <a:p>
                      <a:pPr marL="457200" indent="-457200" algn="ctr" fontAlgn="ctr">
                        <a:lnSpc>
                          <a:spcPct val="150000"/>
                        </a:lnSpc>
                        <a:buNone/>
                      </a:pPr>
                      <a:r>
                        <a:rPr lang="pt-BR" sz="2000" u="none" strike="noStrike" dirty="0" smtClean="0"/>
                        <a:t>2. CALÚNIAS</a:t>
                      </a:r>
                      <a:endParaRPr lang="pt-BR" sz="2000" b="0" i="0" u="none" strike="noStrike" dirty="0">
                        <a:solidFill>
                          <a:srgbClr val="000000"/>
                        </a:solidFill>
                        <a:latin typeface="Century Gothic" pitchFamily="34" charset="0"/>
                      </a:endParaRPr>
                    </a:p>
                  </a:txBody>
                  <a:tcPr marL="0" marR="0" marT="0" marB="0" anchor="ctr"/>
                </a:tc>
              </a:tr>
            </a:tbl>
          </a:graphicData>
        </a:graphic>
      </p:graphicFrame>
      <p:sp>
        <p:nvSpPr>
          <p:cNvPr id="6" name="Retângulo 5">
            <a:extLst/>
          </p:cNvPr>
          <p:cNvSpPr/>
          <p:nvPr/>
        </p:nvSpPr>
        <p:spPr>
          <a:xfrm>
            <a:off x="0" y="0"/>
            <a:ext cx="9906000" cy="858977"/>
          </a:xfrm>
          <a:prstGeom prst="rect">
            <a:avLst/>
          </a:prstGeom>
          <a:blipFill dpi="0" rotWithShape="1">
            <a:blip r:embed="rId3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7896" tIns="23948" rIns="47896" bIns="23948" anchor="ctr"/>
          <a:lstStyle/>
          <a:p>
            <a:pPr defTabSz="23948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400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cs typeface="Arial" pitchFamily="34" charset="0"/>
              </a:rPr>
              <a:t>NEEMIAS ENFRENTOU OPOSIÇÃO</a:t>
            </a:r>
          </a:p>
        </p:txBody>
      </p:sp>
      <p:sp>
        <p:nvSpPr>
          <p:cNvPr id="5" name="CaixaDeTexto 4"/>
          <p:cNvSpPr txBox="1"/>
          <p:nvPr/>
        </p:nvSpPr>
        <p:spPr>
          <a:xfrm>
            <a:off x="800100" y="5961706"/>
            <a:ext cx="490871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pt-BR" sz="1200" dirty="0" smtClean="0">
                <a:latin typeface="Century Gothic" pitchFamily="34" charset="0"/>
              </a:rPr>
              <a:t>Adaptado do livro Neemias e a dinâmica da liderança eficaz  </a:t>
            </a:r>
          </a:p>
          <a:p>
            <a:pPr algn="r"/>
            <a:r>
              <a:rPr lang="pt-BR" sz="1200" dirty="0" smtClean="0">
                <a:latin typeface="Century Gothic" pitchFamily="34" charset="0"/>
              </a:rPr>
              <a:t> </a:t>
            </a:r>
            <a:r>
              <a:rPr lang="pt-BR" sz="1200" dirty="0" err="1" smtClean="0">
                <a:latin typeface="Century Gothic" pitchFamily="34" charset="0"/>
              </a:rPr>
              <a:t>Cyril</a:t>
            </a:r>
            <a:r>
              <a:rPr lang="pt-BR" sz="1200" dirty="0" smtClean="0">
                <a:latin typeface="Century Gothic" pitchFamily="34" charset="0"/>
              </a:rPr>
              <a:t> </a:t>
            </a:r>
            <a:r>
              <a:rPr lang="pt-BR" sz="1200" dirty="0" err="1" smtClean="0">
                <a:latin typeface="Century Gothic" pitchFamily="34" charset="0"/>
              </a:rPr>
              <a:t>Barber</a:t>
            </a:r>
            <a:endParaRPr lang="pt-BR" sz="1200" dirty="0">
              <a:latin typeface="Century Gothic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3" name="CaixaDeTexto 8"/>
          <p:cNvSpPr txBox="1">
            <a:spLocks noChangeArrowheads="1"/>
          </p:cNvSpPr>
          <p:nvPr/>
        </p:nvSpPr>
        <p:spPr bwMode="auto">
          <a:xfrm>
            <a:off x="568325" y="1031875"/>
            <a:ext cx="8980488" cy="1938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BR" sz="2400" b="1" i="1">
                <a:latin typeface="Century Gothic" pitchFamily="34" charset="0"/>
              </a:rPr>
              <a:t>v.2</a:t>
            </a:r>
            <a:r>
              <a:rPr lang="pt-BR" sz="2400" i="1">
                <a:latin typeface="Century Gothic" pitchFamily="34" charset="0"/>
              </a:rPr>
              <a:t> Que fazem estes fracos judeus?</a:t>
            </a:r>
          </a:p>
          <a:p>
            <a:r>
              <a:rPr lang="pt-BR" sz="2400" i="1">
                <a:latin typeface="Century Gothic" pitchFamily="34" charset="0"/>
              </a:rPr>
              <a:t> Renascerão, acaso, dos montões de pó as pedras que foram queimadas?  </a:t>
            </a:r>
          </a:p>
          <a:p>
            <a:r>
              <a:rPr lang="pt-BR" sz="2400" b="1" i="1">
                <a:latin typeface="Century Gothic" pitchFamily="34" charset="0"/>
              </a:rPr>
              <a:t>v.3</a:t>
            </a:r>
            <a:r>
              <a:rPr lang="pt-BR" sz="2400" i="1">
                <a:latin typeface="Century Gothic" pitchFamily="34" charset="0"/>
              </a:rPr>
              <a:t> Ainda que edifiquem, vindo uma raposa, derribará o seu muro de pedra</a:t>
            </a:r>
            <a:r>
              <a:rPr lang="pt-BR" sz="2400">
                <a:latin typeface="Century Gothic" pitchFamily="34" charset="0"/>
              </a:rPr>
              <a:t>.</a:t>
            </a:r>
          </a:p>
        </p:txBody>
      </p:sp>
      <p:sp>
        <p:nvSpPr>
          <p:cNvPr id="4" name="Retângulo 3">
            <a:extLst/>
          </p:cNvPr>
          <p:cNvSpPr/>
          <p:nvPr/>
        </p:nvSpPr>
        <p:spPr>
          <a:xfrm>
            <a:off x="0" y="0"/>
            <a:ext cx="9906000" cy="858977"/>
          </a:xfrm>
          <a:prstGeom prst="rect">
            <a:avLst/>
          </a:prstGeom>
          <a:blipFill dpi="0" rotWithShape="1">
            <a:blip r:embed="rId3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7896" tIns="23948" rIns="47896" bIns="23948" anchor="ctr"/>
          <a:lstStyle/>
          <a:p>
            <a:pPr defTabSz="23948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400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cs typeface="Arial" pitchFamily="34" charset="0"/>
              </a:rPr>
              <a:t> RIDICULARIZAÇÃO</a:t>
            </a:r>
          </a:p>
        </p:txBody>
      </p:sp>
      <p:sp>
        <p:nvSpPr>
          <p:cNvPr id="74753" name="Rectangle 1"/>
          <p:cNvSpPr>
            <a:spLocks noChangeArrowheads="1"/>
          </p:cNvSpPr>
          <p:nvPr/>
        </p:nvSpPr>
        <p:spPr bwMode="auto">
          <a:xfrm>
            <a:off x="568325" y="3246438"/>
            <a:ext cx="8980488" cy="2493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just" defTabSz="914400"/>
            <a:r>
              <a:rPr lang="pt-BR" sz="2800">
                <a:latin typeface="Century Gothic" pitchFamily="34" charset="0"/>
              </a:rPr>
              <a:t>Eles tentavam incutir na cabeça dos judeus que </a:t>
            </a:r>
            <a:r>
              <a:rPr lang="pt-BR" sz="2800" b="1">
                <a:latin typeface="Century Gothic" pitchFamily="34" charset="0"/>
              </a:rPr>
              <a:t>a tarefa era grande demais para eles</a:t>
            </a:r>
            <a:r>
              <a:rPr lang="pt-BR" sz="2800">
                <a:latin typeface="Century Gothic" pitchFamily="34" charset="0"/>
              </a:rPr>
              <a:t>, que eles nunca conseguiriam completar o projeto e consagrar os muros. </a:t>
            </a:r>
            <a:r>
              <a:rPr lang="pt-BR" sz="2800" b="1">
                <a:latin typeface="Century Gothic" pitchFamily="34" charset="0"/>
              </a:rPr>
              <a:t>Eles já haviam tentado antes e tinham falhado</a:t>
            </a:r>
            <a:r>
              <a:rPr lang="pt-BR" sz="2800">
                <a:latin typeface="Century Gothic" pitchFamily="34" charset="0"/>
              </a:rPr>
              <a:t>.</a:t>
            </a:r>
            <a:endParaRPr lang="pt-BR" sz="1600" i="1">
              <a:solidFill>
                <a:srgbClr val="000000"/>
              </a:solidFill>
              <a:latin typeface="Century Gothic" pitchFamily="34" charset="0"/>
            </a:endParaRPr>
          </a:p>
          <a:p>
            <a:pPr algn="r" defTabSz="914400"/>
            <a:r>
              <a:rPr lang="pt-BR" sz="1600">
                <a:latin typeface="Century Gothic" pitchFamily="34" charset="0"/>
              </a:rPr>
              <a:t>Cyril Barber – Neemias e a dinâmica da liderança eficaz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747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475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>
            <a:extLst/>
          </p:cNvPr>
          <p:cNvSpPr/>
          <p:nvPr/>
        </p:nvSpPr>
        <p:spPr>
          <a:xfrm>
            <a:off x="0" y="0"/>
            <a:ext cx="9906000" cy="858977"/>
          </a:xfrm>
          <a:prstGeom prst="rect">
            <a:avLst/>
          </a:prstGeom>
          <a:blipFill dpi="0" rotWithShape="1">
            <a:blip r:embed="rId3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7896" tIns="23948" rIns="47896" bIns="23948" anchor="ctr"/>
          <a:lstStyle/>
          <a:p>
            <a:pPr defTabSz="23948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400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cs typeface="Arial" pitchFamily="34" charset="0"/>
              </a:rPr>
              <a:t> RIDICULARIZAÇÃO</a:t>
            </a:r>
          </a:p>
        </p:txBody>
      </p:sp>
      <p:sp>
        <p:nvSpPr>
          <p:cNvPr id="74753" name="Rectangle 1"/>
          <p:cNvSpPr>
            <a:spLocks noChangeArrowheads="1"/>
          </p:cNvSpPr>
          <p:nvPr/>
        </p:nvSpPr>
        <p:spPr bwMode="auto">
          <a:xfrm>
            <a:off x="567560" y="1247838"/>
            <a:ext cx="562491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algn="just" defTabSz="914400">
              <a:defRPr/>
            </a:pPr>
            <a:r>
              <a:rPr lang="pt-BR" sz="2800" dirty="0">
                <a:ln>
                  <a:solidFill>
                    <a:schemeClr val="tx1"/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rPr>
              <a:t>REAÇÕES À RIDICULARIZAÇÃO:</a:t>
            </a:r>
          </a:p>
        </p:txBody>
      </p:sp>
      <p:pic>
        <p:nvPicPr>
          <p:cNvPr id="6" name="Imagem 5" descr="ofensas-criticas-xingamentos.png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4127500"/>
            <a:ext cx="4244975" cy="2730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Imagem 6" descr="Perche-ci-piace-tanto-dire-le-parolacce1-800x400-800x400.jpg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746625" y="1946275"/>
            <a:ext cx="5159375" cy="2579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Rectangle 1"/>
          <p:cNvSpPr>
            <a:spLocks noChangeArrowheads="1"/>
          </p:cNvSpPr>
          <p:nvPr/>
        </p:nvSpPr>
        <p:spPr bwMode="auto">
          <a:xfrm>
            <a:off x="4567238" y="5140325"/>
            <a:ext cx="2595562" cy="522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just" defTabSz="914400"/>
            <a:r>
              <a:rPr lang="pt-BR" sz="2800">
                <a:latin typeface="Century Gothic" pitchFamily="34" charset="0"/>
              </a:rPr>
              <a:t>ABATIMENTO</a:t>
            </a:r>
            <a:endParaRPr lang="pt-BR" sz="1600" i="1">
              <a:solidFill>
                <a:srgbClr val="000000"/>
              </a:solidFill>
              <a:latin typeface="Century Gothic" pitchFamily="34" charset="0"/>
              <a:ea typeface="Arial" charset="0"/>
              <a:cs typeface="Didact Gothic"/>
            </a:endParaRPr>
          </a:p>
        </p:txBody>
      </p:sp>
      <p:sp>
        <p:nvSpPr>
          <p:cNvPr id="10" name="Rectangle 1"/>
          <p:cNvSpPr>
            <a:spLocks noChangeArrowheads="1"/>
          </p:cNvSpPr>
          <p:nvPr/>
        </p:nvSpPr>
        <p:spPr bwMode="auto">
          <a:xfrm>
            <a:off x="3076575" y="2162175"/>
            <a:ext cx="1670050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just" defTabSz="914400"/>
            <a:r>
              <a:rPr lang="pt-BR" sz="2800">
                <a:latin typeface="Century Gothic" pitchFamily="34" charset="0"/>
              </a:rPr>
              <a:t>REVIDE</a:t>
            </a:r>
            <a:endParaRPr lang="pt-BR" sz="1600" i="1">
              <a:solidFill>
                <a:srgbClr val="000000"/>
              </a:solidFill>
              <a:latin typeface="Century Gothic" pitchFamily="34" charset="0"/>
              <a:ea typeface="Arial" charset="0"/>
              <a:cs typeface="Didact Gothic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0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m 5" descr="yeshua_talit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9213" y="3213100"/>
            <a:ext cx="5686425" cy="3611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Retângulo 6">
            <a:extLst/>
          </p:cNvPr>
          <p:cNvSpPr/>
          <p:nvPr/>
        </p:nvSpPr>
        <p:spPr>
          <a:xfrm>
            <a:off x="0" y="0"/>
            <a:ext cx="9906000" cy="858977"/>
          </a:xfrm>
          <a:prstGeom prst="rect">
            <a:avLst/>
          </a:prstGeom>
          <a:blipFill dpi="0" rotWithShape="1">
            <a:blip r:embed="rId4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7896" tIns="23948" rIns="47896" bIns="23948" anchor="ctr"/>
          <a:lstStyle/>
          <a:p>
            <a:pPr defTabSz="23948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400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cs typeface="Arial" pitchFamily="34" charset="0"/>
              </a:rPr>
              <a:t>COMO NEEMIAS REAGIU?</a:t>
            </a:r>
          </a:p>
        </p:txBody>
      </p:sp>
      <p:sp>
        <p:nvSpPr>
          <p:cNvPr id="37891" name="CaixaDeTexto 4"/>
          <p:cNvSpPr txBox="1">
            <a:spLocks noChangeArrowheads="1"/>
          </p:cNvSpPr>
          <p:nvPr/>
        </p:nvSpPr>
        <p:spPr bwMode="auto">
          <a:xfrm>
            <a:off x="298450" y="1444625"/>
            <a:ext cx="9139238" cy="1076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/>
            <a:r>
              <a:rPr lang="pt-BR" sz="3200">
                <a:latin typeface="Century Gothic" pitchFamily="34" charset="0"/>
              </a:rPr>
              <a:t>Ele não revida e também não se deprime nem desiste da obra do Senhor.</a:t>
            </a:r>
          </a:p>
        </p:txBody>
      </p:sp>
      <p:sp>
        <p:nvSpPr>
          <p:cNvPr id="8" name="CaixaDeTexto 7"/>
          <p:cNvSpPr txBox="1">
            <a:spLocks noChangeArrowheads="1"/>
          </p:cNvSpPr>
          <p:nvPr/>
        </p:nvSpPr>
        <p:spPr bwMode="auto">
          <a:xfrm>
            <a:off x="6062663" y="4360863"/>
            <a:ext cx="3375025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BR" sz="5400" b="1">
                <a:latin typeface="Century Gothic" pitchFamily="34" charset="0"/>
              </a:rPr>
              <a:t>ELE ORA.</a:t>
            </a:r>
            <a:endParaRPr lang="pt-BR" sz="5400">
              <a:latin typeface="Century Gothic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7" name="CaixaDeTexto 8"/>
          <p:cNvSpPr txBox="1">
            <a:spLocks noChangeArrowheads="1"/>
          </p:cNvSpPr>
          <p:nvPr/>
        </p:nvSpPr>
        <p:spPr bwMode="auto">
          <a:xfrm>
            <a:off x="492125" y="509588"/>
            <a:ext cx="5435600" cy="5956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>
              <a:lnSpc>
                <a:spcPct val="150000"/>
              </a:lnSpc>
            </a:pPr>
            <a:r>
              <a:rPr lang="pt-BR" sz="2400">
                <a:latin typeface="Century Gothic" pitchFamily="34" charset="0"/>
              </a:rPr>
              <a:t>Muitas vezes as nossas emoções controlam o nosso modo de ver as coisas. Sentimentos negativos destroem nossa confiança. Isto só pode ser vencido pela fé –  </a:t>
            </a:r>
            <a:r>
              <a:rPr lang="pt-BR" sz="2400" b="1">
                <a:latin typeface="Century Gothic" pitchFamily="34" charset="0"/>
              </a:rPr>
              <a:t>fé expressa através da oração</a:t>
            </a:r>
            <a:r>
              <a:rPr lang="pt-BR" sz="2400">
                <a:latin typeface="Century Gothic" pitchFamily="34" charset="0"/>
              </a:rPr>
              <a:t>. </a:t>
            </a:r>
            <a:r>
              <a:rPr lang="pt-BR" sz="2400" b="1">
                <a:latin typeface="Century Gothic" pitchFamily="34" charset="0"/>
              </a:rPr>
              <a:t>A oração eficaz e sincera restaura a nossa perspectiva e nos dá respostas positivas em vez de emoções negativas.  </a:t>
            </a:r>
            <a:endParaRPr lang="pt-BR" sz="2200">
              <a:latin typeface="Century Gothic" pitchFamily="34" charset="0"/>
            </a:endParaRPr>
          </a:p>
          <a:p>
            <a:pPr algn="r">
              <a:lnSpc>
                <a:spcPct val="150000"/>
              </a:lnSpc>
            </a:pPr>
            <a:r>
              <a:rPr lang="pt-BR" sz="1400">
                <a:latin typeface="Century Gothic" pitchFamily="34" charset="0"/>
              </a:rPr>
              <a:t>Cyril Barber – Neemias e a dinâmica da liderança eficaz</a:t>
            </a:r>
          </a:p>
        </p:txBody>
      </p:sp>
      <p:pic>
        <p:nvPicPr>
          <p:cNvPr id="39938" name="Picture 17" descr="Neemias-e-a-Dinamica-da-Lideranca-Eficaz-8091369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565900" y="917575"/>
            <a:ext cx="2728913" cy="407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5" name="CaixaDeTexto 8"/>
          <p:cNvSpPr txBox="1">
            <a:spLocks noChangeArrowheads="1"/>
          </p:cNvSpPr>
          <p:nvPr/>
        </p:nvSpPr>
        <p:spPr bwMode="auto">
          <a:xfrm>
            <a:off x="342900" y="1016000"/>
            <a:ext cx="9258300" cy="2400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BR" sz="2000" i="1" dirty="0">
                <a:latin typeface="Century Gothic" pitchFamily="34" charset="0"/>
              </a:rPr>
              <a:t>Ouve, ó nosso Deus, pois estamos sendo desprezados</a:t>
            </a:r>
            <a:r>
              <a:rPr lang="pt-BR" sz="2000" i="1" dirty="0" smtClean="0">
                <a:latin typeface="Century Gothic" pitchFamily="34" charset="0"/>
              </a:rPr>
              <a:t>; </a:t>
            </a:r>
            <a:r>
              <a:rPr lang="pt-BR" sz="2000" b="1" i="1" dirty="0" smtClean="0">
                <a:latin typeface="Century Gothic" pitchFamily="34" charset="0"/>
              </a:rPr>
              <a:t>caia o seu opróbrio sobre a cabeça deles, e faze que sejam despojo numa terra de cativeiro</a:t>
            </a:r>
            <a:r>
              <a:rPr lang="pt-BR" sz="2000" i="1" dirty="0" smtClean="0">
                <a:latin typeface="Century Gothic" pitchFamily="34" charset="0"/>
              </a:rPr>
              <a:t>. </a:t>
            </a:r>
            <a:r>
              <a:rPr lang="pt-BR" sz="2000" b="1" i="1" dirty="0">
                <a:latin typeface="Century Gothic" pitchFamily="34" charset="0"/>
              </a:rPr>
              <a:t>Não lhes encubras a iniquidade, e não se risque de diante de ti o seu pecado, </a:t>
            </a:r>
            <a:r>
              <a:rPr lang="pt-BR" sz="2000" i="1" dirty="0">
                <a:latin typeface="Century Gothic" pitchFamily="34" charset="0"/>
              </a:rPr>
              <a:t>pois te provocaram à ira, na presença dos que edificavam. </a:t>
            </a:r>
            <a:r>
              <a:rPr lang="pt-BR" sz="2000" i="1" dirty="0" err="1">
                <a:latin typeface="Century Gothic" pitchFamily="34" charset="0"/>
              </a:rPr>
              <a:t>Ne</a:t>
            </a:r>
            <a:r>
              <a:rPr lang="pt-BR" sz="2000" i="1" dirty="0">
                <a:latin typeface="Century Gothic" pitchFamily="34" charset="0"/>
              </a:rPr>
              <a:t> 4.4-5</a:t>
            </a:r>
          </a:p>
        </p:txBody>
      </p:sp>
      <p:sp>
        <p:nvSpPr>
          <p:cNvPr id="7" name="Retângulo 6">
            <a:extLst/>
          </p:cNvPr>
          <p:cNvSpPr/>
          <p:nvPr/>
        </p:nvSpPr>
        <p:spPr>
          <a:xfrm>
            <a:off x="0" y="0"/>
            <a:ext cx="9906000" cy="858977"/>
          </a:xfrm>
          <a:prstGeom prst="rect">
            <a:avLst/>
          </a:prstGeom>
          <a:blipFill dpi="0" rotWithShape="1">
            <a:blip r:embed="rId3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7896" tIns="23948" rIns="47896" bIns="23948" anchor="ctr"/>
          <a:lstStyle/>
          <a:p>
            <a:pPr defTabSz="23948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400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cs typeface="Arial" pitchFamily="34" charset="0"/>
              </a:rPr>
              <a:t>COMO NEEMIAS REAGIU?</a:t>
            </a:r>
          </a:p>
        </p:txBody>
      </p:sp>
      <p:sp>
        <p:nvSpPr>
          <p:cNvPr id="8" name="Rectangle 1"/>
          <p:cNvSpPr>
            <a:spLocks noChangeArrowheads="1"/>
          </p:cNvSpPr>
          <p:nvPr/>
        </p:nvSpPr>
        <p:spPr bwMode="auto">
          <a:xfrm>
            <a:off x="4065588" y="4205288"/>
            <a:ext cx="5840412" cy="954087"/>
          </a:xfrm>
          <a:prstGeom prst="rect">
            <a:avLst/>
          </a:prstGeom>
          <a:solidFill>
            <a:schemeClr val="accent2">
              <a:lumMod val="75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algn="ctr" defTabSz="914400">
              <a:defRPr/>
            </a:pPr>
            <a:r>
              <a:rPr lang="pt-BR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CONFIANÇA</a:t>
            </a:r>
            <a:r>
              <a:rPr lang="pt-BR" sz="2800" dirty="0">
                <a:solidFill>
                  <a:schemeClr val="bg1"/>
                </a:solidFill>
              </a:rPr>
              <a:t> NO SENHOR E </a:t>
            </a:r>
            <a:r>
              <a:rPr lang="pt-BR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FOCO</a:t>
            </a:r>
            <a:r>
              <a:rPr lang="pt-BR" sz="2800" dirty="0">
                <a:solidFill>
                  <a:schemeClr val="bg1"/>
                </a:solidFill>
              </a:rPr>
              <a:t> NA OBRA</a:t>
            </a:r>
          </a:p>
        </p:txBody>
      </p:sp>
      <p:pic>
        <p:nvPicPr>
          <p:cNvPr id="41988" name="Imagem 9" descr="confianca.jpg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3438525"/>
            <a:ext cx="4065588" cy="3419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tângulo 6">
            <a:extLst/>
          </p:cNvPr>
          <p:cNvSpPr/>
          <p:nvPr/>
        </p:nvSpPr>
        <p:spPr>
          <a:xfrm>
            <a:off x="0" y="0"/>
            <a:ext cx="9906000" cy="858977"/>
          </a:xfrm>
          <a:prstGeom prst="rect">
            <a:avLst/>
          </a:prstGeom>
          <a:blipFill dpi="0" rotWithShape="1">
            <a:blip r:embed="rId3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7896" tIns="23948" rIns="47896" bIns="23948" anchor="ctr"/>
          <a:lstStyle/>
          <a:p>
            <a:pPr defTabSz="23948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400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cs typeface="Arial" pitchFamily="34" charset="0"/>
              </a:rPr>
              <a:t>ORAÇÃO IMPRECATÓRIA</a:t>
            </a:r>
          </a:p>
        </p:txBody>
      </p:sp>
      <p:sp>
        <p:nvSpPr>
          <p:cNvPr id="5" name="CaixaDeTexto 4"/>
          <p:cNvSpPr txBox="1">
            <a:spLocks noChangeArrowheads="1"/>
          </p:cNvSpPr>
          <p:nvPr/>
        </p:nvSpPr>
        <p:spPr bwMode="auto">
          <a:xfrm>
            <a:off x="104995" y="770837"/>
            <a:ext cx="8712426" cy="53245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pt-BR" sz="2800" dirty="0">
                <a:latin typeface="Century Gothic" pitchFamily="34" charset="0"/>
              </a:rPr>
              <a:t>São aquelas que “contêm apelos a Deus para que derrame sua ira sobre os </a:t>
            </a:r>
            <a:r>
              <a:rPr lang="pt-BR" sz="2800" dirty="0" smtClean="0">
                <a:latin typeface="Century Gothic" pitchFamily="34" charset="0"/>
              </a:rPr>
              <a:t>inimigos”. </a:t>
            </a:r>
            <a:endParaRPr lang="pt-BR" sz="2800" dirty="0">
              <a:latin typeface="Century Gothic" pitchFamily="34" charset="0"/>
            </a:endParaRPr>
          </a:p>
          <a:p>
            <a:endParaRPr lang="pt-BR" sz="2800" dirty="0">
              <a:latin typeface="Century Gothic" pitchFamily="34" charset="0"/>
            </a:endParaRPr>
          </a:p>
          <a:p>
            <a:pPr>
              <a:lnSpc>
                <a:spcPct val="150000"/>
              </a:lnSpc>
            </a:pPr>
            <a:r>
              <a:rPr lang="pt-BR" sz="2800" dirty="0">
                <a:latin typeface="Century Gothic" pitchFamily="34" charset="0"/>
              </a:rPr>
              <a:t>À primeira vista, essas “orações de destruição” podem parecer estar em desacordo com a responsabilidade cristã de amar os inimigos (</a:t>
            </a:r>
            <a:r>
              <a:rPr lang="pt-BR" sz="2800" dirty="0" err="1">
                <a:latin typeface="Century Gothic" pitchFamily="34" charset="0"/>
              </a:rPr>
              <a:t>Mt</a:t>
            </a:r>
            <a:r>
              <a:rPr lang="pt-BR" sz="2800" dirty="0">
                <a:latin typeface="Century Gothic" pitchFamily="34" charset="0"/>
              </a:rPr>
              <a:t> 5.44). Reflexão adicional, todavia, revelará que esse não é o caso. </a:t>
            </a:r>
          </a:p>
          <a:p>
            <a:pPr>
              <a:lnSpc>
                <a:spcPct val="150000"/>
              </a:lnSpc>
            </a:pPr>
            <a:r>
              <a:rPr lang="pt-BR" sz="1200" dirty="0">
                <a:latin typeface="Century Gothic" pitchFamily="34" charset="0"/>
                <a:hlinkClick r:id="rId4"/>
              </a:rPr>
              <a:t>http://puritanosconsevadores.blogspot.com.br/2011/08/o-que-dizer-dos-salmos-imprecatorios.html</a:t>
            </a:r>
            <a:r>
              <a:rPr lang="pt-BR" sz="1200" dirty="0">
                <a:latin typeface="Century Gothic" pitchFamily="34" charset="0"/>
              </a:rPr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>
            <a:extLst/>
          </p:cNvPr>
          <p:cNvSpPr/>
          <p:nvPr/>
        </p:nvSpPr>
        <p:spPr>
          <a:xfrm>
            <a:off x="0" y="0"/>
            <a:ext cx="9906000" cy="858977"/>
          </a:xfrm>
          <a:prstGeom prst="rect">
            <a:avLst/>
          </a:prstGeom>
          <a:blipFill dpi="0" rotWithShape="1">
            <a:blip r:embed="rId3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7896" tIns="23948" rIns="47896" bIns="23948" anchor="ctr"/>
          <a:lstStyle/>
          <a:p>
            <a:pPr defTabSz="23948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400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cs typeface="Arial" pitchFamily="34" charset="0"/>
              </a:rPr>
              <a:t> </a:t>
            </a:r>
            <a:r>
              <a:rPr lang="pt-BR" sz="4000" dirty="0" smtClean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cs typeface="Arial" pitchFamily="34" charset="0"/>
              </a:rPr>
              <a:t>ORAÇÃO IMPRECATÓRIA</a:t>
            </a:r>
            <a:endParaRPr lang="pt-BR" sz="4000" dirty="0">
              <a:ln>
                <a:solidFill>
                  <a:schemeClr val="bg1"/>
                </a:solidFill>
              </a:ln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7" name="CaixaDeTexto 6"/>
          <p:cNvSpPr txBox="1">
            <a:spLocks noChangeArrowheads="1"/>
          </p:cNvSpPr>
          <p:nvPr/>
        </p:nvSpPr>
        <p:spPr bwMode="auto">
          <a:xfrm>
            <a:off x="4800600" y="1031875"/>
            <a:ext cx="4702175" cy="42934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BR" sz="2800" dirty="0">
                <a:latin typeface="Century Gothic" pitchFamily="34" charset="0"/>
              </a:rPr>
              <a:t>Na oração, Neemias pediu a Deus para </a:t>
            </a:r>
            <a:r>
              <a:rPr lang="pt-BR" sz="2800" b="1" dirty="0">
                <a:latin typeface="Century Gothic" pitchFamily="34" charset="0"/>
              </a:rPr>
              <a:t>lutar a batalha para ele. </a:t>
            </a:r>
            <a:r>
              <a:rPr lang="pt-BR" sz="2800" dirty="0">
                <a:latin typeface="Century Gothic" pitchFamily="34" charset="0"/>
              </a:rPr>
              <a:t>Ele não negou seus sentimentos, antes admitiu que se sentia desprezado</a:t>
            </a:r>
            <a:r>
              <a:rPr lang="pt-BR" sz="2800" dirty="0" smtClean="0">
                <a:latin typeface="Century Gothic" pitchFamily="34" charset="0"/>
              </a:rPr>
              <a:t>. </a:t>
            </a:r>
            <a:endParaRPr lang="pt-BR" sz="2800" dirty="0">
              <a:latin typeface="Century Gothic" pitchFamily="34" charset="0"/>
            </a:endParaRPr>
          </a:p>
          <a:p>
            <a:pPr algn="r">
              <a:lnSpc>
                <a:spcPct val="150000"/>
              </a:lnSpc>
            </a:pPr>
            <a:r>
              <a:rPr lang="pt-BR" sz="1400" b="1" dirty="0" err="1">
                <a:latin typeface="Century Gothic" pitchFamily="34" charset="0"/>
              </a:rPr>
              <a:t>Tiberius</a:t>
            </a:r>
            <a:r>
              <a:rPr lang="pt-BR" sz="1400" b="1" dirty="0">
                <a:latin typeface="Century Gothic" pitchFamily="34" charset="0"/>
              </a:rPr>
              <a:t> Rata - Esdras e Neemias</a:t>
            </a:r>
            <a:endParaRPr lang="pt-BR" sz="1400" dirty="0">
              <a:latin typeface="Century Gothic" pitchFamily="34" charset="0"/>
            </a:endParaRPr>
          </a:p>
        </p:txBody>
      </p:sp>
      <p:pic>
        <p:nvPicPr>
          <p:cNvPr id="44035" name="Imagem 7" descr="capa-cat-esdras-neemias.jpg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93725" y="1031875"/>
            <a:ext cx="3424238" cy="5065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aixaDeTexto 8"/>
          <p:cNvSpPr txBox="1">
            <a:spLocks noChangeArrowheads="1"/>
          </p:cNvSpPr>
          <p:nvPr/>
        </p:nvSpPr>
        <p:spPr bwMode="auto">
          <a:xfrm>
            <a:off x="415925" y="1466850"/>
            <a:ext cx="4743450" cy="4510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50000"/>
              </a:lnSpc>
            </a:pPr>
            <a:r>
              <a:rPr lang="pt-BR" sz="2600">
                <a:latin typeface="Century Gothic" pitchFamily="34" charset="0"/>
              </a:rPr>
              <a:t>1º- porque os inimigos estavam </a:t>
            </a:r>
            <a:r>
              <a:rPr lang="pt-BR" sz="2600" b="1">
                <a:latin typeface="Century Gothic" pitchFamily="34" charset="0"/>
              </a:rPr>
              <a:t>provocando a própria ira de Deus</a:t>
            </a:r>
            <a:r>
              <a:rPr lang="pt-BR" sz="2600">
                <a:latin typeface="Century Gothic" pitchFamily="34" charset="0"/>
              </a:rPr>
              <a:t>. </a:t>
            </a:r>
          </a:p>
          <a:p>
            <a:pPr>
              <a:lnSpc>
                <a:spcPct val="150000"/>
              </a:lnSpc>
            </a:pPr>
            <a:endParaRPr lang="pt-BR" sz="2600">
              <a:latin typeface="Century Gothic" pitchFamily="34" charset="0"/>
            </a:endParaRPr>
          </a:p>
          <a:p>
            <a:pPr>
              <a:lnSpc>
                <a:spcPct val="150000"/>
              </a:lnSpc>
            </a:pPr>
            <a:r>
              <a:rPr lang="pt-BR" sz="2600">
                <a:latin typeface="Century Gothic" pitchFamily="34" charset="0"/>
              </a:rPr>
              <a:t>2º- porque os inimigos estavam </a:t>
            </a:r>
            <a:r>
              <a:rPr lang="pt-BR" sz="2600" b="1">
                <a:latin typeface="Century Gothic" pitchFamily="34" charset="0"/>
              </a:rPr>
              <a:t>desprezando o próprio povo de Deus. </a:t>
            </a:r>
            <a:r>
              <a:rPr lang="pt-BR" sz="2000">
                <a:latin typeface="Century Gothic" pitchFamily="34" charset="0"/>
              </a:rPr>
              <a:t> </a:t>
            </a:r>
          </a:p>
          <a:p>
            <a:pPr algn="r"/>
            <a:r>
              <a:rPr lang="pt-BR" sz="1400">
                <a:latin typeface="Century Gothic" pitchFamily="34" charset="0"/>
              </a:rPr>
              <a:t>Hernandes Dias Lopes</a:t>
            </a:r>
          </a:p>
        </p:txBody>
      </p:sp>
      <p:sp>
        <p:nvSpPr>
          <p:cNvPr id="7" name="Retângulo 6">
            <a:extLst/>
          </p:cNvPr>
          <p:cNvSpPr/>
          <p:nvPr/>
        </p:nvSpPr>
        <p:spPr>
          <a:xfrm>
            <a:off x="0" y="0"/>
            <a:ext cx="9906000" cy="858977"/>
          </a:xfrm>
          <a:prstGeom prst="rect">
            <a:avLst/>
          </a:prstGeom>
          <a:blipFill dpi="0" rotWithShape="1">
            <a:blip r:embed="rId3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7896" tIns="23948" rIns="47896" bIns="23948" anchor="ctr"/>
          <a:lstStyle/>
          <a:p>
            <a:pPr defTabSz="23948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320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cs typeface="Arial" pitchFamily="34" charset="0"/>
              </a:rPr>
              <a:t>Neemias faz uma oração imprecatória por 2 razões:</a:t>
            </a:r>
          </a:p>
        </p:txBody>
      </p:sp>
      <p:pic>
        <p:nvPicPr>
          <p:cNvPr id="48131" name="Picture 13" descr="HDL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691188" y="1065213"/>
            <a:ext cx="3309937" cy="44148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tângulo 6">
            <a:extLst/>
          </p:cNvPr>
          <p:cNvSpPr/>
          <p:nvPr/>
        </p:nvSpPr>
        <p:spPr>
          <a:xfrm>
            <a:off x="0" y="0"/>
            <a:ext cx="9906000" cy="858977"/>
          </a:xfrm>
          <a:prstGeom prst="rect">
            <a:avLst/>
          </a:prstGeom>
          <a:blipFill dpi="0" rotWithShape="1">
            <a:blip r:embed="rId3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7896" tIns="23948" rIns="47896" bIns="23948" anchor="ctr"/>
          <a:lstStyle/>
          <a:p>
            <a:pPr defTabSz="23948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400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cs typeface="Arial" pitchFamily="34" charset="0"/>
              </a:rPr>
              <a:t>Podemos fazer uma oração Imprecatória?</a:t>
            </a:r>
          </a:p>
        </p:txBody>
      </p:sp>
      <p:sp>
        <p:nvSpPr>
          <p:cNvPr id="4" name="CaixaDeTexto 3"/>
          <p:cNvSpPr txBox="1"/>
          <p:nvPr/>
        </p:nvSpPr>
        <p:spPr>
          <a:xfrm>
            <a:off x="0" y="1894114"/>
            <a:ext cx="9906000" cy="2308324"/>
          </a:xfrm>
          <a:prstGeom prst="rect">
            <a:avLst/>
          </a:prstGeom>
          <a:solidFill>
            <a:schemeClr val="accent2">
              <a:lumMod val="50000"/>
            </a:schemeClr>
          </a:solidFill>
        </p:spPr>
        <p:txBody>
          <a:bodyPr wrap="square">
            <a:spAutoFit/>
          </a:bodyPr>
          <a:lstStyle/>
          <a:p>
            <a:pPr>
              <a:defRPr/>
            </a:pPr>
            <a:r>
              <a:rPr lang="pt-BR" sz="3600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rPr>
              <a:t>Fazer </a:t>
            </a:r>
            <a:r>
              <a:rPr lang="pt-BR" sz="3600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rPr>
              <a:t>o bem aos seus inimigos </a:t>
            </a:r>
            <a:r>
              <a:rPr lang="pt-BR" sz="3600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rPr>
              <a:t>- </a:t>
            </a:r>
            <a:r>
              <a:rPr lang="pt-BR" sz="2400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rPr>
              <a:t>Rm</a:t>
            </a:r>
            <a:r>
              <a:rPr lang="pt-BR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rPr>
              <a:t> 12.17-21</a:t>
            </a:r>
            <a:endParaRPr lang="pt-BR" sz="2400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itchFamily="34" charset="0"/>
            </a:endParaRPr>
          </a:p>
          <a:p>
            <a:pPr>
              <a:defRPr/>
            </a:pPr>
            <a:endParaRPr lang="pt-BR" sz="3600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itchFamily="34" charset="0"/>
            </a:endParaRPr>
          </a:p>
          <a:p>
            <a:pPr>
              <a:defRPr/>
            </a:pPr>
            <a:r>
              <a:rPr lang="pt-BR" sz="3600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rPr>
              <a:t>Amar </a:t>
            </a:r>
            <a:r>
              <a:rPr lang="pt-BR" sz="3600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rPr>
              <a:t>nossos inimigos e orar pelos que nos perseguem</a:t>
            </a:r>
            <a:r>
              <a:rPr lang="pt-BR" sz="3600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rPr>
              <a:t>.</a:t>
            </a:r>
            <a:r>
              <a:rPr lang="pt-BR" sz="3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rPr>
              <a:t> </a:t>
            </a:r>
            <a:r>
              <a:rPr lang="pt-BR" sz="2400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rPr>
              <a:t>Mt</a:t>
            </a:r>
            <a:r>
              <a:rPr lang="pt-BR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rPr>
              <a:t> 5.44-45</a:t>
            </a:r>
            <a:endParaRPr lang="pt-BR" sz="36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tângulo 6">
            <a:extLst/>
          </p:cNvPr>
          <p:cNvSpPr/>
          <p:nvPr/>
        </p:nvSpPr>
        <p:spPr>
          <a:xfrm>
            <a:off x="0" y="0"/>
            <a:ext cx="9906000" cy="858977"/>
          </a:xfrm>
          <a:prstGeom prst="rect">
            <a:avLst/>
          </a:prstGeom>
          <a:blipFill dpi="0" rotWithShape="1">
            <a:blip r:embed="rId3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7896" tIns="23948" rIns="47896" bIns="23948" anchor="ctr"/>
          <a:lstStyle/>
          <a:p>
            <a:pPr defTabSz="23948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400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cs typeface="Arial" pitchFamily="34" charset="0"/>
              </a:rPr>
              <a:t>Podemos fazer uma oração </a:t>
            </a:r>
            <a:r>
              <a:rPr lang="pt-BR" sz="4000" dirty="0" smtClean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cs typeface="Arial" pitchFamily="34" charset="0"/>
              </a:rPr>
              <a:t>Imprecatória</a:t>
            </a:r>
            <a:endParaRPr lang="pt-BR" sz="4000" dirty="0">
              <a:ln>
                <a:solidFill>
                  <a:schemeClr val="bg1"/>
                </a:solidFill>
              </a:ln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5" name="CaixaDeTexto 4"/>
          <p:cNvSpPr txBox="1"/>
          <p:nvPr/>
        </p:nvSpPr>
        <p:spPr>
          <a:xfrm>
            <a:off x="0" y="1700748"/>
            <a:ext cx="9906000" cy="3785652"/>
          </a:xfrm>
          <a:prstGeom prst="rect">
            <a:avLst/>
          </a:prstGeom>
          <a:noFill/>
          <a:ln w="28575">
            <a:solidFill>
              <a:srgbClr val="B56727"/>
            </a:solidFill>
          </a:ln>
        </p:spPr>
        <p:txBody>
          <a:bodyPr>
            <a:spAutoFit/>
          </a:bodyPr>
          <a:lstStyle/>
          <a:p>
            <a:pPr algn="ctr">
              <a:lnSpc>
                <a:spcPct val="150000"/>
              </a:lnSpc>
              <a:defRPr/>
            </a:pPr>
            <a:r>
              <a:rPr lang="pt-BR" sz="3200" dirty="0" smtClean="0">
                <a:solidFill>
                  <a:sysClr val="windowText" lastClr="000000"/>
                </a:solidFill>
                <a:latin typeface="Century Gothic" pitchFamily="34" charset="0"/>
              </a:rPr>
              <a:t>Quando perseguidos, afligidos, maltratados,  por causa de o Evangelho. </a:t>
            </a:r>
          </a:p>
          <a:p>
            <a:pPr algn="ctr">
              <a:lnSpc>
                <a:spcPct val="150000"/>
              </a:lnSpc>
              <a:defRPr/>
            </a:pPr>
            <a:endParaRPr lang="pt-BR" sz="3200" dirty="0" smtClean="0">
              <a:solidFill>
                <a:sysClr val="windowText" lastClr="000000"/>
              </a:solidFill>
              <a:latin typeface="Century Gothic" pitchFamily="34" charset="0"/>
            </a:endParaRPr>
          </a:p>
          <a:p>
            <a:pPr algn="ctr">
              <a:lnSpc>
                <a:spcPct val="150000"/>
              </a:lnSpc>
              <a:defRPr/>
            </a:pPr>
            <a:r>
              <a:rPr lang="pt-BR" sz="3200" dirty="0" smtClean="0">
                <a:solidFill>
                  <a:sysClr val="windowText" lastClr="000000"/>
                </a:solidFill>
                <a:latin typeface="Century Gothic" pitchFamily="34" charset="0"/>
              </a:rPr>
              <a:t>Mas nossas ações e atitudes devem ser de amar e fazer o bem.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aixaDeTexto 8"/>
          <p:cNvSpPr txBox="1">
            <a:spLocks noChangeArrowheads="1"/>
          </p:cNvSpPr>
          <p:nvPr/>
        </p:nvSpPr>
        <p:spPr bwMode="auto">
          <a:xfrm>
            <a:off x="5029200" y="2595563"/>
            <a:ext cx="4876800" cy="3170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endParaRPr lang="pt-BR" sz="2800">
              <a:latin typeface="Century Gothic" pitchFamily="34" charset="0"/>
            </a:endParaRPr>
          </a:p>
          <a:p>
            <a:pPr algn="ctr"/>
            <a:r>
              <a:rPr lang="pt-BR" sz="2800">
                <a:latin typeface="Century Gothic" pitchFamily="34" charset="0"/>
              </a:rPr>
              <a:t>OS INIMIGOS SE AJUNTARAM... PARA ATACAR JERUSALÉM.</a:t>
            </a:r>
          </a:p>
          <a:p>
            <a:pPr algn="ctr"/>
            <a:endParaRPr lang="pt-BR" sz="2800">
              <a:latin typeface="Century Gothic" pitchFamily="34" charset="0"/>
            </a:endParaRPr>
          </a:p>
          <a:p>
            <a:pPr algn="ctr"/>
            <a:r>
              <a:rPr lang="pt-BR" sz="2000" i="1">
                <a:latin typeface="Century Gothic" pitchFamily="34" charset="0"/>
              </a:rPr>
              <a:t>v.8 - Ajuntaram-se de comum acordo para virem atacar Jerusalém, e suscitar confusão ali.</a:t>
            </a:r>
          </a:p>
        </p:txBody>
      </p:sp>
      <p:sp>
        <p:nvSpPr>
          <p:cNvPr id="7" name="Retângulo 6">
            <a:extLst/>
          </p:cNvPr>
          <p:cNvSpPr/>
          <p:nvPr/>
        </p:nvSpPr>
        <p:spPr>
          <a:xfrm>
            <a:off x="0" y="0"/>
            <a:ext cx="9906000" cy="858977"/>
          </a:xfrm>
          <a:prstGeom prst="rect">
            <a:avLst/>
          </a:prstGeom>
          <a:blipFill dpi="0" rotWithShape="1">
            <a:blip r:embed="rId3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7896" tIns="23948" rIns="47896" bIns="23948" anchor="ctr"/>
          <a:lstStyle/>
          <a:p>
            <a:pPr defTabSz="23948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400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latin typeface="Century Gothic" pitchFamily="34" charset="0"/>
                <a:cs typeface="Arial" pitchFamily="34" charset="0"/>
              </a:rPr>
              <a:t>AMEAÇAS (v. 7-9)</a:t>
            </a:r>
          </a:p>
        </p:txBody>
      </p:sp>
      <p:sp>
        <p:nvSpPr>
          <p:cNvPr id="54275" name="CaixaDeTexto 4"/>
          <p:cNvSpPr txBox="1">
            <a:spLocks noChangeArrowheads="1"/>
          </p:cNvSpPr>
          <p:nvPr/>
        </p:nvSpPr>
        <p:spPr bwMode="auto">
          <a:xfrm>
            <a:off x="0" y="858838"/>
            <a:ext cx="9906000" cy="1385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endParaRPr lang="pt-BR" sz="2800">
              <a:latin typeface="Century Gothic" pitchFamily="34" charset="0"/>
            </a:endParaRPr>
          </a:p>
          <a:p>
            <a:pPr algn="ctr"/>
            <a:r>
              <a:rPr lang="pt-BR" sz="2800">
                <a:latin typeface="Century Gothic" pitchFamily="34" charset="0"/>
              </a:rPr>
              <a:t>ESTRATÉGIA ANTERIOR FALHOU. DECIDEM PARTIR PARA AMEAÇAS E PARA O ATAQUE FÍSICO.</a:t>
            </a:r>
          </a:p>
        </p:txBody>
      </p:sp>
      <p:pic>
        <p:nvPicPr>
          <p:cNvPr id="54276" name="Imagem 5" descr="neemias-como-lidar-com-a-oposio-6-638.jpg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3086100"/>
            <a:ext cx="5024438" cy="3771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tângulo 6">
            <a:extLst/>
          </p:cNvPr>
          <p:cNvSpPr/>
          <p:nvPr/>
        </p:nvSpPr>
        <p:spPr>
          <a:xfrm>
            <a:off x="0" y="0"/>
            <a:ext cx="9906000" cy="858977"/>
          </a:xfrm>
          <a:prstGeom prst="rect">
            <a:avLst/>
          </a:prstGeom>
          <a:blipFill dpi="0" rotWithShape="1">
            <a:blip r:embed="rId3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7896" tIns="23948" rIns="47896" bIns="23948" anchor="ctr"/>
          <a:lstStyle/>
          <a:p>
            <a:pPr defTabSz="23948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400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cs typeface="Arial" pitchFamily="34" charset="0"/>
              </a:rPr>
              <a:t>AMEAÇAS (v. 7-9)</a:t>
            </a:r>
          </a:p>
        </p:txBody>
      </p:sp>
      <p:graphicFrame>
        <p:nvGraphicFramePr>
          <p:cNvPr id="10" name="Diagrama 9"/>
          <p:cNvGraphicFramePr/>
          <p:nvPr/>
        </p:nvGraphicFramePr>
        <p:xfrm>
          <a:off x="326571" y="1943100"/>
          <a:ext cx="9176657" cy="396215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56323" name="Retângulo 7"/>
          <p:cNvSpPr>
            <a:spLocks noChangeArrowheads="1"/>
          </p:cNvSpPr>
          <p:nvPr/>
        </p:nvSpPr>
        <p:spPr bwMode="auto">
          <a:xfrm>
            <a:off x="327025" y="777875"/>
            <a:ext cx="9175750" cy="893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pt-BR" sz="3200">
                <a:latin typeface="Century Gothic" pitchFamily="34" charset="0"/>
              </a:rPr>
              <a:t>Neemias ora e age (v.9)</a:t>
            </a:r>
            <a:r>
              <a:rPr lang="pt-BR" sz="3200"/>
              <a:t> </a:t>
            </a:r>
          </a:p>
          <a:p>
            <a:pPr algn="ctr"/>
            <a:r>
              <a:rPr lang="pt-BR" sz="2000"/>
              <a:t>Nessa ordem de precedência.</a:t>
            </a:r>
            <a:endParaRPr lang="pt-BR" sz="3200"/>
          </a:p>
        </p:txBody>
      </p:sp>
      <p:sp>
        <p:nvSpPr>
          <p:cNvPr id="14" name="Retângulo 13"/>
          <p:cNvSpPr>
            <a:spLocks noChangeArrowheads="1"/>
          </p:cNvSpPr>
          <p:nvPr/>
        </p:nvSpPr>
        <p:spPr bwMode="auto">
          <a:xfrm>
            <a:off x="38100" y="6294438"/>
            <a:ext cx="4281488" cy="287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defTabSz="1022350">
              <a:lnSpc>
                <a:spcPct val="90000"/>
              </a:lnSpc>
              <a:spcAft>
                <a:spcPct val="35000"/>
              </a:spcAft>
            </a:pPr>
            <a:r>
              <a:rPr lang="pt-BR" sz="1400">
                <a:latin typeface="Century Gothic" pitchFamily="34" charset="0"/>
              </a:rPr>
              <a:t>Adaptado de Esdras e Neemias - Derek Kidner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0" grpId="0">
        <p:bldAsOne/>
      </p:bldGraphic>
      <p:bldP spid="14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Retângulo 31">
            <a:extLst/>
          </p:cNvPr>
          <p:cNvSpPr/>
          <p:nvPr/>
        </p:nvSpPr>
        <p:spPr>
          <a:xfrm>
            <a:off x="0" y="815975"/>
            <a:ext cx="9906000" cy="6042025"/>
          </a:xfrm>
          <a:prstGeom prst="rect">
            <a:avLst/>
          </a:prstGeom>
          <a:solidFill>
            <a:srgbClr val="B5672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7896" tIns="23948" rIns="47896" bIns="23948" anchor="ctr"/>
          <a:lstStyle/>
          <a:p>
            <a:pPr algn="ctr" defTabSz="239481" fontAlgn="auto">
              <a:spcBef>
                <a:spcPts val="0"/>
              </a:spcBef>
              <a:spcAft>
                <a:spcPts val="0"/>
              </a:spcAft>
              <a:defRPr/>
            </a:pPr>
            <a:endParaRPr lang="pt-BR" sz="1400" dirty="0"/>
          </a:p>
        </p:txBody>
      </p:sp>
      <p:pic>
        <p:nvPicPr>
          <p:cNvPr id="4" name="Espaço Reservado para Imagem 3"/>
          <p:cNvPicPr>
            <a:picLocks noGrp="1" noChangeAspect="1"/>
          </p:cNvPicPr>
          <p:nvPr>
            <p:ph type="pic" sz="quarter" idx="10"/>
          </p:nvPr>
        </p:nvPicPr>
        <p:blipFill>
          <a:blip r:embed="rId3"/>
          <a:srcRect l="25839" r="25839"/>
          <a:stretch>
            <a:fillRect/>
          </a:stretch>
        </p:blipFill>
        <p:spPr>
          <a:xfrm>
            <a:off x="6762750" y="0"/>
            <a:ext cx="3143250" cy="6858000"/>
          </a:xfrm>
          <a:solidFill>
            <a:schemeClr val="bg1">
              <a:lumMod val="95000"/>
            </a:schemeClr>
          </a:solidFill>
        </p:spPr>
      </p:pic>
      <p:grpSp>
        <p:nvGrpSpPr>
          <p:cNvPr id="58371" name="Agrupar 24"/>
          <p:cNvGrpSpPr>
            <a:grpSpLocks/>
          </p:cNvGrpSpPr>
          <p:nvPr/>
        </p:nvGrpSpPr>
        <p:grpSpPr bwMode="auto">
          <a:xfrm>
            <a:off x="3462338" y="6032500"/>
            <a:ext cx="3043237" cy="609600"/>
            <a:chOff x="2058806" y="5195668"/>
            <a:chExt cx="15315827" cy="3324666"/>
          </a:xfrm>
        </p:grpSpPr>
        <p:grpSp>
          <p:nvGrpSpPr>
            <p:cNvPr id="58376" name="Agrupar 25"/>
            <p:cNvGrpSpPr>
              <a:grpSpLocks/>
            </p:cNvGrpSpPr>
            <p:nvPr/>
          </p:nvGrpSpPr>
          <p:grpSpPr bwMode="auto">
            <a:xfrm>
              <a:off x="7655266" y="5195668"/>
              <a:ext cx="9719367" cy="3324666"/>
              <a:chOff x="7930850" y="3391317"/>
              <a:chExt cx="12960844" cy="4433466"/>
            </a:xfrm>
          </p:grpSpPr>
          <p:pic>
            <p:nvPicPr>
              <p:cNvPr id="58378" name="Imagem 27"/>
              <p:cNvPicPr>
                <a:picLocks noChangeAspect="1"/>
              </p:cNvPicPr>
              <p:nvPr/>
            </p:nvPicPr>
            <p:blipFill>
              <a:blip r:embed="rId4"/>
              <a:srcRect/>
              <a:stretch>
                <a:fillRect/>
              </a:stretch>
            </p:blipFill>
            <p:spPr bwMode="auto">
              <a:xfrm>
                <a:off x="11906272" y="3391317"/>
                <a:ext cx="8985422" cy="443346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58379" name="Imagem 28"/>
              <p:cNvPicPr>
                <a:picLocks noChangeAspect="1"/>
              </p:cNvPicPr>
              <p:nvPr/>
            </p:nvPicPr>
            <p:blipFill>
              <a:blip r:embed="rId5"/>
              <a:srcRect/>
              <a:stretch>
                <a:fillRect/>
              </a:stretch>
            </p:blipFill>
            <p:spPr bwMode="auto">
              <a:xfrm>
                <a:off x="7930850" y="3391317"/>
                <a:ext cx="3137349" cy="443346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pic>
          <p:nvPicPr>
            <p:cNvPr id="58377" name="Imagem 26"/>
            <p:cNvPicPr>
              <a:picLocks noChangeAspect="1"/>
            </p:cNvPicPr>
            <p:nvPr/>
          </p:nvPicPr>
          <p:blipFill>
            <a:blip r:embed="rId6"/>
            <a:srcRect/>
            <a:stretch>
              <a:fillRect/>
            </a:stretch>
          </p:blipFill>
          <p:spPr bwMode="auto">
            <a:xfrm>
              <a:off x="2058806" y="5586775"/>
              <a:ext cx="4967987" cy="25424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30" name="Retângulo 29">
            <a:extLst/>
          </p:cNvPr>
          <p:cNvSpPr/>
          <p:nvPr/>
        </p:nvSpPr>
        <p:spPr>
          <a:xfrm>
            <a:off x="0" y="0"/>
            <a:ext cx="9906000" cy="858838"/>
          </a:xfrm>
          <a:prstGeom prst="rect">
            <a:avLst/>
          </a:prstGeom>
          <a:blipFill dpi="0" rotWithShape="1">
            <a:blip r:embed="rId7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7896" tIns="23948" rIns="47896" bIns="23948" anchor="ctr"/>
          <a:lstStyle/>
          <a:p>
            <a:pPr defTabSz="23948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3000" b="1" u="sng" dirty="0">
                <a:solidFill>
                  <a:prstClr val="white"/>
                </a:solidFill>
              </a:rPr>
              <a:t>AS AMEAÇAS SURTEM EFEITO E GERAM DESÂNIMO. V.10-23</a:t>
            </a:r>
            <a:endParaRPr lang="pt-BR" sz="3000" dirty="0">
              <a:ln>
                <a:solidFill>
                  <a:prstClr val="white"/>
                </a:solidFill>
              </a:ln>
              <a:solidFill>
                <a:prstClr val="white"/>
              </a:solidFill>
              <a:cs typeface="Arial" pitchFamily="34" charset="0"/>
            </a:endParaRPr>
          </a:p>
        </p:txBody>
      </p:sp>
      <p:sp>
        <p:nvSpPr>
          <p:cNvPr id="58373" name="Retângulo 10"/>
          <p:cNvSpPr>
            <a:spLocks noChangeArrowheads="1"/>
          </p:cNvSpPr>
          <p:nvPr/>
        </p:nvSpPr>
        <p:spPr bwMode="auto">
          <a:xfrm>
            <a:off x="187326" y="1322388"/>
            <a:ext cx="6318250" cy="13849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pt-BR" sz="2800" dirty="0">
                <a:solidFill>
                  <a:schemeClr val="bg1"/>
                </a:solidFill>
                <a:latin typeface="Century Gothic" pitchFamily="34" charset="0"/>
              </a:rPr>
              <a:t>A causa exterior </a:t>
            </a:r>
            <a:r>
              <a:rPr lang="pt-BR" sz="2800" dirty="0" smtClean="0">
                <a:solidFill>
                  <a:schemeClr val="bg1"/>
                </a:solidFill>
                <a:latin typeface="Century Gothic" pitchFamily="34" charset="0"/>
              </a:rPr>
              <a:t>do desânimo era a </a:t>
            </a:r>
            <a:r>
              <a:rPr lang="pt-BR" sz="2800" b="1" dirty="0" smtClean="0">
                <a:solidFill>
                  <a:schemeClr val="bg1"/>
                </a:solidFill>
                <a:latin typeface="Century Gothic" pitchFamily="34" charset="0"/>
              </a:rPr>
              <a:t>exaustão</a:t>
            </a:r>
            <a:r>
              <a:rPr lang="pt-BR" sz="2800" dirty="0" smtClean="0">
                <a:solidFill>
                  <a:schemeClr val="bg1"/>
                </a:solidFill>
                <a:latin typeface="Century Gothic" pitchFamily="34" charset="0"/>
              </a:rPr>
              <a:t> </a:t>
            </a:r>
            <a:r>
              <a:rPr lang="pt-BR" sz="2800" dirty="0">
                <a:solidFill>
                  <a:schemeClr val="bg1"/>
                </a:solidFill>
                <a:latin typeface="Century Gothic" pitchFamily="34" charset="0"/>
              </a:rPr>
              <a:t>(v.10) </a:t>
            </a:r>
            <a:br>
              <a:rPr lang="pt-BR" sz="2800" dirty="0">
                <a:solidFill>
                  <a:schemeClr val="bg1"/>
                </a:solidFill>
                <a:latin typeface="Century Gothic" pitchFamily="34" charset="0"/>
              </a:rPr>
            </a:br>
            <a:endParaRPr lang="pt-BR" sz="2800" dirty="0">
              <a:solidFill>
                <a:schemeClr val="bg1"/>
              </a:solidFill>
              <a:latin typeface="Century Gothic" pitchFamily="34" charset="0"/>
            </a:endParaRPr>
          </a:p>
        </p:txBody>
      </p:sp>
      <p:sp>
        <p:nvSpPr>
          <p:cNvPr id="12" name="Retângulo 11"/>
          <p:cNvSpPr>
            <a:spLocks noChangeArrowheads="1"/>
          </p:cNvSpPr>
          <p:nvPr/>
        </p:nvSpPr>
        <p:spPr bwMode="auto">
          <a:xfrm>
            <a:off x="187325" y="3477677"/>
            <a:ext cx="6050189" cy="26776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pt-BR" sz="2800" dirty="0" smtClean="0">
                <a:solidFill>
                  <a:schemeClr val="bg1"/>
                </a:solidFill>
                <a:latin typeface="Century Gothic" pitchFamily="34" charset="0"/>
              </a:rPr>
              <a:t>Neemias identificou que a </a:t>
            </a:r>
            <a:r>
              <a:rPr lang="pt-BR" sz="2800" dirty="0">
                <a:solidFill>
                  <a:schemeClr val="bg1"/>
                </a:solidFill>
                <a:latin typeface="Century Gothic" pitchFamily="34" charset="0"/>
              </a:rPr>
              <a:t>razão verdadeira era </a:t>
            </a:r>
            <a:r>
              <a:rPr lang="pt-BR" sz="2800" b="1" dirty="0" smtClean="0">
                <a:solidFill>
                  <a:schemeClr val="bg1"/>
                </a:solidFill>
                <a:latin typeface="Century Gothic" pitchFamily="34" charset="0"/>
              </a:rPr>
              <a:t>interna: </a:t>
            </a:r>
          </a:p>
          <a:p>
            <a:pPr algn="ctr"/>
            <a:r>
              <a:rPr lang="pt-BR" sz="2800" b="1" dirty="0" smtClean="0">
                <a:solidFill>
                  <a:schemeClr val="bg1"/>
                </a:solidFill>
                <a:latin typeface="Century Gothic" pitchFamily="34" charset="0"/>
              </a:rPr>
              <a:t>Temor  pelas ameaças dos inimigos</a:t>
            </a:r>
          </a:p>
          <a:p>
            <a:pPr algn="ctr"/>
            <a:r>
              <a:rPr lang="pt-BR" sz="2800" dirty="0" smtClean="0">
                <a:solidFill>
                  <a:schemeClr val="bg1"/>
                </a:solidFill>
                <a:latin typeface="Century Gothic" pitchFamily="34" charset="0"/>
              </a:rPr>
              <a:t>(v.12-14) </a:t>
            </a:r>
            <a:r>
              <a:rPr lang="pt-BR" sz="2800" dirty="0">
                <a:solidFill>
                  <a:schemeClr val="bg1"/>
                </a:solidFill>
                <a:latin typeface="Century Gothic" pitchFamily="34" charset="0"/>
              </a:rPr>
              <a:t/>
            </a:r>
            <a:br>
              <a:rPr lang="pt-BR" sz="2800" dirty="0">
                <a:solidFill>
                  <a:schemeClr val="bg1"/>
                </a:solidFill>
                <a:latin typeface="Century Gothic" pitchFamily="34" charset="0"/>
              </a:rPr>
            </a:br>
            <a:endParaRPr lang="pt-BR" sz="2800" dirty="0">
              <a:solidFill>
                <a:schemeClr val="bg1"/>
              </a:solidFill>
              <a:latin typeface="Century Gothic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9" name="Retângulo 5"/>
          <p:cNvSpPr>
            <a:spLocks noChangeArrowheads="1"/>
          </p:cNvSpPr>
          <p:nvPr/>
        </p:nvSpPr>
        <p:spPr bwMode="auto">
          <a:xfrm>
            <a:off x="342900" y="4186689"/>
            <a:ext cx="6155871" cy="1684115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pt-BR" sz="2400" dirty="0" smtClean="0">
                <a:latin typeface="Century Gothic" pitchFamily="34" charset="0"/>
              </a:rPr>
              <a:t>Também temos inimigos que tentam </a:t>
            </a:r>
            <a:r>
              <a:rPr lang="pt-BR" sz="2400" dirty="0">
                <a:latin typeface="Century Gothic" pitchFamily="34" charset="0"/>
              </a:rPr>
              <a:t>nos </a:t>
            </a:r>
            <a:r>
              <a:rPr lang="pt-BR" sz="2400" b="1" dirty="0" smtClean="0">
                <a:latin typeface="Century Gothic" pitchFamily="34" charset="0"/>
              </a:rPr>
              <a:t>desanimar </a:t>
            </a:r>
            <a:r>
              <a:rPr lang="pt-BR" sz="2400" dirty="0">
                <a:latin typeface="Century Gothic" pitchFamily="34" charset="0"/>
              </a:rPr>
              <a:t>da caminhada e da vida cristã. </a:t>
            </a:r>
          </a:p>
        </p:txBody>
      </p:sp>
      <p:pic>
        <p:nvPicPr>
          <p:cNvPr id="60420" name="Picture 17" descr="Neemias-e-a-Dinamica-da-Lideranca-Eficaz-8091369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859814" y="958397"/>
            <a:ext cx="2728913" cy="407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5" name="Diagrama 4"/>
          <p:cNvGraphicFramePr/>
          <p:nvPr/>
        </p:nvGraphicFramePr>
        <p:xfrm>
          <a:off x="342900" y="604157"/>
          <a:ext cx="6155871" cy="338001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5" name="Retângulo 4"/>
          <p:cNvSpPr>
            <a:spLocks noChangeArrowheads="1"/>
          </p:cNvSpPr>
          <p:nvPr/>
        </p:nvSpPr>
        <p:spPr bwMode="auto">
          <a:xfrm>
            <a:off x="187325" y="2852738"/>
            <a:ext cx="9293225" cy="538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BR" sz="2000"/>
              <a:t/>
            </a:r>
            <a:br>
              <a:rPr lang="pt-BR" sz="2000"/>
            </a:br>
            <a:endParaRPr lang="pt-BR"/>
          </a:p>
        </p:txBody>
      </p:sp>
      <p:graphicFrame>
        <p:nvGraphicFramePr>
          <p:cNvPr id="8" name="Tabela 7"/>
          <p:cNvGraphicFramePr>
            <a:graphicFrameLocks noGrp="1"/>
          </p:cNvGraphicFramePr>
          <p:nvPr/>
        </p:nvGraphicFramePr>
        <p:xfrm>
          <a:off x="373225" y="737796"/>
          <a:ext cx="9106674" cy="4324048"/>
        </p:xfrm>
        <a:graphic>
          <a:graphicData uri="http://schemas.openxmlformats.org/drawingml/2006/table">
            <a:tbl>
              <a:tblPr firstRow="1">
                <a:tableStyleId>{35758FB7-9AC5-4552-8A53-C91805E547FA}</a:tableStyleId>
              </a:tblPr>
              <a:tblGrid>
                <a:gridCol w="1287624"/>
                <a:gridCol w="4161453"/>
                <a:gridCol w="3657597"/>
              </a:tblGrid>
              <a:tr h="388768"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pt-BR" sz="1800" u="none" strike="noStrike" dirty="0">
                          <a:latin typeface="Century Gothic" pitchFamily="34" charset="0"/>
                        </a:rPr>
                        <a:t>Inimigo</a:t>
                      </a:r>
                      <a:endParaRPr lang="pt-BR" sz="1800" dirty="0">
                        <a:latin typeface="Century Gothic" pitchFamily="34" charset="0"/>
                      </a:endParaRPr>
                    </a:p>
                  </a:txBody>
                  <a:tcPr marL="12622" marR="12622" marT="12622" marB="12622" anchor="ctr"/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pt-BR" sz="1800" u="none" strike="noStrike" dirty="0" smtClean="0">
                          <a:latin typeface="Century Gothic" pitchFamily="34" charset="0"/>
                        </a:rPr>
                        <a:t>Como</a:t>
                      </a:r>
                      <a:r>
                        <a:rPr lang="pt-BR" sz="1800" u="none" strike="noStrike" baseline="0" dirty="0" smtClean="0">
                          <a:latin typeface="Century Gothic" pitchFamily="34" charset="0"/>
                        </a:rPr>
                        <a:t> nos </a:t>
                      </a:r>
                      <a:r>
                        <a:rPr lang="pt-BR" sz="1800" u="none" strike="noStrike" dirty="0" smtClean="0">
                          <a:latin typeface="Century Gothic" pitchFamily="34" charset="0"/>
                        </a:rPr>
                        <a:t>faz </a:t>
                      </a:r>
                      <a:r>
                        <a:rPr lang="pt-BR" sz="1800" u="none" strike="noStrike" dirty="0">
                          <a:latin typeface="Century Gothic" pitchFamily="34" charset="0"/>
                        </a:rPr>
                        <a:t>desanimar?</a:t>
                      </a:r>
                      <a:endParaRPr lang="pt-BR" sz="1800" dirty="0">
                        <a:latin typeface="Century Gothic" pitchFamily="34" charset="0"/>
                      </a:endParaRPr>
                    </a:p>
                  </a:txBody>
                  <a:tcPr marL="12622" marR="12622" marT="12622" marB="12622" anchor="ctr"/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pt-BR" sz="1800" u="none" strike="noStrike" dirty="0">
                          <a:latin typeface="Century Gothic" pitchFamily="34" charset="0"/>
                        </a:rPr>
                        <a:t>Como </a:t>
                      </a:r>
                      <a:r>
                        <a:rPr lang="pt-BR" sz="1800" u="none" strike="noStrike" dirty="0" smtClean="0">
                          <a:latin typeface="Century Gothic" pitchFamily="34" charset="0"/>
                        </a:rPr>
                        <a:t>Vencer</a:t>
                      </a:r>
                      <a:endParaRPr lang="pt-BR" sz="1800" dirty="0">
                        <a:latin typeface="Century Gothic" pitchFamily="34" charset="0"/>
                      </a:endParaRPr>
                    </a:p>
                  </a:txBody>
                  <a:tcPr marL="12622" marR="12622" marT="12622" marB="12622" anchor="ctr"/>
                </a:tc>
              </a:tr>
              <a:tr h="1485995"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pt-BR" sz="1800" b="1" u="none" strike="noStrike" dirty="0">
                          <a:latin typeface="Century Gothic" pitchFamily="34" charset="0"/>
                        </a:rPr>
                        <a:t>Mundo</a:t>
                      </a:r>
                      <a:endParaRPr lang="pt-BR" sz="1800" b="1" dirty="0">
                        <a:latin typeface="Century Gothic" pitchFamily="34" charset="0"/>
                      </a:endParaRPr>
                    </a:p>
                  </a:txBody>
                  <a:tcPr marL="12622" marR="12622" marT="12622" marB="12622" anchor="ctr"/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pt-BR" sz="1800" u="none" strike="noStrike" dirty="0">
                          <a:latin typeface="Century Gothic" pitchFamily="34" charset="0"/>
                        </a:rPr>
                        <a:t>Tirando nosso foco e confiança do Senhor e colocando em:  nós mesmos, em bens, conquistas, prazeres. </a:t>
                      </a:r>
                      <a:r>
                        <a:rPr lang="pt-BR" sz="1800" u="none" strike="noStrike" dirty="0" smtClean="0">
                          <a:latin typeface="Century Gothic" pitchFamily="34" charset="0"/>
                        </a:rPr>
                        <a:t>(1 </a:t>
                      </a:r>
                      <a:r>
                        <a:rPr lang="pt-BR" sz="1800" u="none" strike="noStrike" dirty="0">
                          <a:latin typeface="Century Gothic" pitchFamily="34" charset="0"/>
                        </a:rPr>
                        <a:t>João </a:t>
                      </a:r>
                      <a:r>
                        <a:rPr lang="pt-BR" sz="1800" u="none" strike="noStrike" dirty="0" smtClean="0">
                          <a:latin typeface="Century Gothic" pitchFamily="34" charset="0"/>
                        </a:rPr>
                        <a:t>2.15-17)</a:t>
                      </a:r>
                      <a:endParaRPr lang="pt-BR" sz="1800" dirty="0">
                        <a:latin typeface="Century Gothic" pitchFamily="34" charset="0"/>
                      </a:endParaRPr>
                    </a:p>
                  </a:txBody>
                  <a:tcPr marL="12622" marR="12622" marT="12622" marB="12622" anchor="ctr"/>
                </a:tc>
                <a:tc>
                  <a:txBody>
                    <a:bodyPr/>
                    <a:lstStyle/>
                    <a:p>
                      <a:pPr algn="ctr" rtl="0" fontAlgn="base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/>
                        <a:buChar char="•"/>
                      </a:pPr>
                      <a:r>
                        <a:rPr lang="pt-BR" sz="1800" u="none" strike="noStrike" dirty="0">
                          <a:latin typeface="Century Gothic" pitchFamily="34" charset="0"/>
                        </a:rPr>
                        <a:t>Nossa fé (1 </a:t>
                      </a:r>
                      <a:r>
                        <a:rPr lang="pt-BR" sz="1800" u="none" strike="noStrike" dirty="0" err="1">
                          <a:latin typeface="Century Gothic" pitchFamily="34" charset="0"/>
                        </a:rPr>
                        <a:t>Jo</a:t>
                      </a:r>
                      <a:r>
                        <a:rPr lang="pt-BR" sz="1800" u="none" strike="noStrike" dirty="0">
                          <a:latin typeface="Century Gothic" pitchFamily="34" charset="0"/>
                        </a:rPr>
                        <a:t> 5.4)</a:t>
                      </a:r>
                    </a:p>
                    <a:p>
                      <a:pPr algn="ctr" rtl="0" fontAlgn="base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/>
                        <a:buChar char="•"/>
                      </a:pPr>
                      <a:r>
                        <a:rPr lang="pt-BR" sz="1800" u="none" strike="noStrike" dirty="0">
                          <a:latin typeface="Century Gothic" pitchFamily="34" charset="0"/>
                        </a:rPr>
                        <a:t>Não se conformar ao mundo </a:t>
                      </a:r>
                      <a:r>
                        <a:rPr lang="pt-BR" sz="1800" u="none" strike="noStrike" dirty="0" err="1">
                          <a:latin typeface="Century Gothic" pitchFamily="34" charset="0"/>
                        </a:rPr>
                        <a:t>Rm</a:t>
                      </a:r>
                      <a:r>
                        <a:rPr lang="pt-BR" sz="1800" u="none" strike="noStrike" dirty="0">
                          <a:latin typeface="Century Gothic" pitchFamily="34" charset="0"/>
                        </a:rPr>
                        <a:t> 12.2 (não amar o mundo 1 </a:t>
                      </a:r>
                      <a:r>
                        <a:rPr lang="pt-BR" sz="1800" u="none" strike="noStrike" dirty="0" err="1">
                          <a:latin typeface="Century Gothic" pitchFamily="34" charset="0"/>
                        </a:rPr>
                        <a:t>Jo</a:t>
                      </a:r>
                      <a:r>
                        <a:rPr lang="pt-BR" sz="1800" u="none" strike="noStrike" dirty="0">
                          <a:latin typeface="Century Gothic" pitchFamily="34" charset="0"/>
                        </a:rPr>
                        <a:t> 2.15)</a:t>
                      </a:r>
                      <a:endParaRPr lang="pt-BR" sz="1800" b="0" i="0" u="none" strike="noStrike" dirty="0">
                        <a:solidFill>
                          <a:srgbClr val="000000"/>
                        </a:solidFill>
                        <a:latin typeface="Century Gothic" pitchFamily="34" charset="0"/>
                      </a:endParaRPr>
                    </a:p>
                  </a:txBody>
                  <a:tcPr marL="12622" marR="12622" marT="12622" marB="12622" anchor="ctr"/>
                </a:tc>
              </a:tr>
              <a:tr h="1143000"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pt-BR" sz="1800" b="1" u="none" strike="noStrike" dirty="0">
                          <a:latin typeface="Century Gothic" pitchFamily="34" charset="0"/>
                        </a:rPr>
                        <a:t>Carne (natureza humana)</a:t>
                      </a:r>
                      <a:endParaRPr lang="pt-BR" sz="1800" b="1" dirty="0">
                        <a:latin typeface="Century Gothic" pitchFamily="34" charset="0"/>
                      </a:endParaRPr>
                    </a:p>
                  </a:txBody>
                  <a:tcPr marL="12622" marR="12622" marT="12622" marB="12622" anchor="ctr"/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pt-BR" sz="1800" u="none" strike="noStrike" dirty="0">
                          <a:latin typeface="Century Gothic" pitchFamily="34" charset="0"/>
                        </a:rPr>
                        <a:t>Nos levando a pecar e ceder às paixões  (</a:t>
                      </a:r>
                      <a:r>
                        <a:rPr lang="pt-BR" sz="1800" u="none" strike="noStrike" dirty="0" err="1">
                          <a:latin typeface="Century Gothic" pitchFamily="34" charset="0"/>
                        </a:rPr>
                        <a:t>Rm</a:t>
                      </a:r>
                      <a:r>
                        <a:rPr lang="pt-BR" sz="1800" u="none" strike="noStrike" dirty="0">
                          <a:latin typeface="Century Gothic" pitchFamily="34" charset="0"/>
                        </a:rPr>
                        <a:t> 6.11-12)</a:t>
                      </a:r>
                      <a:endParaRPr lang="pt-BR" sz="1800" dirty="0">
                        <a:latin typeface="Century Gothic" pitchFamily="34" charset="0"/>
                      </a:endParaRPr>
                    </a:p>
                  </a:txBody>
                  <a:tcPr marL="12622" marR="12622" marT="12622" marB="12622" anchor="ctr"/>
                </a:tc>
                <a:tc>
                  <a:txBody>
                    <a:bodyPr/>
                    <a:lstStyle/>
                    <a:p>
                      <a:pPr algn="ctr" rtl="0" fontAlgn="base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/>
                        <a:buNone/>
                      </a:pPr>
                      <a:r>
                        <a:rPr lang="pt-BR" sz="1800" u="none" strike="noStrike" dirty="0">
                          <a:latin typeface="Century Gothic" pitchFamily="34" charset="0"/>
                        </a:rPr>
                        <a:t>Andar no Espírito </a:t>
                      </a:r>
                      <a:endParaRPr lang="pt-BR" sz="1800" u="none" strike="noStrike" dirty="0" smtClean="0">
                        <a:latin typeface="Century Gothic" pitchFamily="34" charset="0"/>
                      </a:endParaRPr>
                    </a:p>
                    <a:p>
                      <a:pPr algn="ctr" rtl="0" fontAlgn="base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/>
                        <a:buNone/>
                      </a:pPr>
                      <a:r>
                        <a:rPr lang="pt-BR" sz="1800" u="none" strike="noStrike" dirty="0" smtClean="0">
                          <a:latin typeface="Century Gothic" pitchFamily="34" charset="0"/>
                        </a:rPr>
                        <a:t> (</a:t>
                      </a:r>
                      <a:r>
                        <a:rPr lang="pt-BR" sz="1800" u="none" strike="noStrike" dirty="0" err="1" smtClean="0">
                          <a:latin typeface="Century Gothic" pitchFamily="34" charset="0"/>
                        </a:rPr>
                        <a:t>Gl</a:t>
                      </a:r>
                      <a:r>
                        <a:rPr lang="pt-BR" sz="1800" u="none" strike="noStrike" dirty="0" smtClean="0">
                          <a:latin typeface="Century Gothic" pitchFamily="34" charset="0"/>
                        </a:rPr>
                        <a:t> </a:t>
                      </a:r>
                      <a:r>
                        <a:rPr lang="pt-BR" sz="1800" u="none" strike="noStrike" dirty="0">
                          <a:latin typeface="Century Gothic" pitchFamily="34" charset="0"/>
                        </a:rPr>
                        <a:t>5.16,24-25)</a:t>
                      </a:r>
                      <a:endParaRPr lang="pt-BR" sz="1800" dirty="0">
                        <a:latin typeface="Century Gothic" pitchFamily="34" charset="0"/>
                      </a:endParaRPr>
                    </a:p>
                  </a:txBody>
                  <a:tcPr marL="12622" marR="12622" marT="12622" marB="12622" anchor="ctr"/>
                </a:tc>
              </a:tr>
              <a:tr h="1306285"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pt-BR" sz="1800" b="1" u="none" strike="noStrike" dirty="0">
                          <a:latin typeface="Century Gothic" pitchFamily="34" charset="0"/>
                        </a:rPr>
                        <a:t>Satanás</a:t>
                      </a:r>
                      <a:endParaRPr lang="pt-BR" sz="1800" b="1" dirty="0">
                        <a:latin typeface="Century Gothic" pitchFamily="34" charset="0"/>
                      </a:endParaRPr>
                    </a:p>
                  </a:txBody>
                  <a:tcPr marL="12622" marR="12622" marT="12622" marB="12622" anchor="ctr"/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pt-BR" sz="1800" u="none" strike="noStrike" dirty="0">
                          <a:latin typeface="Century Gothic" pitchFamily="34" charset="0"/>
                        </a:rPr>
                        <a:t>Suscitando dúvidas, tirando nossa foco da adoração ao Senhor </a:t>
                      </a:r>
                      <a:endParaRPr lang="pt-BR" sz="1800" u="none" strike="noStrike" dirty="0" smtClean="0">
                        <a:latin typeface="Century Gothic" pitchFamily="34" charset="0"/>
                      </a:endParaRPr>
                    </a:p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pt-BR" sz="1800" u="none" strike="noStrike" dirty="0" smtClean="0">
                          <a:latin typeface="Century Gothic" pitchFamily="34" charset="0"/>
                        </a:rPr>
                        <a:t>(</a:t>
                      </a:r>
                      <a:r>
                        <a:rPr lang="pt-BR" sz="1800" u="none" strike="noStrike" dirty="0" err="1">
                          <a:latin typeface="Century Gothic" pitchFamily="34" charset="0"/>
                        </a:rPr>
                        <a:t>Mt</a:t>
                      </a:r>
                      <a:r>
                        <a:rPr lang="pt-BR" sz="1800" u="none" strike="noStrike" dirty="0">
                          <a:latin typeface="Century Gothic" pitchFamily="34" charset="0"/>
                        </a:rPr>
                        <a:t> 4.1-11)</a:t>
                      </a:r>
                      <a:endParaRPr lang="pt-BR" sz="1800" dirty="0">
                        <a:latin typeface="Century Gothic" pitchFamily="34" charset="0"/>
                      </a:endParaRPr>
                    </a:p>
                  </a:txBody>
                  <a:tcPr marL="12622" marR="12622" marT="12622" marB="12622" anchor="ctr"/>
                </a:tc>
                <a:tc>
                  <a:txBody>
                    <a:bodyPr/>
                    <a:lstStyle/>
                    <a:p>
                      <a:pPr algn="ctr" rtl="0" fontAlgn="base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/>
                        <a:buNone/>
                      </a:pPr>
                      <a:r>
                        <a:rPr lang="pt-BR" sz="1800" u="none" strike="noStrike" dirty="0">
                          <a:latin typeface="Century Gothic" pitchFamily="34" charset="0"/>
                        </a:rPr>
                        <a:t>Revestir da Armadura de Deus (</a:t>
                      </a:r>
                      <a:r>
                        <a:rPr lang="pt-BR" sz="1800" u="none" strike="noStrike" dirty="0" err="1">
                          <a:latin typeface="Century Gothic" pitchFamily="34" charset="0"/>
                        </a:rPr>
                        <a:t>Ef</a:t>
                      </a:r>
                      <a:r>
                        <a:rPr lang="pt-BR" sz="1800" u="none" strike="noStrike" dirty="0">
                          <a:latin typeface="Century Gothic" pitchFamily="34" charset="0"/>
                        </a:rPr>
                        <a:t>. 6.11-18)</a:t>
                      </a:r>
                      <a:endParaRPr lang="pt-BR" sz="1800" b="0" i="0" u="none" strike="noStrike" dirty="0">
                        <a:solidFill>
                          <a:srgbClr val="000000"/>
                        </a:solidFill>
                        <a:latin typeface="Century Gothic" pitchFamily="34" charset="0"/>
                      </a:endParaRPr>
                    </a:p>
                  </a:txBody>
                  <a:tcPr marL="12622" marR="12622" marT="12622" marB="12622" anchor="ctr"/>
                </a:tc>
              </a:tr>
            </a:tbl>
          </a:graphicData>
        </a:graphic>
      </p:graphicFrame>
      <p:sp>
        <p:nvSpPr>
          <p:cNvPr id="6" name="Retângulo 5"/>
          <p:cNvSpPr/>
          <p:nvPr/>
        </p:nvSpPr>
        <p:spPr>
          <a:xfrm>
            <a:off x="1665288" y="1127125"/>
            <a:ext cx="7815262" cy="146843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t-BR"/>
          </a:p>
        </p:txBody>
      </p:sp>
      <p:sp>
        <p:nvSpPr>
          <p:cNvPr id="9" name="Retângulo 8"/>
          <p:cNvSpPr/>
          <p:nvPr/>
        </p:nvSpPr>
        <p:spPr>
          <a:xfrm>
            <a:off x="1665288" y="3787775"/>
            <a:ext cx="7815262" cy="127476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t-BR"/>
          </a:p>
        </p:txBody>
      </p:sp>
      <p:sp>
        <p:nvSpPr>
          <p:cNvPr id="10" name="Retângulo 9"/>
          <p:cNvSpPr/>
          <p:nvPr/>
        </p:nvSpPr>
        <p:spPr>
          <a:xfrm>
            <a:off x="1665288" y="2595563"/>
            <a:ext cx="7815262" cy="119221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t-BR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9" grpId="0" animBg="1"/>
      <p:bldP spid="10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tângulo 6">
            <a:extLst/>
          </p:cNvPr>
          <p:cNvSpPr/>
          <p:nvPr/>
        </p:nvSpPr>
        <p:spPr>
          <a:xfrm>
            <a:off x="0" y="0"/>
            <a:ext cx="9906000" cy="858977"/>
          </a:xfrm>
          <a:prstGeom prst="rect">
            <a:avLst/>
          </a:prstGeom>
          <a:blipFill dpi="0" rotWithShape="1">
            <a:blip r:embed="rId3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7896" tIns="23948" rIns="47896" bIns="23948" anchor="ctr"/>
          <a:lstStyle/>
          <a:p>
            <a:pPr defTabSz="23948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400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latin typeface="Century Gothic" pitchFamily="34" charset="0"/>
                <a:cs typeface="Arial" pitchFamily="34" charset="0"/>
              </a:rPr>
              <a:t>OPOSIÇÃO DE DENTRO</a:t>
            </a:r>
          </a:p>
        </p:txBody>
      </p:sp>
      <p:sp>
        <p:nvSpPr>
          <p:cNvPr id="66562" name="Retângulo 4"/>
          <p:cNvSpPr>
            <a:spLocks noChangeArrowheads="1"/>
          </p:cNvSpPr>
          <p:nvPr/>
        </p:nvSpPr>
        <p:spPr bwMode="auto">
          <a:xfrm>
            <a:off x="187325" y="3343275"/>
            <a:ext cx="9293225" cy="538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BR" sz="2000"/>
              <a:t/>
            </a:r>
            <a:br>
              <a:rPr lang="pt-BR" sz="2000"/>
            </a:br>
            <a:endParaRPr lang="pt-BR"/>
          </a:p>
        </p:txBody>
      </p:sp>
      <p:graphicFrame>
        <p:nvGraphicFramePr>
          <p:cNvPr id="5" name="Diagrama 4"/>
          <p:cNvGraphicFramePr/>
          <p:nvPr/>
        </p:nvGraphicFramePr>
        <p:xfrm>
          <a:off x="187325" y="1224643"/>
          <a:ext cx="9293225" cy="481487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tângulo 6">
            <a:extLst/>
          </p:cNvPr>
          <p:cNvSpPr/>
          <p:nvPr/>
        </p:nvSpPr>
        <p:spPr>
          <a:xfrm>
            <a:off x="0" y="0"/>
            <a:ext cx="9906000" cy="858977"/>
          </a:xfrm>
          <a:prstGeom prst="rect">
            <a:avLst/>
          </a:prstGeom>
          <a:blipFill dpi="0" rotWithShape="1">
            <a:blip r:embed="rId3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7896" tIns="23948" rIns="47896" bIns="23948" anchor="ctr"/>
          <a:lstStyle/>
          <a:p>
            <a:pPr defTabSz="23948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3200" dirty="0" smtClean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latin typeface="Century Gothic" pitchFamily="34" charset="0"/>
                <a:cs typeface="Arial" pitchFamily="34" charset="0"/>
              </a:rPr>
              <a:t>Neemias identifica o âmago do problema. </a:t>
            </a:r>
          </a:p>
        </p:txBody>
      </p:sp>
      <p:sp>
        <p:nvSpPr>
          <p:cNvPr id="68610" name="Retângulo 4"/>
          <p:cNvSpPr>
            <a:spLocks noChangeArrowheads="1"/>
          </p:cNvSpPr>
          <p:nvPr/>
        </p:nvSpPr>
        <p:spPr bwMode="auto">
          <a:xfrm>
            <a:off x="187325" y="3343275"/>
            <a:ext cx="9293225" cy="538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BR" sz="2000"/>
              <a:t/>
            </a:r>
            <a:br>
              <a:rPr lang="pt-BR" sz="2000"/>
            </a:br>
            <a:endParaRPr lang="pt-BR"/>
          </a:p>
        </p:txBody>
      </p:sp>
      <p:pic>
        <p:nvPicPr>
          <p:cNvPr id="68612" name="Imagem 7" descr="Leia-a-Palavra-Que-o-Senhor-Vosso-Deus-Fala-ao-Teu-Coração-Neste-Momento.jpg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87325" y="2208512"/>
            <a:ext cx="5795963" cy="3713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Retângulo 5"/>
          <p:cNvSpPr>
            <a:spLocks noChangeArrowheads="1"/>
          </p:cNvSpPr>
          <p:nvPr/>
        </p:nvSpPr>
        <p:spPr bwMode="auto">
          <a:xfrm>
            <a:off x="6449786" y="2006995"/>
            <a:ext cx="3030764" cy="33458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BR" sz="2400" b="1" dirty="0" smtClean="0">
                <a:solidFill>
                  <a:srgbClr val="000000"/>
                </a:solidFill>
                <a:latin typeface="Century Gothic" pitchFamily="34" charset="0"/>
              </a:rPr>
              <a:t>Ele </a:t>
            </a:r>
            <a:r>
              <a:rPr lang="pt-BR" sz="2400" b="1" dirty="0">
                <a:solidFill>
                  <a:srgbClr val="000000"/>
                </a:solidFill>
                <a:latin typeface="Century Gothic" pitchFamily="34" charset="0"/>
              </a:rPr>
              <a:t>sabe que o que está sendo praticado contrapõe-se ao ensino claro das Escrituras. </a:t>
            </a:r>
            <a:r>
              <a:rPr lang="pt-BR" sz="2400" dirty="0">
                <a:solidFill>
                  <a:srgbClr val="000000"/>
                </a:solidFill>
                <a:latin typeface="Century Gothic" pitchFamily="34" charset="0"/>
              </a:rPr>
              <a:t> </a:t>
            </a:r>
            <a:endParaRPr lang="pt-BR" sz="2400" dirty="0">
              <a:latin typeface="Century Gothic" pitchFamily="34" charset="0"/>
            </a:endParaRPr>
          </a:p>
        </p:txBody>
      </p:sp>
      <p:sp>
        <p:nvSpPr>
          <p:cNvPr id="8" name="Retângulo 7"/>
          <p:cNvSpPr/>
          <p:nvPr/>
        </p:nvSpPr>
        <p:spPr>
          <a:xfrm>
            <a:off x="24045" y="1121370"/>
            <a:ext cx="8600431" cy="73866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BR" sz="2800" dirty="0" smtClean="0">
                <a:solidFill>
                  <a:srgbClr val="000000"/>
                </a:solidFill>
                <a:latin typeface="Century Gothic" pitchFamily="34" charset="0"/>
              </a:rPr>
              <a:t>v.9 - </a:t>
            </a:r>
            <a:r>
              <a:rPr lang="pt-BR" sz="2800" i="1" dirty="0" smtClean="0">
                <a:solidFill>
                  <a:srgbClr val="000000"/>
                </a:solidFill>
                <a:latin typeface="Century Gothic" pitchFamily="34" charset="0"/>
              </a:rPr>
              <a:t>Não devíeis andar no temor do nosso Deus</a:t>
            </a:r>
            <a:r>
              <a:rPr lang="pt-BR" sz="2800" dirty="0" smtClean="0">
                <a:solidFill>
                  <a:srgbClr val="000000"/>
                </a:solidFill>
                <a:latin typeface="Century Gothic" pitchFamily="34" charset="0"/>
              </a:rPr>
              <a:t>.</a:t>
            </a:r>
            <a:endParaRPr lang="pt-BR" sz="2800" dirty="0">
              <a:latin typeface="Century Gothic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tângulo 6">
            <a:extLst/>
          </p:cNvPr>
          <p:cNvSpPr/>
          <p:nvPr/>
        </p:nvSpPr>
        <p:spPr>
          <a:xfrm>
            <a:off x="0" y="0"/>
            <a:ext cx="9906000" cy="858977"/>
          </a:xfrm>
          <a:prstGeom prst="rect">
            <a:avLst/>
          </a:prstGeom>
          <a:blipFill dpi="0" rotWithShape="1">
            <a:blip r:embed="rId3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7896" tIns="23948" rIns="47896" bIns="23948" anchor="ctr"/>
          <a:lstStyle/>
          <a:p>
            <a:pPr defTabSz="23948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4000" dirty="0" smtClean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latin typeface="Century Gothic" pitchFamily="34" charset="0"/>
                <a:cs typeface="Arial" pitchFamily="34" charset="0"/>
              </a:rPr>
              <a:t>PRÁTICAS CONTRÁRIAS À LEI</a:t>
            </a:r>
            <a:endParaRPr lang="pt-BR" sz="4000" dirty="0">
              <a:ln>
                <a:solidFill>
                  <a:schemeClr val="bg1"/>
                </a:solidFill>
              </a:ln>
              <a:solidFill>
                <a:schemeClr val="bg1"/>
              </a:solidFill>
              <a:latin typeface="Century Gothic" pitchFamily="34" charset="0"/>
              <a:cs typeface="Arial" pitchFamily="34" charset="0"/>
            </a:endParaRPr>
          </a:p>
        </p:txBody>
      </p:sp>
      <p:sp>
        <p:nvSpPr>
          <p:cNvPr id="70658" name="Retângulo 4"/>
          <p:cNvSpPr>
            <a:spLocks noChangeArrowheads="1"/>
          </p:cNvSpPr>
          <p:nvPr/>
        </p:nvSpPr>
        <p:spPr bwMode="auto">
          <a:xfrm>
            <a:off x="187325" y="3343275"/>
            <a:ext cx="9293225" cy="538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BR" sz="2000"/>
              <a:t/>
            </a:r>
            <a:br>
              <a:rPr lang="pt-BR" sz="2000"/>
            </a:br>
            <a:endParaRPr lang="pt-BR"/>
          </a:p>
        </p:txBody>
      </p:sp>
      <p:graphicFrame>
        <p:nvGraphicFramePr>
          <p:cNvPr id="6" name="Diagrama 5"/>
          <p:cNvGraphicFramePr/>
          <p:nvPr/>
        </p:nvGraphicFramePr>
        <p:xfrm>
          <a:off x="284163" y="963612"/>
          <a:ext cx="9293225" cy="458810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EA3C6A98-B281-4412-9834-C6A9135D11E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6">
                                            <p:graphicEl>
                                              <a:dgm id="{EA3C6A98-B281-4412-9834-C6A9135D11E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EDA43018-78C0-4754-B58A-3FC35E805A8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6">
                                            <p:graphicEl>
                                              <a:dgm id="{EDA43018-78C0-4754-B58A-3FC35E805A8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808999A4-8D53-4DF9-A16D-A6B4964A4A5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6">
                                            <p:graphicEl>
                                              <a:dgm id="{808999A4-8D53-4DF9-A16D-A6B4964A4A5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6" grpId="0">
        <p:bldSub>
          <a:bldDgm bld="one"/>
        </p:bldSub>
      </p:bldGraphic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tângulo 6">
            <a:extLst/>
          </p:cNvPr>
          <p:cNvSpPr/>
          <p:nvPr/>
        </p:nvSpPr>
        <p:spPr>
          <a:xfrm>
            <a:off x="0" y="0"/>
            <a:ext cx="9906000" cy="858977"/>
          </a:xfrm>
          <a:prstGeom prst="rect">
            <a:avLst/>
          </a:prstGeom>
          <a:blipFill dpi="0" rotWithShape="1">
            <a:blip r:embed="rId3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7896" tIns="23948" rIns="47896" bIns="23948" anchor="ctr"/>
          <a:lstStyle/>
          <a:p>
            <a:pPr defTabSz="23948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4000" dirty="0" smtClean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latin typeface="Century Gothic" pitchFamily="34" charset="0"/>
                <a:cs typeface="Arial" pitchFamily="34" charset="0"/>
              </a:rPr>
              <a:t>PRÁTICAS CONTRÁRIAS À LEI</a:t>
            </a:r>
            <a:endParaRPr lang="pt-BR" sz="4000" dirty="0">
              <a:ln>
                <a:solidFill>
                  <a:schemeClr val="bg1"/>
                </a:solidFill>
              </a:ln>
              <a:solidFill>
                <a:schemeClr val="bg1"/>
              </a:solidFill>
              <a:latin typeface="Century Gothic" pitchFamily="34" charset="0"/>
              <a:cs typeface="Arial" pitchFamily="34" charset="0"/>
            </a:endParaRPr>
          </a:p>
        </p:txBody>
      </p:sp>
      <p:sp>
        <p:nvSpPr>
          <p:cNvPr id="70658" name="Retângulo 4"/>
          <p:cNvSpPr>
            <a:spLocks noChangeArrowheads="1"/>
          </p:cNvSpPr>
          <p:nvPr/>
        </p:nvSpPr>
        <p:spPr bwMode="auto">
          <a:xfrm>
            <a:off x="187325" y="3343275"/>
            <a:ext cx="9293225" cy="538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BR" sz="2000"/>
              <a:t/>
            </a:r>
            <a:br>
              <a:rPr lang="pt-BR" sz="2000"/>
            </a:br>
            <a:endParaRPr lang="pt-BR"/>
          </a:p>
        </p:txBody>
      </p:sp>
      <p:sp>
        <p:nvSpPr>
          <p:cNvPr id="8" name="Retângulo 7"/>
          <p:cNvSpPr>
            <a:spLocks noChangeArrowheads="1"/>
          </p:cNvSpPr>
          <p:nvPr/>
        </p:nvSpPr>
        <p:spPr bwMode="auto">
          <a:xfrm>
            <a:off x="284163" y="1306286"/>
            <a:ext cx="9293225" cy="3691973"/>
          </a:xfrm>
          <a:prstGeom prst="rect">
            <a:avLst/>
          </a:prstGeom>
          <a:solidFill>
            <a:srgbClr val="A97B45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pt-BR" sz="3200" dirty="0">
                <a:solidFill>
                  <a:schemeClr val="bg1"/>
                </a:solidFill>
                <a:latin typeface="Century Gothic" pitchFamily="34" charset="0"/>
              </a:rPr>
              <a:t>Neemias </a:t>
            </a:r>
            <a:r>
              <a:rPr lang="pt-BR" sz="3200" b="1" dirty="0" smtClean="0">
                <a:solidFill>
                  <a:schemeClr val="bg1"/>
                </a:solidFill>
                <a:latin typeface="Century Gothic" pitchFamily="34" charset="0"/>
              </a:rPr>
              <a:t>REPREENDE </a:t>
            </a:r>
            <a:r>
              <a:rPr lang="pt-BR" sz="3200" dirty="0" smtClean="0">
                <a:solidFill>
                  <a:schemeClr val="bg1"/>
                </a:solidFill>
                <a:latin typeface="Century Gothic" pitchFamily="34" charset="0"/>
              </a:rPr>
              <a:t>os </a:t>
            </a:r>
            <a:r>
              <a:rPr lang="pt-BR" sz="3200" dirty="0">
                <a:solidFill>
                  <a:schemeClr val="bg1"/>
                </a:solidFill>
                <a:latin typeface="Century Gothic" pitchFamily="34" charset="0"/>
              </a:rPr>
              <a:t>nobres por não andarem no temor de </a:t>
            </a:r>
            <a:r>
              <a:rPr lang="pt-BR" sz="3200" dirty="0" smtClean="0">
                <a:solidFill>
                  <a:schemeClr val="bg1"/>
                </a:solidFill>
                <a:latin typeface="Century Gothic" pitchFamily="34" charset="0"/>
              </a:rPr>
              <a:t>Deus, </a:t>
            </a:r>
          </a:p>
          <a:p>
            <a:pPr>
              <a:lnSpc>
                <a:spcPct val="150000"/>
              </a:lnSpc>
            </a:pPr>
            <a:r>
              <a:rPr lang="pt-BR" sz="3200" dirty="0" smtClean="0">
                <a:solidFill>
                  <a:schemeClr val="bg1"/>
                </a:solidFill>
                <a:latin typeface="Century Gothic" pitchFamily="34" charset="0"/>
              </a:rPr>
              <a:t>os </a:t>
            </a:r>
            <a:r>
              <a:rPr lang="pt-BR" sz="3200" b="1" dirty="0" smtClean="0">
                <a:solidFill>
                  <a:schemeClr val="bg1"/>
                </a:solidFill>
                <a:latin typeface="Century Gothic" pitchFamily="34" charset="0"/>
              </a:rPr>
              <a:t>DESAFIA </a:t>
            </a:r>
            <a:r>
              <a:rPr lang="pt-BR" sz="3200" dirty="0" smtClean="0">
                <a:solidFill>
                  <a:schemeClr val="bg1"/>
                </a:solidFill>
                <a:latin typeface="Century Gothic" pitchFamily="34" charset="0"/>
              </a:rPr>
              <a:t>a </a:t>
            </a:r>
            <a:r>
              <a:rPr lang="pt-BR" sz="3200" dirty="0">
                <a:solidFill>
                  <a:schemeClr val="bg1"/>
                </a:solidFill>
                <a:latin typeface="Century Gothic" pitchFamily="34" charset="0"/>
              </a:rPr>
              <a:t>voltar para o Senhor e </a:t>
            </a:r>
            <a:endParaRPr lang="pt-BR" sz="3200" dirty="0" smtClean="0">
              <a:solidFill>
                <a:schemeClr val="bg1"/>
              </a:solidFill>
              <a:latin typeface="Century Gothic" pitchFamily="34" charset="0"/>
            </a:endParaRPr>
          </a:p>
          <a:p>
            <a:pPr>
              <a:lnSpc>
                <a:spcPct val="150000"/>
              </a:lnSpc>
            </a:pPr>
            <a:r>
              <a:rPr lang="pt-BR" sz="3200" dirty="0" smtClean="0">
                <a:solidFill>
                  <a:schemeClr val="bg1"/>
                </a:solidFill>
                <a:latin typeface="Century Gothic" pitchFamily="34" charset="0"/>
              </a:rPr>
              <a:t>ordenar </a:t>
            </a:r>
            <a:r>
              <a:rPr lang="pt-BR" sz="3200" dirty="0">
                <a:solidFill>
                  <a:schemeClr val="bg1"/>
                </a:solidFill>
                <a:latin typeface="Century Gothic" pitchFamily="34" charset="0"/>
              </a:rPr>
              <a:t>suas vidas pelo padrão da Palavra de Deus.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tângulo 4"/>
          <p:cNvSpPr>
            <a:spLocks noChangeArrowheads="1"/>
          </p:cNvSpPr>
          <p:nvPr/>
        </p:nvSpPr>
        <p:spPr bwMode="auto">
          <a:xfrm>
            <a:off x="187325" y="3343275"/>
            <a:ext cx="9293225" cy="538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BR" sz="2000"/>
              <a:t/>
            </a:r>
            <a:br>
              <a:rPr lang="pt-BR" sz="2000"/>
            </a:br>
            <a:endParaRPr lang="pt-BR"/>
          </a:p>
        </p:txBody>
      </p:sp>
      <p:graphicFrame>
        <p:nvGraphicFramePr>
          <p:cNvPr id="5" name="Diagrama 4"/>
          <p:cNvGraphicFramePr/>
          <p:nvPr/>
        </p:nvGraphicFramePr>
        <p:xfrm>
          <a:off x="105680" y="163284"/>
          <a:ext cx="9718675" cy="573132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753" name="Imagem 8" descr="Nehemiah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858838"/>
            <a:ext cx="9906000" cy="5999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Retângulo 6">
            <a:extLst/>
          </p:cNvPr>
          <p:cNvSpPr/>
          <p:nvPr/>
        </p:nvSpPr>
        <p:spPr>
          <a:xfrm>
            <a:off x="0" y="0"/>
            <a:ext cx="9906000" cy="858977"/>
          </a:xfrm>
          <a:prstGeom prst="rect">
            <a:avLst/>
          </a:prstGeom>
          <a:blipFill dpi="0" rotWithShape="1">
            <a:blip r:embed="rId4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7896" tIns="23948" rIns="47896" bIns="23948" anchor="ctr"/>
          <a:lstStyle/>
          <a:p>
            <a:pPr defTabSz="23948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360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latin typeface="Century Gothic" pitchFamily="34" charset="0"/>
                <a:cs typeface="Arial" pitchFamily="34" charset="0"/>
              </a:rPr>
              <a:t>Mais ataques e mais oposição – Cap. 6</a:t>
            </a:r>
          </a:p>
        </p:txBody>
      </p:sp>
      <p:sp>
        <p:nvSpPr>
          <p:cNvPr id="74755" name="Retângulo 4"/>
          <p:cNvSpPr>
            <a:spLocks noChangeArrowheads="1"/>
          </p:cNvSpPr>
          <p:nvPr/>
        </p:nvSpPr>
        <p:spPr bwMode="auto">
          <a:xfrm>
            <a:off x="187325" y="3343275"/>
            <a:ext cx="9293225" cy="538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BR" sz="2000"/>
              <a:t/>
            </a:r>
            <a:br>
              <a:rPr lang="pt-BR" sz="2000"/>
            </a:br>
            <a:endParaRPr lang="pt-BR"/>
          </a:p>
        </p:txBody>
      </p:sp>
      <p:sp>
        <p:nvSpPr>
          <p:cNvPr id="6" name="Retângulo 5"/>
          <p:cNvSpPr/>
          <p:nvPr/>
        </p:nvSpPr>
        <p:spPr>
          <a:xfrm>
            <a:off x="5796642" y="889745"/>
            <a:ext cx="4109357" cy="2246769"/>
          </a:xfrm>
          <a:prstGeom prst="rect">
            <a:avLst/>
          </a:prstGeom>
          <a:solidFill>
            <a:schemeClr val="accent1">
              <a:lumMod val="20000"/>
              <a:lumOff val="80000"/>
              <a:alpha val="68000"/>
            </a:schemeClr>
          </a:solidFill>
        </p:spPr>
        <p:txBody>
          <a:bodyPr>
            <a:spAutoFit/>
          </a:bodyPr>
          <a:lstStyle/>
          <a:p>
            <a:pPr algn="r">
              <a:defRPr/>
            </a:pPr>
            <a:r>
              <a:rPr lang="pt-BR" sz="2000" b="1" dirty="0">
                <a:ln>
                  <a:solidFill>
                    <a:schemeClr val="tx1"/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rPr>
              <a:t>As estratégias, até aqui, tinham falhado.</a:t>
            </a:r>
          </a:p>
          <a:p>
            <a:pPr algn="r">
              <a:defRPr/>
            </a:pPr>
            <a:endParaRPr lang="pt-BR" sz="2000" b="1" dirty="0">
              <a:ln>
                <a:solidFill>
                  <a:schemeClr val="tx1"/>
                </a:solidFill>
              </a:ln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itchFamily="34" charset="0"/>
            </a:endParaRPr>
          </a:p>
          <a:p>
            <a:pPr algn="r">
              <a:defRPr/>
            </a:pPr>
            <a:r>
              <a:rPr lang="pt-BR" sz="2000" b="1" dirty="0">
                <a:ln>
                  <a:solidFill>
                    <a:schemeClr val="tx1"/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rPr>
              <a:t>A obra continuava a ser feita.</a:t>
            </a:r>
          </a:p>
          <a:p>
            <a:pPr algn="r">
              <a:defRPr/>
            </a:pPr>
            <a:endParaRPr lang="pt-BR" sz="2000" b="1" dirty="0">
              <a:ln>
                <a:solidFill>
                  <a:schemeClr val="tx1"/>
                </a:solidFill>
              </a:ln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itchFamily="34" charset="0"/>
            </a:endParaRPr>
          </a:p>
          <a:p>
            <a:pPr algn="r">
              <a:defRPr/>
            </a:pPr>
            <a:r>
              <a:rPr lang="pt-BR" sz="2000" b="1" dirty="0">
                <a:ln>
                  <a:solidFill>
                    <a:schemeClr val="tx1"/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rPr>
              <a:t>Resolvem então atacar Neemias, pessoalmente.</a:t>
            </a:r>
          </a:p>
        </p:txBody>
      </p:sp>
      <p:sp>
        <p:nvSpPr>
          <p:cNvPr id="8" name="Retângulo 7"/>
          <p:cNvSpPr/>
          <p:nvPr/>
        </p:nvSpPr>
        <p:spPr>
          <a:xfrm>
            <a:off x="1" y="6150114"/>
            <a:ext cx="9906000" cy="707886"/>
          </a:xfrm>
          <a:prstGeom prst="rect">
            <a:avLst/>
          </a:prstGeom>
          <a:solidFill>
            <a:schemeClr val="accent2">
              <a:lumMod val="75000"/>
              <a:alpha val="76000"/>
            </a:schemeClr>
          </a:solidFill>
        </p:spPr>
        <p:txBody>
          <a:bodyPr>
            <a:spAutoFit/>
          </a:bodyPr>
          <a:lstStyle/>
          <a:p>
            <a:pPr algn="ctr">
              <a:defRPr/>
            </a:pPr>
            <a:r>
              <a:rPr lang="pt-BR" sz="200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rPr>
              <a:t>Primeiro, recorrem à  </a:t>
            </a:r>
            <a:r>
              <a:rPr lang="pt-BR" sz="2000" b="1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rPr>
              <a:t>CILADAS</a:t>
            </a:r>
            <a:r>
              <a:rPr lang="pt-BR" sz="200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rPr>
              <a:t> (Neemias 6:1-4 e 10-14) depois a </a:t>
            </a:r>
            <a:r>
              <a:rPr lang="pt-BR" sz="2000" b="1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rPr>
              <a:t>CALÚNIAS</a:t>
            </a:r>
            <a:r>
              <a:rPr lang="pt-BR" sz="200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rPr>
              <a:t>(6:5-9) para atingir o seu fim.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tângulo 6">
            <a:extLst/>
          </p:cNvPr>
          <p:cNvSpPr/>
          <p:nvPr/>
        </p:nvSpPr>
        <p:spPr>
          <a:xfrm>
            <a:off x="0" y="0"/>
            <a:ext cx="9906000" cy="858977"/>
          </a:xfrm>
          <a:prstGeom prst="rect">
            <a:avLst/>
          </a:prstGeom>
          <a:blipFill dpi="0" rotWithShape="1">
            <a:blip r:embed="rId3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7896" tIns="23948" rIns="47896" bIns="23948" anchor="ctr"/>
          <a:lstStyle/>
          <a:p>
            <a:pPr defTabSz="23948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4000" b="1" dirty="0"/>
              <a:t> </a:t>
            </a:r>
            <a:r>
              <a:rPr lang="pt-BR" sz="400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latin typeface="Century Gothic" pitchFamily="34" charset="0"/>
                <a:cs typeface="Arial" pitchFamily="34" charset="0"/>
              </a:rPr>
              <a:t>CILADA (v.1-4)</a:t>
            </a:r>
          </a:p>
        </p:txBody>
      </p:sp>
      <p:sp>
        <p:nvSpPr>
          <p:cNvPr id="76802" name="Retângulo 5"/>
          <p:cNvSpPr>
            <a:spLocks noChangeArrowheads="1"/>
          </p:cNvSpPr>
          <p:nvPr/>
        </p:nvSpPr>
        <p:spPr bwMode="auto">
          <a:xfrm>
            <a:off x="187325" y="1322614"/>
            <a:ext cx="5201104" cy="26161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pt-BR" sz="3200" dirty="0">
                <a:latin typeface="Century Gothic" pitchFamily="34" charset="0"/>
              </a:rPr>
              <a:t>Mudança de Estratégia: </a:t>
            </a:r>
          </a:p>
          <a:p>
            <a:r>
              <a:rPr lang="pt-BR" sz="3200" dirty="0">
                <a:latin typeface="Century Gothic" pitchFamily="34" charset="0"/>
              </a:rPr>
              <a:t>da zombaria para a lisonja.</a:t>
            </a:r>
          </a:p>
          <a:p>
            <a:endParaRPr lang="pt-BR" sz="2000" i="1" dirty="0">
              <a:latin typeface="Century Gothic" pitchFamily="34" charset="0"/>
            </a:endParaRPr>
          </a:p>
          <a:p>
            <a:r>
              <a:rPr lang="pt-BR" sz="2400" i="1" dirty="0">
                <a:latin typeface="Century Gothic" pitchFamily="34" charset="0"/>
              </a:rPr>
              <a:t>6. 2 – Vem, encontremo-nos, nas aldeias, no vale de </a:t>
            </a:r>
            <a:r>
              <a:rPr lang="pt-BR" sz="2400" i="1" dirty="0" err="1">
                <a:latin typeface="Century Gothic" pitchFamily="34" charset="0"/>
              </a:rPr>
              <a:t>Ono</a:t>
            </a:r>
            <a:r>
              <a:rPr lang="pt-BR" sz="2400" i="1" dirty="0">
                <a:latin typeface="Century Gothic" pitchFamily="34" charset="0"/>
              </a:rPr>
              <a:t>.</a:t>
            </a:r>
          </a:p>
        </p:txBody>
      </p:sp>
      <p:pic>
        <p:nvPicPr>
          <p:cNvPr id="11" name="Imagem 10" descr="post-03-27.jpg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936508" y="1322614"/>
            <a:ext cx="3535423" cy="29192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Retângulo 5"/>
          <p:cNvSpPr>
            <a:spLocks noChangeArrowheads="1"/>
          </p:cNvSpPr>
          <p:nvPr/>
        </p:nvSpPr>
        <p:spPr bwMode="auto">
          <a:xfrm>
            <a:off x="0" y="4657754"/>
            <a:ext cx="7903029" cy="19389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pt-BR" sz="2400" i="1" dirty="0" smtClean="0">
                <a:latin typeface="Century Gothic" pitchFamily="34" charset="0"/>
              </a:rPr>
              <a:t>6.2 – Porém intentavam fazer-me mal.</a:t>
            </a:r>
          </a:p>
          <a:p>
            <a:r>
              <a:rPr lang="pt-BR" sz="2400" i="1" dirty="0" smtClean="0">
                <a:latin typeface="Century Gothic" pitchFamily="34" charset="0"/>
              </a:rPr>
              <a:t>6.3 – Estou fazendo grande obra, de modo que não poderei descer; por que cessaria a obra, enquanto eu a deixasse e fosse ter convosco?</a:t>
            </a:r>
          </a:p>
          <a:p>
            <a:endParaRPr lang="pt-BR" sz="2400" i="1" dirty="0">
              <a:latin typeface="Century Gothic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Resultado de imagem para discernimento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-33131" y="1"/>
            <a:ext cx="9939131" cy="6858000"/>
          </a:xfrm>
          <a:prstGeom prst="rect">
            <a:avLst/>
          </a:prstGeom>
          <a:noFill/>
        </p:spPr>
      </p:pic>
      <p:sp>
        <p:nvSpPr>
          <p:cNvPr id="9" name="Retângulo 8"/>
          <p:cNvSpPr>
            <a:spLocks noChangeArrowheads="1"/>
          </p:cNvSpPr>
          <p:nvPr/>
        </p:nvSpPr>
        <p:spPr bwMode="auto">
          <a:xfrm>
            <a:off x="1" y="4694285"/>
            <a:ext cx="9872868" cy="1569660"/>
          </a:xfrm>
          <a:prstGeom prst="rect">
            <a:avLst/>
          </a:prstGeom>
          <a:solidFill>
            <a:srgbClr val="F89C32">
              <a:alpha val="66000"/>
            </a:srgbClr>
          </a:solidFill>
          <a:ln w="9525">
            <a:solidFill>
              <a:srgbClr val="F99B34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pt-BR" sz="2400" dirty="0">
                <a:ln>
                  <a:solidFill>
                    <a:schemeClr val="tx1"/>
                  </a:solidFill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rPr>
              <a:t>Neemias </a:t>
            </a:r>
            <a:r>
              <a:rPr lang="pt-BR" sz="2400" dirty="0" smtClean="0">
                <a:ln>
                  <a:solidFill>
                    <a:schemeClr val="tx1"/>
                  </a:solidFill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rPr>
              <a:t> age com SABEDORIA E DISCERNIMENTO. </a:t>
            </a:r>
          </a:p>
          <a:p>
            <a:pPr algn="ctr"/>
            <a:endParaRPr lang="pt-BR" sz="2400" dirty="0" smtClean="0">
              <a:ln>
                <a:solidFill>
                  <a:schemeClr val="tx1"/>
                </a:solidFill>
              </a:ln>
              <a:solidFill>
                <a:sysClr val="windowText" lastClr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itchFamily="34" charset="0"/>
            </a:endParaRPr>
          </a:p>
          <a:p>
            <a:r>
              <a:rPr lang="pt-BR" sz="2400" dirty="0" smtClean="0">
                <a:ln>
                  <a:solidFill>
                    <a:schemeClr val="tx1"/>
                  </a:solidFill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rPr>
              <a:t>DISCERNIMENTO </a:t>
            </a:r>
            <a:r>
              <a:rPr lang="pt-BR" sz="2400" dirty="0" smtClean="0">
                <a:ln>
                  <a:solidFill>
                    <a:schemeClr val="tx1"/>
                  </a:solidFill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  <a:sym typeface="Wingdings" pitchFamily="2" charset="2"/>
              </a:rPr>
              <a:t> provém da prática da Palavra de Deus.  </a:t>
            </a:r>
          </a:p>
          <a:p>
            <a:r>
              <a:rPr lang="pt-BR" sz="2400" dirty="0" err="1" smtClean="0">
                <a:ln>
                  <a:solidFill>
                    <a:schemeClr val="tx1"/>
                  </a:solidFill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  <a:sym typeface="Wingdings" pitchFamily="2" charset="2"/>
              </a:rPr>
              <a:t>H</a:t>
            </a:r>
            <a:r>
              <a:rPr lang="pt-BR" sz="2000" dirty="0" err="1" smtClean="0">
                <a:ln>
                  <a:solidFill>
                    <a:schemeClr val="tx1"/>
                  </a:solidFill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  <a:sym typeface="Wingdings" pitchFamily="2" charset="2"/>
              </a:rPr>
              <a:t>b</a:t>
            </a:r>
            <a:r>
              <a:rPr lang="pt-BR" sz="2000" dirty="0" smtClean="0">
                <a:ln>
                  <a:solidFill>
                    <a:schemeClr val="tx1"/>
                  </a:solidFill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  <a:sym typeface="Wingdings" pitchFamily="2" charset="2"/>
              </a:rPr>
              <a:t> 5.13-15; </a:t>
            </a:r>
            <a:r>
              <a:rPr lang="pt-BR" sz="2000" dirty="0" err="1" smtClean="0">
                <a:ln>
                  <a:solidFill>
                    <a:schemeClr val="tx1"/>
                  </a:solidFill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  <a:sym typeface="Wingdings" pitchFamily="2" charset="2"/>
              </a:rPr>
              <a:t>Pv</a:t>
            </a:r>
            <a:r>
              <a:rPr lang="pt-BR" sz="2000" dirty="0" smtClean="0">
                <a:ln>
                  <a:solidFill>
                    <a:schemeClr val="tx1"/>
                  </a:solidFill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  <a:sym typeface="Wingdings" pitchFamily="2" charset="2"/>
              </a:rPr>
              <a:t> 2.1-9; </a:t>
            </a:r>
            <a:r>
              <a:rPr lang="pt-BR" sz="2000" dirty="0" err="1" smtClean="0">
                <a:ln>
                  <a:solidFill>
                    <a:schemeClr val="tx1"/>
                  </a:solidFill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  <a:sym typeface="Wingdings" pitchFamily="2" charset="2"/>
              </a:rPr>
              <a:t>Mt</a:t>
            </a:r>
            <a:r>
              <a:rPr lang="pt-BR" sz="2000" dirty="0" smtClean="0">
                <a:ln>
                  <a:solidFill>
                    <a:schemeClr val="tx1"/>
                  </a:solidFill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  <a:sym typeface="Wingdings" pitchFamily="2" charset="2"/>
              </a:rPr>
              <a:t> 7.24</a:t>
            </a:r>
            <a:endParaRPr lang="pt-BR" sz="2000" dirty="0">
              <a:ln>
                <a:solidFill>
                  <a:schemeClr val="tx1"/>
                </a:solidFill>
              </a:ln>
              <a:solidFill>
                <a:sysClr val="windowText" lastClr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itchFamily="34" charset="0"/>
            </a:endParaRPr>
          </a:p>
        </p:txBody>
      </p:sp>
      <p:sp>
        <p:nvSpPr>
          <p:cNvPr id="6" name="Retângulo 5"/>
          <p:cNvSpPr/>
          <p:nvPr/>
        </p:nvSpPr>
        <p:spPr>
          <a:xfrm>
            <a:off x="-33131" y="6396335"/>
            <a:ext cx="9905999" cy="461665"/>
          </a:xfrm>
          <a:prstGeom prst="rect">
            <a:avLst/>
          </a:prstGeom>
          <a:noFill/>
          <a:ln w="3810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pt-BR" sz="2400" b="1" dirty="0" smtClean="0">
                <a:ln>
                  <a:solidFill>
                    <a:schemeClr val="tx1"/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rPr>
              <a:t>O INIMIGO DAS NOSSAS ALMAS ARMA CILADAS (EF 6.12) </a:t>
            </a:r>
            <a:endParaRPr lang="pt-BR" sz="2400" b="1" dirty="0">
              <a:ln>
                <a:solidFill>
                  <a:schemeClr val="tx1"/>
                </a:solidFill>
              </a:ln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6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tângulo 6">
            <a:extLst/>
          </p:cNvPr>
          <p:cNvSpPr/>
          <p:nvPr/>
        </p:nvSpPr>
        <p:spPr>
          <a:xfrm>
            <a:off x="0" y="0"/>
            <a:ext cx="9906000" cy="858977"/>
          </a:xfrm>
          <a:prstGeom prst="rect">
            <a:avLst/>
          </a:prstGeom>
          <a:blipFill dpi="0" rotWithShape="1">
            <a:blip r:embed="rId3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7896" tIns="23948" rIns="47896" bIns="23948" anchor="ctr"/>
          <a:lstStyle/>
          <a:p>
            <a:pPr defTabSz="23948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3000" b="1" dirty="0"/>
              <a:t> </a:t>
            </a:r>
            <a:r>
              <a:rPr lang="pt-BR" sz="4000" dirty="0" smtClean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latin typeface="Century Gothic" pitchFamily="34" charset="0"/>
                <a:cs typeface="Arial" pitchFamily="34" charset="0"/>
              </a:rPr>
              <a:t>CILADAS </a:t>
            </a:r>
            <a:r>
              <a:rPr lang="pt-BR" sz="400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latin typeface="Century Gothic" pitchFamily="34" charset="0"/>
                <a:cs typeface="Arial" pitchFamily="34" charset="0"/>
              </a:rPr>
              <a:t>(v.1-4)</a:t>
            </a:r>
            <a:endParaRPr lang="pt-BR" sz="4000" dirty="0">
              <a:ln>
                <a:solidFill>
                  <a:schemeClr val="bg1"/>
                </a:solidFill>
              </a:ln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78850" name="Retângulo 4"/>
          <p:cNvSpPr>
            <a:spLocks noChangeArrowheads="1"/>
          </p:cNvSpPr>
          <p:nvPr/>
        </p:nvSpPr>
        <p:spPr bwMode="auto">
          <a:xfrm>
            <a:off x="187325" y="3343275"/>
            <a:ext cx="9293225" cy="538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BR" sz="2000"/>
              <a:t/>
            </a:r>
            <a:br>
              <a:rPr lang="pt-BR" sz="2000"/>
            </a:br>
            <a:endParaRPr lang="pt-BR"/>
          </a:p>
        </p:txBody>
      </p:sp>
      <p:sp>
        <p:nvSpPr>
          <p:cNvPr id="78851" name="Retângulo 5"/>
          <p:cNvSpPr>
            <a:spLocks noChangeArrowheads="1"/>
          </p:cNvSpPr>
          <p:nvPr/>
        </p:nvSpPr>
        <p:spPr bwMode="auto">
          <a:xfrm>
            <a:off x="447675" y="1435100"/>
            <a:ext cx="5006068" cy="47551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BR" sz="2400" dirty="0">
                <a:latin typeface="Century Gothic" pitchFamily="34" charset="0"/>
              </a:rPr>
              <a:t>Quanto mais entendermos a Bíblia, </a:t>
            </a:r>
            <a:r>
              <a:rPr lang="pt-BR" sz="2400" b="1" dirty="0">
                <a:latin typeface="Century Gothic" pitchFamily="34" charset="0"/>
              </a:rPr>
              <a:t>melhor poderemos discernir a vontade de Deus</a:t>
            </a:r>
            <a:r>
              <a:rPr lang="pt-BR" sz="2400" dirty="0">
                <a:latin typeface="Century Gothic" pitchFamily="34" charset="0"/>
              </a:rPr>
              <a:t>. Quanto mais nos familiarizarmos com as Escrituras, tanto mais fácil será saber o que Deus </a:t>
            </a:r>
            <a:r>
              <a:rPr lang="pt-BR" sz="2400" dirty="0" smtClean="0">
                <a:latin typeface="Century Gothic" pitchFamily="34" charset="0"/>
              </a:rPr>
              <a:t>quer.</a:t>
            </a:r>
          </a:p>
          <a:p>
            <a:pPr algn="just">
              <a:lnSpc>
                <a:spcPct val="150000"/>
              </a:lnSpc>
            </a:pPr>
            <a:endParaRPr lang="pt-BR" sz="2000" dirty="0">
              <a:latin typeface="Century Gothic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pt-BR" sz="1400" dirty="0" err="1">
                <a:latin typeface="Century Gothic" pitchFamily="34" charset="0"/>
              </a:rPr>
              <a:t>Cyril</a:t>
            </a:r>
            <a:r>
              <a:rPr lang="pt-BR" sz="1400" dirty="0">
                <a:latin typeface="Century Gothic" pitchFamily="34" charset="0"/>
              </a:rPr>
              <a:t> </a:t>
            </a:r>
            <a:r>
              <a:rPr lang="pt-BR" sz="1400" dirty="0" err="1">
                <a:latin typeface="Century Gothic" pitchFamily="34" charset="0"/>
              </a:rPr>
              <a:t>Barber</a:t>
            </a:r>
            <a:r>
              <a:rPr lang="pt-BR" sz="1400" dirty="0">
                <a:latin typeface="Century Gothic" pitchFamily="34" charset="0"/>
              </a:rPr>
              <a:t> - Neemias e dinâmica da liderança eficaz</a:t>
            </a:r>
            <a:endParaRPr lang="pt-BR" sz="2000" i="1" dirty="0">
              <a:latin typeface="Century Gothic" pitchFamily="34" charset="0"/>
            </a:endParaRPr>
          </a:p>
        </p:txBody>
      </p:sp>
      <p:pic>
        <p:nvPicPr>
          <p:cNvPr id="78852" name="Picture 17" descr="Neemias-e-a-Dinamica-da-Lideranca-Eficaz-8091369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565900" y="1308100"/>
            <a:ext cx="2728913" cy="407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tângulo 6">
            <a:extLst/>
          </p:cNvPr>
          <p:cNvSpPr/>
          <p:nvPr/>
        </p:nvSpPr>
        <p:spPr>
          <a:xfrm>
            <a:off x="0" y="0"/>
            <a:ext cx="9906000" cy="858977"/>
          </a:xfrm>
          <a:prstGeom prst="rect">
            <a:avLst/>
          </a:prstGeom>
          <a:blipFill dpi="0" rotWithShape="1">
            <a:blip r:embed="rId3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7896" tIns="23948" rIns="47896" bIns="23948" anchor="ctr"/>
          <a:lstStyle/>
          <a:p>
            <a:pPr defTabSz="23948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3000" b="1" dirty="0"/>
              <a:t> </a:t>
            </a:r>
            <a:r>
              <a:rPr lang="pt-BR" sz="400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latin typeface="Century Gothic" pitchFamily="34" charset="0"/>
                <a:cs typeface="Arial" pitchFamily="34" charset="0"/>
              </a:rPr>
              <a:t>CALÚNIAS (v. 5-9)</a:t>
            </a:r>
          </a:p>
        </p:txBody>
      </p:sp>
      <p:sp>
        <p:nvSpPr>
          <p:cNvPr id="80898" name="Retângulo 4"/>
          <p:cNvSpPr>
            <a:spLocks noChangeArrowheads="1"/>
          </p:cNvSpPr>
          <p:nvPr/>
        </p:nvSpPr>
        <p:spPr bwMode="auto">
          <a:xfrm>
            <a:off x="187325" y="3343275"/>
            <a:ext cx="9293225" cy="538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BR" sz="2000"/>
              <a:t/>
            </a:r>
            <a:br>
              <a:rPr lang="pt-BR" sz="2000"/>
            </a:br>
            <a:endParaRPr lang="pt-BR"/>
          </a:p>
        </p:txBody>
      </p:sp>
      <p:sp>
        <p:nvSpPr>
          <p:cNvPr id="80899" name="Retângulo 5"/>
          <p:cNvSpPr>
            <a:spLocks noChangeArrowheads="1"/>
          </p:cNvSpPr>
          <p:nvPr/>
        </p:nvSpPr>
        <p:spPr bwMode="auto">
          <a:xfrm>
            <a:off x="187325" y="1157288"/>
            <a:ext cx="9293225" cy="16312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BR" sz="2000" dirty="0">
                <a:latin typeface="Century Gothic" pitchFamily="34" charset="0"/>
              </a:rPr>
              <a:t>v.5 – Carta Aberta com calúnias e insinuações</a:t>
            </a:r>
            <a:r>
              <a:rPr lang="pt-BR" sz="2000" dirty="0" smtClean="0">
                <a:latin typeface="Century Gothic" pitchFamily="34" charset="0"/>
              </a:rPr>
              <a:t>:</a:t>
            </a:r>
          </a:p>
          <a:p>
            <a:endParaRPr lang="pt-BR" sz="2000" dirty="0">
              <a:latin typeface="Century Gothic" pitchFamily="34" charset="0"/>
            </a:endParaRPr>
          </a:p>
          <a:p>
            <a:r>
              <a:rPr lang="pt-BR" sz="2000" i="1" dirty="0">
                <a:latin typeface="Century Gothic" pitchFamily="34" charset="0"/>
              </a:rPr>
              <a:t>	v.6 – intentais revoltar-vos.</a:t>
            </a:r>
          </a:p>
          <a:p>
            <a:r>
              <a:rPr lang="pt-BR" sz="2000" i="1" dirty="0">
                <a:latin typeface="Century Gothic" pitchFamily="34" charset="0"/>
              </a:rPr>
              <a:t>	v.7 – puseste profetas para falarem a teu respeito em Jerusalém, 	dizendo: 	Este é o rei em Judá.</a:t>
            </a:r>
          </a:p>
        </p:txBody>
      </p:sp>
      <p:sp>
        <p:nvSpPr>
          <p:cNvPr id="80900" name="Retângulo 7"/>
          <p:cNvSpPr>
            <a:spLocks noChangeArrowheads="1"/>
          </p:cNvSpPr>
          <p:nvPr/>
        </p:nvSpPr>
        <p:spPr bwMode="auto">
          <a:xfrm>
            <a:off x="187325" y="3446463"/>
            <a:ext cx="9293225" cy="1303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50000"/>
              </a:lnSpc>
            </a:pPr>
            <a:r>
              <a:rPr lang="pt-BR" sz="2800" dirty="0">
                <a:latin typeface="Century Gothic" pitchFamily="34" charset="0"/>
              </a:rPr>
              <a:t>Neemias </a:t>
            </a:r>
            <a:r>
              <a:rPr lang="pt-BR" sz="2800" b="1" dirty="0">
                <a:latin typeface="Century Gothic" pitchFamily="34" charset="0"/>
              </a:rPr>
              <a:t>nega a acusação</a:t>
            </a:r>
            <a:r>
              <a:rPr lang="pt-BR" sz="2800" dirty="0">
                <a:latin typeface="Century Gothic" pitchFamily="34" charset="0"/>
              </a:rPr>
              <a:t> </a:t>
            </a:r>
            <a:r>
              <a:rPr lang="pt-BR" sz="2800" b="1" dirty="0">
                <a:latin typeface="Century Gothic" pitchFamily="34" charset="0"/>
              </a:rPr>
              <a:t>e</a:t>
            </a:r>
            <a:r>
              <a:rPr lang="pt-BR" sz="2800" dirty="0">
                <a:latin typeface="Century Gothic" pitchFamily="34" charset="0"/>
              </a:rPr>
              <a:t> </a:t>
            </a:r>
            <a:r>
              <a:rPr lang="pt-BR" sz="2800" b="1" dirty="0" smtClean="0">
                <a:latin typeface="Century Gothic" pitchFamily="34" charset="0"/>
              </a:rPr>
              <a:t>entrega </a:t>
            </a:r>
            <a:r>
              <a:rPr lang="pt-BR" sz="2800" b="1" dirty="0">
                <a:latin typeface="Century Gothic" pitchFamily="34" charset="0"/>
              </a:rPr>
              <a:t>toda a questão ao Senhor (v. 9)</a:t>
            </a:r>
            <a:r>
              <a:rPr lang="pt-BR" sz="2800" dirty="0">
                <a:latin typeface="Century Gothic" pitchFamily="34" charset="0"/>
              </a:rPr>
              <a:t>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tângulo 6">
            <a:extLst/>
          </p:cNvPr>
          <p:cNvSpPr/>
          <p:nvPr/>
        </p:nvSpPr>
        <p:spPr>
          <a:xfrm>
            <a:off x="0" y="0"/>
            <a:ext cx="9906000" cy="858977"/>
          </a:xfrm>
          <a:prstGeom prst="rect">
            <a:avLst/>
          </a:prstGeom>
          <a:blipFill dpi="0" rotWithShape="1">
            <a:blip r:embed="rId3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7896" tIns="23948" rIns="47896" bIns="23948" anchor="ctr"/>
          <a:lstStyle/>
          <a:p>
            <a:pPr defTabSz="23948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3000" b="1" dirty="0"/>
              <a:t> </a:t>
            </a:r>
            <a:r>
              <a:rPr lang="pt-BR" sz="400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latin typeface="Century Gothic" pitchFamily="34" charset="0"/>
                <a:cs typeface="Arial" pitchFamily="34" charset="0"/>
              </a:rPr>
              <a:t>CILADA (v. 10-15)</a:t>
            </a:r>
          </a:p>
        </p:txBody>
      </p:sp>
      <p:sp>
        <p:nvSpPr>
          <p:cNvPr id="82946" name="Retângulo 4"/>
          <p:cNvSpPr>
            <a:spLocks noChangeArrowheads="1"/>
          </p:cNvSpPr>
          <p:nvPr/>
        </p:nvSpPr>
        <p:spPr bwMode="auto">
          <a:xfrm>
            <a:off x="187325" y="3343275"/>
            <a:ext cx="9293225" cy="538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BR" sz="2000"/>
              <a:t/>
            </a:r>
            <a:br>
              <a:rPr lang="pt-BR" sz="2000"/>
            </a:br>
            <a:endParaRPr lang="pt-BR"/>
          </a:p>
        </p:txBody>
      </p:sp>
      <p:sp>
        <p:nvSpPr>
          <p:cNvPr id="82947" name="Retângulo 5"/>
          <p:cNvSpPr>
            <a:spLocks noChangeArrowheads="1"/>
          </p:cNvSpPr>
          <p:nvPr/>
        </p:nvSpPr>
        <p:spPr bwMode="auto">
          <a:xfrm>
            <a:off x="4745265" y="1157288"/>
            <a:ext cx="4735285" cy="42934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pt-BR" sz="2400" dirty="0">
                <a:latin typeface="Century Gothic" pitchFamily="34" charset="0"/>
              </a:rPr>
              <a:t>Neemias foi convocado à casa de um pretenso profeta</a:t>
            </a:r>
            <a:r>
              <a:rPr lang="pt-BR" sz="2400" dirty="0" smtClean="0">
                <a:latin typeface="Century Gothic" pitchFamily="34" charset="0"/>
              </a:rPr>
              <a:t>, chamado </a:t>
            </a:r>
            <a:r>
              <a:rPr lang="pt-BR" sz="2400" dirty="0" err="1">
                <a:latin typeface="Century Gothic" pitchFamily="34" charset="0"/>
              </a:rPr>
              <a:t>Semaías</a:t>
            </a:r>
            <a:r>
              <a:rPr lang="pt-BR" sz="2400" dirty="0">
                <a:latin typeface="Century Gothic" pitchFamily="34" charset="0"/>
              </a:rPr>
              <a:t>, que lhe apresentou, como revelação de Deus, o seguinte oráculo: "Virão matar-te,- sim, de noite virão matar-te"  </a:t>
            </a:r>
          </a:p>
          <a:p>
            <a:pPr algn="r">
              <a:lnSpc>
                <a:spcPct val="150000"/>
              </a:lnSpc>
            </a:pPr>
            <a:r>
              <a:rPr lang="pt-BR" sz="1400" dirty="0" err="1">
                <a:latin typeface="Century Gothic" pitchFamily="34" charset="0"/>
              </a:rPr>
              <a:t>J.I.</a:t>
            </a:r>
            <a:r>
              <a:rPr lang="pt-BR" sz="1400" dirty="0">
                <a:latin typeface="Century Gothic" pitchFamily="34" charset="0"/>
              </a:rPr>
              <a:t> </a:t>
            </a:r>
            <a:r>
              <a:rPr lang="pt-BR" sz="1400" dirty="0" err="1">
                <a:latin typeface="Century Gothic" pitchFamily="34" charset="0"/>
              </a:rPr>
              <a:t>Packer</a:t>
            </a:r>
            <a:r>
              <a:rPr lang="pt-BR" sz="1400" dirty="0">
                <a:latin typeface="Century Gothic" pitchFamily="34" charset="0"/>
              </a:rPr>
              <a:t>  - Neemias – Paixão pela Fidelidade</a:t>
            </a:r>
            <a:endParaRPr lang="pt-BR" sz="1400" i="1" dirty="0">
              <a:latin typeface="Century Gothic" pitchFamily="34" charset="0"/>
            </a:endParaRPr>
          </a:p>
        </p:txBody>
      </p:sp>
      <p:pic>
        <p:nvPicPr>
          <p:cNvPr id="82948" name="Picture 16" descr="NEEMIAS JIPACKER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57200" y="1157288"/>
            <a:ext cx="3527425" cy="4705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tângulo 6">
            <a:extLst/>
          </p:cNvPr>
          <p:cNvSpPr/>
          <p:nvPr/>
        </p:nvSpPr>
        <p:spPr>
          <a:xfrm>
            <a:off x="0" y="0"/>
            <a:ext cx="9906000" cy="858977"/>
          </a:xfrm>
          <a:prstGeom prst="rect">
            <a:avLst/>
          </a:prstGeom>
          <a:blipFill dpi="0" rotWithShape="1">
            <a:blip r:embed="rId3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7896" tIns="23948" rIns="47896" bIns="23948" anchor="ctr"/>
          <a:lstStyle/>
          <a:p>
            <a:pPr defTabSz="23948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4000" dirty="0" smtClean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latin typeface="Century Gothic" pitchFamily="34" charset="0"/>
                <a:cs typeface="Arial" pitchFamily="34" charset="0"/>
              </a:rPr>
              <a:t>CILADA</a:t>
            </a:r>
            <a:endParaRPr lang="pt-BR" sz="4000" dirty="0">
              <a:ln>
                <a:solidFill>
                  <a:schemeClr val="bg1"/>
                </a:solidFill>
              </a:ln>
              <a:solidFill>
                <a:schemeClr val="bg1"/>
              </a:solidFill>
              <a:latin typeface="Century Gothic" pitchFamily="34" charset="0"/>
              <a:cs typeface="Arial" pitchFamily="34" charset="0"/>
            </a:endParaRPr>
          </a:p>
        </p:txBody>
      </p:sp>
      <p:sp>
        <p:nvSpPr>
          <p:cNvPr id="84994" name="Retângulo 4"/>
          <p:cNvSpPr>
            <a:spLocks noChangeArrowheads="1"/>
          </p:cNvSpPr>
          <p:nvPr/>
        </p:nvSpPr>
        <p:spPr bwMode="auto">
          <a:xfrm>
            <a:off x="187325" y="3343275"/>
            <a:ext cx="9293225" cy="538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BR" sz="2000"/>
              <a:t/>
            </a:r>
            <a:br>
              <a:rPr lang="pt-BR" sz="2000"/>
            </a:br>
            <a:endParaRPr lang="pt-BR"/>
          </a:p>
        </p:txBody>
      </p:sp>
      <p:sp>
        <p:nvSpPr>
          <p:cNvPr id="84995" name="Retângulo 8"/>
          <p:cNvSpPr>
            <a:spLocks noChangeArrowheads="1"/>
          </p:cNvSpPr>
          <p:nvPr/>
        </p:nvSpPr>
        <p:spPr bwMode="auto">
          <a:xfrm>
            <a:off x="187325" y="1249948"/>
            <a:ext cx="9293224" cy="52629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pt-BR" sz="2800" dirty="0">
                <a:latin typeface="Century Gothic" pitchFamily="34" charset="0"/>
              </a:rPr>
              <a:t>Neemias percebe que </a:t>
            </a:r>
            <a:r>
              <a:rPr lang="pt-BR" sz="2800" dirty="0" err="1">
                <a:latin typeface="Century Gothic" pitchFamily="34" charset="0"/>
              </a:rPr>
              <a:t>Semaías</a:t>
            </a:r>
            <a:r>
              <a:rPr lang="pt-BR" sz="2800" dirty="0">
                <a:latin typeface="Century Gothic" pitchFamily="34" charset="0"/>
              </a:rPr>
              <a:t> é um falso profeta porque a sua mensagem não era coerente com as Escrituras. O conhecimento bíblico de Neemias o salva. </a:t>
            </a:r>
            <a:endParaRPr lang="pt-BR" sz="2800" dirty="0" smtClean="0">
              <a:latin typeface="Century Gothic" pitchFamily="34" charset="0"/>
            </a:endParaRPr>
          </a:p>
          <a:p>
            <a:pPr>
              <a:lnSpc>
                <a:spcPct val="150000"/>
              </a:lnSpc>
            </a:pPr>
            <a:r>
              <a:rPr lang="pt-BR" sz="2800" b="1" dirty="0" smtClean="0">
                <a:latin typeface="Century Gothic" pitchFamily="34" charset="0"/>
              </a:rPr>
              <a:t>Ele </a:t>
            </a:r>
            <a:r>
              <a:rPr lang="pt-BR" sz="2800" b="1" dirty="0">
                <a:latin typeface="Century Gothic" pitchFamily="34" charset="0"/>
              </a:rPr>
              <a:t>age mais uma vez com discernimento e sabedoria. </a:t>
            </a:r>
          </a:p>
          <a:p>
            <a:pPr>
              <a:lnSpc>
                <a:spcPct val="150000"/>
              </a:lnSpc>
            </a:pPr>
            <a:endParaRPr lang="pt-BR" sz="2800" dirty="0">
              <a:latin typeface="Century Gothic" pitchFamily="34" charset="0"/>
            </a:endParaRPr>
          </a:p>
          <a:p>
            <a:pPr>
              <a:lnSpc>
                <a:spcPct val="150000"/>
              </a:lnSpc>
            </a:pPr>
            <a:r>
              <a:rPr lang="pt-BR" sz="2800" b="1" dirty="0">
                <a:latin typeface="Century Gothic" pitchFamily="34" charset="0"/>
              </a:rPr>
              <a:t>E mais uma </a:t>
            </a:r>
            <a:r>
              <a:rPr lang="pt-BR" sz="2800" b="1" dirty="0" smtClean="0">
                <a:latin typeface="Century Gothic" pitchFamily="34" charset="0"/>
              </a:rPr>
              <a:t>vez, recorre </a:t>
            </a:r>
            <a:r>
              <a:rPr lang="pt-BR" sz="2800" b="1" dirty="0">
                <a:latin typeface="Century Gothic" pitchFamily="34" charset="0"/>
              </a:rPr>
              <a:t>à oração.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tângulo 6">
            <a:extLst/>
          </p:cNvPr>
          <p:cNvSpPr/>
          <p:nvPr/>
        </p:nvSpPr>
        <p:spPr>
          <a:xfrm>
            <a:off x="0" y="0"/>
            <a:ext cx="9906000" cy="858977"/>
          </a:xfrm>
          <a:prstGeom prst="rect">
            <a:avLst/>
          </a:prstGeom>
          <a:blipFill dpi="0" rotWithShape="1">
            <a:blip r:embed="rId3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7896" tIns="23948" rIns="47896" bIns="23948" anchor="ctr"/>
          <a:lstStyle/>
          <a:p>
            <a:pPr defTabSz="23948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pt-BR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rPr>
              <a:t>A OBRA É CONCLUÍDA</a:t>
            </a:r>
            <a:endParaRPr lang="pt-BR" sz="3000" b="1" dirty="0">
              <a:ln>
                <a:solidFill>
                  <a:schemeClr val="bg1"/>
                </a:solidFill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itchFamily="34" charset="0"/>
              <a:cs typeface="Arial" pitchFamily="34" charset="0"/>
            </a:endParaRPr>
          </a:p>
        </p:txBody>
      </p:sp>
      <p:sp>
        <p:nvSpPr>
          <p:cNvPr id="87042" name="Retângulo 4"/>
          <p:cNvSpPr>
            <a:spLocks noChangeArrowheads="1"/>
          </p:cNvSpPr>
          <p:nvPr/>
        </p:nvSpPr>
        <p:spPr bwMode="auto">
          <a:xfrm>
            <a:off x="187325" y="3343275"/>
            <a:ext cx="9293225" cy="538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BR" sz="2000"/>
              <a:t/>
            </a:r>
            <a:br>
              <a:rPr lang="pt-BR" sz="2000"/>
            </a:br>
            <a:endParaRPr lang="pt-BR"/>
          </a:p>
        </p:txBody>
      </p:sp>
      <p:sp>
        <p:nvSpPr>
          <p:cNvPr id="87043" name="Retângulo 5"/>
          <p:cNvSpPr>
            <a:spLocks noChangeArrowheads="1"/>
          </p:cNvSpPr>
          <p:nvPr/>
        </p:nvSpPr>
        <p:spPr bwMode="auto">
          <a:xfrm>
            <a:off x="187325" y="967010"/>
            <a:ext cx="9293225" cy="18466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lnSpc>
                <a:spcPct val="150000"/>
              </a:lnSpc>
            </a:pPr>
            <a:r>
              <a:rPr lang="pt-BR" sz="28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rPr>
              <a:t>Apesar da oposição, o muro fica pronto em </a:t>
            </a:r>
            <a:r>
              <a:rPr lang="pt-BR" sz="28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rPr>
              <a:t>52 dias. </a:t>
            </a:r>
          </a:p>
          <a:p>
            <a:pPr algn="ctr">
              <a:lnSpc>
                <a:spcPct val="150000"/>
              </a:lnSpc>
            </a:pPr>
            <a:r>
              <a:rPr lang="pt-BR" sz="2400" dirty="0" smtClean="0">
                <a:latin typeface="Century Gothic" pitchFamily="34" charset="0"/>
              </a:rPr>
              <a:t>Um </a:t>
            </a:r>
            <a:r>
              <a:rPr lang="pt-BR" sz="2400" dirty="0">
                <a:latin typeface="Century Gothic" pitchFamily="34" charset="0"/>
              </a:rPr>
              <a:t>feito surpreendente para uma tarefa considerada quase impossível.</a:t>
            </a:r>
          </a:p>
        </p:txBody>
      </p:sp>
      <p:pic>
        <p:nvPicPr>
          <p:cNvPr id="87044" name="Imagem 8" descr="72007983849f4fcb0ad565439834756b.jpg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87325" y="2781265"/>
            <a:ext cx="5749925" cy="3422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CaixaDeTexto 5"/>
          <p:cNvSpPr txBox="1"/>
          <p:nvPr/>
        </p:nvSpPr>
        <p:spPr>
          <a:xfrm>
            <a:off x="6692603" y="3589050"/>
            <a:ext cx="230063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3200" b="1" dirty="0" err="1" smtClean="0">
                <a:latin typeface="Century Gothic" pitchFamily="34" charset="0"/>
              </a:rPr>
              <a:t>Ne</a:t>
            </a:r>
            <a:r>
              <a:rPr lang="pt-BR" sz="3200" b="1" dirty="0" smtClean="0">
                <a:latin typeface="Century Gothic" pitchFamily="34" charset="0"/>
              </a:rPr>
              <a:t> 6.15-16</a:t>
            </a:r>
            <a:endParaRPr lang="pt-BR" sz="3200" b="1" dirty="0">
              <a:latin typeface="Century Gothic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tângulo 24">
            <a:extLst/>
          </p:cNvPr>
          <p:cNvSpPr/>
          <p:nvPr/>
        </p:nvSpPr>
        <p:spPr>
          <a:xfrm>
            <a:off x="0" y="0"/>
            <a:ext cx="9906000" cy="858838"/>
          </a:xfrm>
          <a:prstGeom prst="rect">
            <a:avLst/>
          </a:prstGeom>
          <a:blipFill dpi="0" rotWithShape="1">
            <a:blip r:embed="rId3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7896" tIns="23948" rIns="47896" bIns="23948" anchor="ctr"/>
          <a:lstStyle/>
          <a:p>
            <a:pPr algn="ctr" defTabSz="239481" fontAlgn="auto">
              <a:spcBef>
                <a:spcPts val="0"/>
              </a:spcBef>
              <a:spcAft>
                <a:spcPts val="0"/>
              </a:spcAft>
              <a:defRPr/>
            </a:pPr>
            <a:endParaRPr lang="pt-BR"/>
          </a:p>
        </p:txBody>
      </p:sp>
      <p:sp>
        <p:nvSpPr>
          <p:cNvPr id="26" name="CaixaDeTexto 25">
            <a:extLst/>
          </p:cNvPr>
          <p:cNvSpPr txBox="1"/>
          <p:nvPr/>
        </p:nvSpPr>
        <p:spPr>
          <a:xfrm>
            <a:off x="76201" y="142440"/>
            <a:ext cx="9296400" cy="540806"/>
          </a:xfrm>
          <a:prstGeom prst="rect">
            <a:avLst/>
          </a:prstGeom>
          <a:noFill/>
        </p:spPr>
        <p:txBody>
          <a:bodyPr lIns="47896" tIns="23948" rIns="47896" bIns="23948">
            <a:spAutoFit/>
          </a:bodyPr>
          <a:lstStyle/>
          <a:p>
            <a:pPr algn="ctr" defTabSz="23948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3200" b="1" dirty="0">
                <a:ln w="10541" cmpd="sng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latin typeface="Century Gothic" pitchFamily="34" charset="0"/>
                <a:cs typeface="Arial" panose="020B0604020202020204" pitchFamily="34" charset="0"/>
              </a:rPr>
              <a:t>NEEMIAS NOS ENSINA</a:t>
            </a:r>
          </a:p>
        </p:txBody>
      </p:sp>
      <p:graphicFrame>
        <p:nvGraphicFramePr>
          <p:cNvPr id="2" name="Diagrama 1"/>
          <p:cNvGraphicFramePr/>
          <p:nvPr/>
        </p:nvGraphicFramePr>
        <p:xfrm>
          <a:off x="263047" y="1143000"/>
          <a:ext cx="9642953" cy="545486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tângulo 11">
            <a:extLst/>
          </p:cNvPr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7896" tIns="23948" rIns="47896" bIns="23948" anchor="ctr"/>
          <a:lstStyle/>
          <a:p>
            <a:pPr algn="ctr" defTabSz="239481" fontAlgn="auto">
              <a:spcBef>
                <a:spcPts val="0"/>
              </a:spcBef>
              <a:spcAft>
                <a:spcPts val="0"/>
              </a:spcAft>
              <a:defRPr/>
            </a:pPr>
            <a:endParaRPr lang="pt-BR" dirty="0"/>
          </a:p>
        </p:txBody>
      </p:sp>
      <p:sp>
        <p:nvSpPr>
          <p:cNvPr id="9" name="CaixaDeTexto 8"/>
          <p:cNvSpPr txBox="1"/>
          <p:nvPr/>
        </p:nvSpPr>
        <p:spPr>
          <a:xfrm>
            <a:off x="1419225" y="1704975"/>
            <a:ext cx="6950075" cy="2265363"/>
          </a:xfrm>
          <a:prstGeom prst="rect">
            <a:avLst/>
          </a:prstGeom>
          <a:noFill/>
        </p:spPr>
        <p:txBody>
          <a:bodyPr lIns="47896" tIns="23948" rIns="47896" bIns="23948">
            <a:spAutoFit/>
          </a:bodyPr>
          <a:lstStyle/>
          <a:p>
            <a:pPr algn="ctr" defTabSz="23948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3600" b="1" spc="-59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  <a:cs typeface="Arial" panose="020B0604020202020204" pitchFamily="34" charset="0"/>
              </a:rPr>
              <a:t>Que o SENHOR</a:t>
            </a:r>
          </a:p>
          <a:p>
            <a:pPr algn="ctr" defTabSz="23948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3600" b="1" spc="-59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  <a:cs typeface="Arial" panose="020B0604020202020204" pitchFamily="34" charset="0"/>
              </a:rPr>
              <a:t>te abençoe e te guarde!</a:t>
            </a:r>
          </a:p>
          <a:p>
            <a:pPr algn="ctr" defTabSz="239481" fontAlgn="auto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pt-BR" sz="3600" spc="-59" dirty="0">
                <a:solidFill>
                  <a:schemeClr val="bg1"/>
                </a:solidFill>
                <a:latin typeface="Century Gothic" pitchFamily="34" charset="0"/>
                <a:cs typeface="Arial" panose="020B0604020202020204" pitchFamily="34" charset="0"/>
              </a:rPr>
              <a:t>Tenha um ótimo domingo!</a:t>
            </a:r>
          </a:p>
        </p:txBody>
      </p:sp>
      <p:sp>
        <p:nvSpPr>
          <p:cNvPr id="91139" name="CaixaDeTexto 7"/>
          <p:cNvSpPr txBox="1">
            <a:spLocks noChangeArrowheads="1"/>
          </p:cNvSpPr>
          <p:nvPr/>
        </p:nvSpPr>
        <p:spPr bwMode="auto">
          <a:xfrm>
            <a:off x="3381375" y="5624513"/>
            <a:ext cx="3025775" cy="187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47896" tIns="23948" rIns="47896" bIns="23948">
            <a:spAutoFit/>
          </a:bodyPr>
          <a:lstStyle/>
          <a:p>
            <a:pPr algn="ctr"/>
            <a:r>
              <a:rPr lang="pt-BR" dirty="0">
                <a:solidFill>
                  <a:schemeClr val="bg1"/>
                </a:solidFill>
              </a:rPr>
              <a:t>email@professor.com.br</a:t>
            </a:r>
          </a:p>
        </p:txBody>
      </p:sp>
      <p:sp>
        <p:nvSpPr>
          <p:cNvPr id="2" name="Retângulo 1">
            <a:extLst/>
          </p:cNvPr>
          <p:cNvSpPr/>
          <p:nvPr/>
        </p:nvSpPr>
        <p:spPr>
          <a:xfrm>
            <a:off x="0" y="3868738"/>
            <a:ext cx="9906000" cy="1593850"/>
          </a:xfrm>
          <a:prstGeom prst="rect">
            <a:avLst/>
          </a:prstGeom>
          <a:solidFill>
            <a:srgbClr val="B56727">
              <a:alpha val="6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7896" tIns="23948" rIns="47896" bIns="23948" anchor="ctr"/>
          <a:lstStyle/>
          <a:p>
            <a:pPr algn="ctr" defTabSz="239481" fontAlgn="auto">
              <a:spcBef>
                <a:spcPts val="0"/>
              </a:spcBef>
              <a:spcAft>
                <a:spcPts val="0"/>
              </a:spcAft>
              <a:defRPr/>
            </a:pPr>
            <a:endParaRPr lang="pt-BR" dirty="0"/>
          </a:p>
        </p:txBody>
      </p:sp>
      <p:grpSp>
        <p:nvGrpSpPr>
          <p:cNvPr id="91141" name="Agrupar 12"/>
          <p:cNvGrpSpPr>
            <a:grpSpLocks/>
          </p:cNvGrpSpPr>
          <p:nvPr/>
        </p:nvGrpSpPr>
        <p:grpSpPr bwMode="auto">
          <a:xfrm>
            <a:off x="2017713" y="4086225"/>
            <a:ext cx="5753100" cy="1152525"/>
            <a:chOff x="2058806" y="5195668"/>
            <a:chExt cx="15315827" cy="3324666"/>
          </a:xfrm>
        </p:grpSpPr>
        <p:grpSp>
          <p:nvGrpSpPr>
            <p:cNvPr id="91142" name="Agrupar 13"/>
            <p:cNvGrpSpPr>
              <a:grpSpLocks/>
            </p:cNvGrpSpPr>
            <p:nvPr/>
          </p:nvGrpSpPr>
          <p:grpSpPr bwMode="auto">
            <a:xfrm>
              <a:off x="7655266" y="5195668"/>
              <a:ext cx="9719367" cy="3324666"/>
              <a:chOff x="7930850" y="3391317"/>
              <a:chExt cx="12960844" cy="4433466"/>
            </a:xfrm>
          </p:grpSpPr>
          <p:pic>
            <p:nvPicPr>
              <p:cNvPr id="91144" name="Imagem 15"/>
              <p:cNvPicPr>
                <a:picLocks noChangeAspect="1"/>
              </p:cNvPicPr>
              <p:nvPr/>
            </p:nvPicPr>
            <p:blipFill>
              <a:blip r:embed="rId3"/>
              <a:srcRect/>
              <a:stretch>
                <a:fillRect/>
              </a:stretch>
            </p:blipFill>
            <p:spPr bwMode="auto">
              <a:xfrm>
                <a:off x="11906272" y="3391317"/>
                <a:ext cx="8985422" cy="443346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91145" name="Imagem 16"/>
              <p:cNvPicPr>
                <a:picLocks noChangeAspect="1"/>
              </p:cNvPicPr>
              <p:nvPr/>
            </p:nvPicPr>
            <p:blipFill>
              <a:blip r:embed="rId4"/>
              <a:srcRect/>
              <a:stretch>
                <a:fillRect/>
              </a:stretch>
            </p:blipFill>
            <p:spPr bwMode="auto">
              <a:xfrm>
                <a:off x="7930850" y="3391317"/>
                <a:ext cx="3137349" cy="443346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pic>
          <p:nvPicPr>
            <p:cNvPr id="91143" name="Imagem 14"/>
            <p:cNvPicPr>
              <a:picLocks noChangeAspect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 bwMode="auto">
            <a:xfrm>
              <a:off x="2058806" y="5586775"/>
              <a:ext cx="4967987" cy="25424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ffice Theme">
  <a:themeElements>
    <a:clrScheme name="Tema do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o 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o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blipFill dpi="0" rotWithShape="1">
          <a:blip xmlns:r="http://schemas.openxmlformats.org/officeDocument/2006/relationships" r:embed="rId1"/>
          <a:srcRect/>
          <a:tile tx="0" ty="0" sx="100000" sy="100000" flip="none" algn="tl"/>
        </a:blip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Personalizar design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8954</TotalTime>
  <Words>2619</Words>
  <Application>Microsoft Office PowerPoint</Application>
  <PresentationFormat>Papel A4 (210 x 297 mm)</PresentationFormat>
  <Paragraphs>292</Paragraphs>
  <Slides>36</Slides>
  <Notes>34</Notes>
  <HiddenSlides>0</HiddenSlides>
  <MMClips>0</MMClips>
  <ScaleCrop>false</ScaleCrop>
  <HeadingPairs>
    <vt:vector size="4" baseType="variant">
      <vt:variant>
        <vt:lpstr>Tema</vt:lpstr>
      </vt:variant>
      <vt:variant>
        <vt:i4>2</vt:i4>
      </vt:variant>
      <vt:variant>
        <vt:lpstr>Títulos de slides</vt:lpstr>
      </vt:variant>
      <vt:variant>
        <vt:i4>36</vt:i4>
      </vt:variant>
    </vt:vector>
  </HeadingPairs>
  <TitlesOfParts>
    <vt:vector size="38" baseType="lpstr">
      <vt:lpstr>Office Theme</vt:lpstr>
      <vt:lpstr>Personalizar design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Modelo EBD IPN 2018</dc:title>
  <dc:creator>Igreja Presbiteriana Nacional</dc:creator>
  <cp:lastModifiedBy>Casa</cp:lastModifiedBy>
  <cp:revision>177</cp:revision>
  <dcterms:created xsi:type="dcterms:W3CDTF">2016-03-02T16:16:57Z</dcterms:created>
  <dcterms:modified xsi:type="dcterms:W3CDTF">2018-04-13T13:46:18Z</dcterms:modified>
</cp:coreProperties>
</file>