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421" r:id="rId3"/>
    <p:sldId id="416" r:id="rId4"/>
    <p:sldId id="364" r:id="rId5"/>
    <p:sldId id="424" r:id="rId6"/>
    <p:sldId id="420" r:id="rId7"/>
    <p:sldId id="413" r:id="rId8"/>
    <p:sldId id="362" r:id="rId9"/>
    <p:sldId id="410" r:id="rId10"/>
    <p:sldId id="393" r:id="rId11"/>
    <p:sldId id="425" r:id="rId12"/>
    <p:sldId id="412" r:id="rId13"/>
    <p:sldId id="418" r:id="rId1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B2B2B2"/>
    <a:srgbClr val="969696"/>
    <a:srgbClr val="777777"/>
    <a:srgbClr val="98480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7" autoAdjust="0"/>
    <p:restoredTop sz="93675" autoAdjust="0"/>
  </p:normalViewPr>
  <p:slideViewPr>
    <p:cSldViewPr>
      <p:cViewPr varScale="1">
        <p:scale>
          <a:sx n="73" d="100"/>
          <a:sy n="73" d="100"/>
        </p:scale>
        <p:origin x="-69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D494E3-2101-4F6D-AB66-77DC1ED9F790}" type="doc">
      <dgm:prSet loTypeId="urn:microsoft.com/office/officeart/2005/8/layout/vList2" loCatId="list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B468C4A2-1966-4DE1-A7C9-32EF29D19A35}">
      <dgm:prSet custT="1"/>
      <dgm:spPr/>
      <dgm:t>
        <a:bodyPr/>
        <a:lstStyle/>
        <a:p>
          <a:pPr rtl="0"/>
          <a:r>
            <a:rPr lang="pt-BR" sz="2000" i="1" dirty="0" smtClean="0">
              <a:solidFill>
                <a:schemeClr val="tx1"/>
              </a:solidFill>
            </a:rPr>
            <a:t>“Viu Deus tudo quanto fizera, e eis que era </a:t>
          </a:r>
          <a:r>
            <a:rPr lang="pt-BR" sz="2000" b="1" i="1" dirty="0" smtClean="0">
              <a:solidFill>
                <a:schemeClr val="tx1"/>
              </a:solidFill>
            </a:rPr>
            <a:t>muito bom</a:t>
          </a:r>
          <a:r>
            <a:rPr lang="pt-BR" sz="2000" i="1" dirty="0" smtClean="0">
              <a:solidFill>
                <a:schemeClr val="tx1"/>
              </a:solidFill>
            </a:rPr>
            <a:t>.” </a:t>
          </a:r>
          <a:r>
            <a:rPr lang="pt-BR" sz="2000" i="1" dirty="0" err="1" smtClean="0">
              <a:solidFill>
                <a:schemeClr val="tx1"/>
              </a:solidFill>
            </a:rPr>
            <a:t>Gn</a:t>
          </a:r>
          <a:r>
            <a:rPr lang="pt-BR" sz="2000" i="1" dirty="0" smtClean="0">
              <a:solidFill>
                <a:schemeClr val="tx1"/>
              </a:solidFill>
            </a:rPr>
            <a:t> 1.31</a:t>
          </a:r>
          <a:endParaRPr lang="pt-BR" sz="2000" dirty="0">
            <a:solidFill>
              <a:schemeClr val="tx1"/>
            </a:solidFill>
          </a:endParaRPr>
        </a:p>
      </dgm:t>
    </dgm:pt>
    <dgm:pt modelId="{ABA79AEC-3977-4AE4-8CE4-7FCC88EE6844}" type="parTrans" cxnId="{67D1F3C9-F386-4FC2-9AE5-4F7B29162B87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6769425B-D327-4450-A5FC-2A66BF6E3160}" type="sibTrans" cxnId="{67D1F3C9-F386-4FC2-9AE5-4F7B29162B87}">
      <dgm:prSet/>
      <dgm:spPr/>
      <dgm:t>
        <a:bodyPr/>
        <a:lstStyle/>
        <a:p>
          <a:endParaRPr lang="pt-BR" sz="2000">
            <a:solidFill>
              <a:schemeClr val="tx1"/>
            </a:solidFill>
          </a:endParaRPr>
        </a:p>
      </dgm:t>
    </dgm:pt>
    <dgm:pt modelId="{00924DDB-31C6-4A16-AFA3-65B77B413870}" type="pres">
      <dgm:prSet presAssocID="{89D494E3-2101-4F6D-AB66-77DC1ED9F7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9296513-1D97-4E5F-A0CE-55B3189BA447}" type="pres">
      <dgm:prSet presAssocID="{B468C4A2-1966-4DE1-A7C9-32EF29D19A3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67D1F3C9-F386-4FC2-9AE5-4F7B29162B87}" srcId="{89D494E3-2101-4F6D-AB66-77DC1ED9F790}" destId="{B468C4A2-1966-4DE1-A7C9-32EF29D19A35}" srcOrd="0" destOrd="0" parTransId="{ABA79AEC-3977-4AE4-8CE4-7FCC88EE6844}" sibTransId="{6769425B-D327-4450-A5FC-2A66BF6E3160}"/>
    <dgm:cxn modelId="{8DC0D934-E311-44F7-B714-722EEB83E30F}" type="presOf" srcId="{B468C4A2-1966-4DE1-A7C9-32EF29D19A35}" destId="{99296513-1D97-4E5F-A0CE-55B3189BA447}" srcOrd="0" destOrd="0" presId="urn:microsoft.com/office/officeart/2005/8/layout/vList2"/>
    <dgm:cxn modelId="{4C3F1AA9-AD5F-4EAB-8107-3879C1B4ABF3}" type="presOf" srcId="{89D494E3-2101-4F6D-AB66-77DC1ED9F790}" destId="{00924DDB-31C6-4A16-AFA3-65B77B413870}" srcOrd="0" destOrd="0" presId="urn:microsoft.com/office/officeart/2005/8/layout/vList2"/>
    <dgm:cxn modelId="{F5FC22C8-2812-4E7D-B47C-12704D9EBD65}" type="presParOf" srcId="{00924DDB-31C6-4A16-AFA3-65B77B413870}" destId="{99296513-1D97-4E5F-A0CE-55B3189BA4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A3C916A-6A7E-4700-B09B-CD0F19D85204}" type="doc">
      <dgm:prSet loTypeId="urn:microsoft.com/office/officeart/2005/8/layout/vList4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3D0F2CBD-6A3D-4DD7-A271-AB74DB6C31AC}">
      <dgm:prSet custT="1"/>
      <dgm:spPr/>
      <dgm:t>
        <a:bodyPr/>
        <a:lstStyle/>
        <a:p>
          <a:pPr rtl="0"/>
          <a:r>
            <a:rPr lang="pt-BR" sz="3600" i="0" dirty="0" smtClean="0"/>
            <a:t>MANDATO ESPIRITUAL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1.27</a:t>
          </a:r>
          <a:endParaRPr lang="pt-BR" sz="2400" i="0" dirty="0"/>
        </a:p>
      </dgm:t>
    </dgm:pt>
    <dgm:pt modelId="{DECF0C6D-9B73-4737-9B49-858E79F16D67}" type="parTrans" cxnId="{734A9682-8498-4489-AA4E-F8FB30D2A9DE}">
      <dgm:prSet/>
      <dgm:spPr/>
      <dgm:t>
        <a:bodyPr/>
        <a:lstStyle/>
        <a:p>
          <a:endParaRPr lang="pt-BR" i="0"/>
        </a:p>
      </dgm:t>
    </dgm:pt>
    <dgm:pt modelId="{337A8401-6F43-4954-8D01-92F54CA4CEC4}" type="sibTrans" cxnId="{734A9682-8498-4489-AA4E-F8FB30D2A9DE}">
      <dgm:prSet/>
      <dgm:spPr/>
      <dgm:t>
        <a:bodyPr/>
        <a:lstStyle/>
        <a:p>
          <a:endParaRPr lang="pt-BR" i="0"/>
        </a:p>
      </dgm:t>
    </dgm:pt>
    <dgm:pt modelId="{886C39DE-9A5B-4557-A5FC-17C973762AF9}">
      <dgm:prSet custT="1"/>
      <dgm:spPr/>
      <dgm:t>
        <a:bodyPr/>
        <a:lstStyle/>
        <a:p>
          <a:pPr rtl="0"/>
          <a:r>
            <a:rPr lang="pt-BR" sz="3600" i="0" dirty="0" smtClean="0"/>
            <a:t>MANDATO CULTURAL 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1.28b; 2.15</a:t>
          </a:r>
          <a:endParaRPr lang="pt-BR" sz="2400" i="0" dirty="0"/>
        </a:p>
      </dgm:t>
    </dgm:pt>
    <dgm:pt modelId="{16525F65-562F-422A-B866-72E6430B9101}" type="parTrans" cxnId="{4F9B93C0-13AB-4168-8175-2F91D3728E99}">
      <dgm:prSet/>
      <dgm:spPr/>
      <dgm:t>
        <a:bodyPr/>
        <a:lstStyle/>
        <a:p>
          <a:endParaRPr lang="pt-BR"/>
        </a:p>
      </dgm:t>
    </dgm:pt>
    <dgm:pt modelId="{81E86319-EF26-4A82-AEF7-09E4C67F78A8}" type="sibTrans" cxnId="{4F9B93C0-13AB-4168-8175-2F91D3728E99}">
      <dgm:prSet/>
      <dgm:spPr/>
      <dgm:t>
        <a:bodyPr/>
        <a:lstStyle/>
        <a:p>
          <a:endParaRPr lang="pt-BR"/>
        </a:p>
      </dgm:t>
    </dgm:pt>
    <dgm:pt modelId="{514B7168-5018-4437-B027-E474D9514C1D}">
      <dgm:prSet custT="1"/>
      <dgm:spPr/>
      <dgm:t>
        <a:bodyPr/>
        <a:lstStyle/>
        <a:p>
          <a:pPr rtl="0"/>
          <a:r>
            <a:rPr lang="pt-BR" sz="3600" i="0" dirty="0" smtClean="0"/>
            <a:t>MANDATO SOCIAL 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1.28a;  2.18,24</a:t>
          </a:r>
          <a:endParaRPr lang="pt-BR" sz="2400" i="0" dirty="0"/>
        </a:p>
      </dgm:t>
    </dgm:pt>
    <dgm:pt modelId="{92050E7A-4C53-4684-BD47-0245244EB61E}" type="parTrans" cxnId="{5B8E6CF3-E739-402D-80CF-C05200976DCD}">
      <dgm:prSet/>
      <dgm:spPr/>
    </dgm:pt>
    <dgm:pt modelId="{6EB9FE61-E6B8-4CD3-80BE-2A3D40BD2478}" type="sibTrans" cxnId="{5B8E6CF3-E739-402D-80CF-C05200976DCD}">
      <dgm:prSet/>
      <dgm:spPr/>
    </dgm:pt>
    <dgm:pt modelId="{1995C6BC-B355-4A6A-87EB-0FE1D4723D98}" type="pres">
      <dgm:prSet presAssocID="{FA3C916A-6A7E-4700-B09B-CD0F19D8520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8E26B960-4223-4274-A498-E97282CBD80D}" type="pres">
      <dgm:prSet presAssocID="{3D0F2CBD-6A3D-4DD7-A271-AB74DB6C31AC}" presName="comp" presStyleCnt="0"/>
      <dgm:spPr/>
      <dgm:t>
        <a:bodyPr/>
        <a:lstStyle/>
        <a:p>
          <a:endParaRPr lang="pt-BR"/>
        </a:p>
      </dgm:t>
    </dgm:pt>
    <dgm:pt modelId="{F4E2D11D-979D-49E0-AE7D-C3CABE1AE25E}" type="pres">
      <dgm:prSet presAssocID="{3D0F2CBD-6A3D-4DD7-A271-AB74DB6C31AC}" presName="box" presStyleLbl="node1" presStyleIdx="0" presStyleCnt="3" custScaleX="93904" custScaleY="64100"/>
      <dgm:spPr/>
      <dgm:t>
        <a:bodyPr/>
        <a:lstStyle/>
        <a:p>
          <a:endParaRPr lang="pt-BR"/>
        </a:p>
      </dgm:t>
    </dgm:pt>
    <dgm:pt modelId="{F9671923-B224-4E5A-9983-2E4F40746771}" type="pres">
      <dgm:prSet presAssocID="{3D0F2CBD-6A3D-4DD7-A271-AB74DB6C31AC}" presName="img" presStyleLbl="fgImgPlace1" presStyleIdx="0" presStyleCnt="3" custScaleX="94798" custScaleY="7173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3EA86EFE-8653-42FE-AA4C-EAEA24511BAC}" type="pres">
      <dgm:prSet presAssocID="{3D0F2CBD-6A3D-4DD7-A271-AB74DB6C31A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A288302-6AE6-4A1D-893F-71076CC137AA}" type="pres">
      <dgm:prSet presAssocID="{337A8401-6F43-4954-8D01-92F54CA4CEC4}" presName="spacer" presStyleCnt="0"/>
      <dgm:spPr/>
      <dgm:t>
        <a:bodyPr/>
        <a:lstStyle/>
        <a:p>
          <a:endParaRPr lang="pt-BR"/>
        </a:p>
      </dgm:t>
    </dgm:pt>
    <dgm:pt modelId="{92D14E39-1A24-4623-B4BA-49C2C682DD7E}" type="pres">
      <dgm:prSet presAssocID="{514B7168-5018-4437-B027-E474D9514C1D}" presName="comp" presStyleCnt="0"/>
      <dgm:spPr/>
    </dgm:pt>
    <dgm:pt modelId="{3D857DDB-A6F8-483E-A2FA-45E442C34069}" type="pres">
      <dgm:prSet presAssocID="{514B7168-5018-4437-B027-E474D9514C1D}" presName="box" presStyleLbl="node1" presStyleIdx="1" presStyleCnt="3" custScaleX="93904" custScaleY="64100" custLinFactNeighborX="45" custLinFactNeighborY="-1087"/>
      <dgm:spPr/>
      <dgm:t>
        <a:bodyPr/>
        <a:lstStyle/>
        <a:p>
          <a:endParaRPr lang="pt-BR"/>
        </a:p>
      </dgm:t>
    </dgm:pt>
    <dgm:pt modelId="{C069E0A0-1A76-4F30-9C60-A7E1CB81E1C9}" type="pres">
      <dgm:prSet presAssocID="{514B7168-5018-4437-B027-E474D9514C1D}" presName="img" presStyleLbl="fgImgPlace1" presStyleIdx="1" presStyleCnt="3" custScaleX="94798" custScaleY="72829" custLinFactNeighborX="2014" custLinFactNeighborY="0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500D22BE-6922-49F1-AD3E-B03CCDBD014E}" type="pres">
      <dgm:prSet presAssocID="{514B7168-5018-4437-B027-E474D9514C1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FBEB827-0A89-4C32-8078-9CCBCE71BFFD}" type="pres">
      <dgm:prSet presAssocID="{6EB9FE61-E6B8-4CD3-80BE-2A3D40BD2478}" presName="spacer" presStyleCnt="0"/>
      <dgm:spPr/>
    </dgm:pt>
    <dgm:pt modelId="{D04C0A19-4A72-434E-9A15-05747C0C1450}" type="pres">
      <dgm:prSet presAssocID="{886C39DE-9A5B-4557-A5FC-17C973762AF9}" presName="comp" presStyleCnt="0"/>
      <dgm:spPr/>
    </dgm:pt>
    <dgm:pt modelId="{AECF6F39-ECAC-4B45-9D51-9BF8780E9126}" type="pres">
      <dgm:prSet presAssocID="{886C39DE-9A5B-4557-A5FC-17C973762AF9}" presName="box" presStyleLbl="node1" presStyleIdx="2" presStyleCnt="3" custScaleX="94527" custScaleY="67501"/>
      <dgm:spPr/>
      <dgm:t>
        <a:bodyPr/>
        <a:lstStyle/>
        <a:p>
          <a:endParaRPr lang="pt-BR"/>
        </a:p>
      </dgm:t>
    </dgm:pt>
    <dgm:pt modelId="{3DB74E31-2D9A-4D59-AD4E-748636E07CC9}" type="pres">
      <dgm:prSet presAssocID="{886C39DE-9A5B-4557-A5FC-17C973762AF9}" presName="img" presStyleLbl="fgImgPlace1" presStyleIdx="2" presStyleCnt="3" custScaleX="99367" custScaleY="74180" custLinFactNeighborX="2870" custLinFactNeighborY="120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FB89FF54-09C2-4F54-BB62-EE29E439CAF4}" type="pres">
      <dgm:prSet presAssocID="{886C39DE-9A5B-4557-A5FC-17C973762AF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B8E6CF3-E739-402D-80CF-C05200976DCD}" srcId="{FA3C916A-6A7E-4700-B09B-CD0F19D85204}" destId="{514B7168-5018-4437-B027-E474D9514C1D}" srcOrd="1" destOrd="0" parTransId="{92050E7A-4C53-4684-BD47-0245244EB61E}" sibTransId="{6EB9FE61-E6B8-4CD3-80BE-2A3D40BD2478}"/>
    <dgm:cxn modelId="{57DB3AF6-B93B-4960-B8C6-1EB73637A15D}" type="presOf" srcId="{514B7168-5018-4437-B027-E474D9514C1D}" destId="{3D857DDB-A6F8-483E-A2FA-45E442C34069}" srcOrd="0" destOrd="0" presId="urn:microsoft.com/office/officeart/2005/8/layout/vList4"/>
    <dgm:cxn modelId="{734A9682-8498-4489-AA4E-F8FB30D2A9DE}" srcId="{FA3C916A-6A7E-4700-B09B-CD0F19D85204}" destId="{3D0F2CBD-6A3D-4DD7-A271-AB74DB6C31AC}" srcOrd="0" destOrd="0" parTransId="{DECF0C6D-9B73-4737-9B49-858E79F16D67}" sibTransId="{337A8401-6F43-4954-8D01-92F54CA4CEC4}"/>
    <dgm:cxn modelId="{3F652FAF-8F9B-4DD0-A6CD-DC828B5835DD}" type="presOf" srcId="{3D0F2CBD-6A3D-4DD7-A271-AB74DB6C31AC}" destId="{F4E2D11D-979D-49E0-AE7D-C3CABE1AE25E}" srcOrd="0" destOrd="0" presId="urn:microsoft.com/office/officeart/2005/8/layout/vList4"/>
    <dgm:cxn modelId="{60F87E19-56E7-4FB8-9054-A79FADDC79F2}" type="presOf" srcId="{886C39DE-9A5B-4557-A5FC-17C973762AF9}" destId="{AECF6F39-ECAC-4B45-9D51-9BF8780E9126}" srcOrd="0" destOrd="0" presId="urn:microsoft.com/office/officeart/2005/8/layout/vList4"/>
    <dgm:cxn modelId="{9FCEE3F5-7AFD-4BCB-8009-BA8FB46027D3}" type="presOf" srcId="{3D0F2CBD-6A3D-4DD7-A271-AB74DB6C31AC}" destId="{3EA86EFE-8653-42FE-AA4C-EAEA24511BAC}" srcOrd="1" destOrd="0" presId="urn:microsoft.com/office/officeart/2005/8/layout/vList4"/>
    <dgm:cxn modelId="{843F3B7B-9102-42E1-9E5F-F8EB5771DB17}" type="presOf" srcId="{886C39DE-9A5B-4557-A5FC-17C973762AF9}" destId="{FB89FF54-09C2-4F54-BB62-EE29E439CAF4}" srcOrd="1" destOrd="0" presId="urn:microsoft.com/office/officeart/2005/8/layout/vList4"/>
    <dgm:cxn modelId="{65CFA53D-E714-4772-911D-541B4925185D}" type="presOf" srcId="{FA3C916A-6A7E-4700-B09B-CD0F19D85204}" destId="{1995C6BC-B355-4A6A-87EB-0FE1D4723D98}" srcOrd="0" destOrd="0" presId="urn:microsoft.com/office/officeart/2005/8/layout/vList4"/>
    <dgm:cxn modelId="{B377B819-8C0B-4914-A03E-677D52BA37E1}" type="presOf" srcId="{514B7168-5018-4437-B027-E474D9514C1D}" destId="{500D22BE-6922-49F1-AD3E-B03CCDBD014E}" srcOrd="1" destOrd="0" presId="urn:microsoft.com/office/officeart/2005/8/layout/vList4"/>
    <dgm:cxn modelId="{4F9B93C0-13AB-4168-8175-2F91D3728E99}" srcId="{FA3C916A-6A7E-4700-B09B-CD0F19D85204}" destId="{886C39DE-9A5B-4557-A5FC-17C973762AF9}" srcOrd="2" destOrd="0" parTransId="{16525F65-562F-422A-B866-72E6430B9101}" sibTransId="{81E86319-EF26-4A82-AEF7-09E4C67F78A8}"/>
    <dgm:cxn modelId="{96A2DD31-247D-4EBC-9F60-D2A43CA9703B}" type="presParOf" srcId="{1995C6BC-B355-4A6A-87EB-0FE1D4723D98}" destId="{8E26B960-4223-4274-A498-E97282CBD80D}" srcOrd="0" destOrd="0" presId="urn:microsoft.com/office/officeart/2005/8/layout/vList4"/>
    <dgm:cxn modelId="{AF87B9D8-8A62-4769-9CB6-5F23A262BFC3}" type="presParOf" srcId="{8E26B960-4223-4274-A498-E97282CBD80D}" destId="{F4E2D11D-979D-49E0-AE7D-C3CABE1AE25E}" srcOrd="0" destOrd="0" presId="urn:microsoft.com/office/officeart/2005/8/layout/vList4"/>
    <dgm:cxn modelId="{B1069EB3-0DF8-44C5-899B-9E1800C92598}" type="presParOf" srcId="{8E26B960-4223-4274-A498-E97282CBD80D}" destId="{F9671923-B224-4E5A-9983-2E4F40746771}" srcOrd="1" destOrd="0" presId="urn:microsoft.com/office/officeart/2005/8/layout/vList4"/>
    <dgm:cxn modelId="{9A10A0C5-4796-4997-ADE8-95926C2B92A0}" type="presParOf" srcId="{8E26B960-4223-4274-A498-E97282CBD80D}" destId="{3EA86EFE-8653-42FE-AA4C-EAEA24511BAC}" srcOrd="2" destOrd="0" presId="urn:microsoft.com/office/officeart/2005/8/layout/vList4"/>
    <dgm:cxn modelId="{1CB4FF60-0A97-4C71-B3DA-487923A93DEE}" type="presParOf" srcId="{1995C6BC-B355-4A6A-87EB-0FE1D4723D98}" destId="{8A288302-6AE6-4A1D-893F-71076CC137AA}" srcOrd="1" destOrd="0" presId="urn:microsoft.com/office/officeart/2005/8/layout/vList4"/>
    <dgm:cxn modelId="{0375E802-3307-49BD-BBB0-25DBCAF1FC17}" type="presParOf" srcId="{1995C6BC-B355-4A6A-87EB-0FE1D4723D98}" destId="{92D14E39-1A24-4623-B4BA-49C2C682DD7E}" srcOrd="2" destOrd="0" presId="urn:microsoft.com/office/officeart/2005/8/layout/vList4"/>
    <dgm:cxn modelId="{EF7E3CE9-474F-44F2-ADAA-30A8A52A4AFF}" type="presParOf" srcId="{92D14E39-1A24-4623-B4BA-49C2C682DD7E}" destId="{3D857DDB-A6F8-483E-A2FA-45E442C34069}" srcOrd="0" destOrd="0" presId="urn:microsoft.com/office/officeart/2005/8/layout/vList4"/>
    <dgm:cxn modelId="{6149F336-2B0D-4A50-B637-F2C8F3E29C19}" type="presParOf" srcId="{92D14E39-1A24-4623-B4BA-49C2C682DD7E}" destId="{C069E0A0-1A76-4F30-9C60-A7E1CB81E1C9}" srcOrd="1" destOrd="0" presId="urn:microsoft.com/office/officeart/2005/8/layout/vList4"/>
    <dgm:cxn modelId="{9FCBEE68-36B7-4DF8-8F0D-37FA326C8BE9}" type="presParOf" srcId="{92D14E39-1A24-4623-B4BA-49C2C682DD7E}" destId="{500D22BE-6922-49F1-AD3E-B03CCDBD014E}" srcOrd="2" destOrd="0" presId="urn:microsoft.com/office/officeart/2005/8/layout/vList4"/>
    <dgm:cxn modelId="{B7C7F281-F944-4C3B-99A5-F8FC46ACF508}" type="presParOf" srcId="{1995C6BC-B355-4A6A-87EB-0FE1D4723D98}" destId="{4FBEB827-0A89-4C32-8078-9CCBCE71BFFD}" srcOrd="3" destOrd="0" presId="urn:microsoft.com/office/officeart/2005/8/layout/vList4"/>
    <dgm:cxn modelId="{E684E608-A7D8-40DA-B781-1A32B333E330}" type="presParOf" srcId="{1995C6BC-B355-4A6A-87EB-0FE1D4723D98}" destId="{D04C0A19-4A72-434E-9A15-05747C0C1450}" srcOrd="4" destOrd="0" presId="urn:microsoft.com/office/officeart/2005/8/layout/vList4"/>
    <dgm:cxn modelId="{C798ED86-FA43-48BC-80C9-B68023D83ED9}" type="presParOf" srcId="{D04C0A19-4A72-434E-9A15-05747C0C1450}" destId="{AECF6F39-ECAC-4B45-9D51-9BF8780E9126}" srcOrd="0" destOrd="0" presId="urn:microsoft.com/office/officeart/2005/8/layout/vList4"/>
    <dgm:cxn modelId="{DF023E7B-327C-4ABE-9563-1150BCC2ABDF}" type="presParOf" srcId="{D04C0A19-4A72-434E-9A15-05747C0C1450}" destId="{3DB74E31-2D9A-4D59-AD4E-748636E07CC9}" srcOrd="1" destOrd="0" presId="urn:microsoft.com/office/officeart/2005/8/layout/vList4"/>
    <dgm:cxn modelId="{87569025-57A2-4E07-8C6C-7476BC193765}" type="presParOf" srcId="{D04C0A19-4A72-434E-9A15-05747C0C1450}" destId="{FB89FF54-09C2-4F54-BB62-EE29E439CAF4}" srcOrd="2" destOrd="0" presId="urn:microsoft.com/office/officeart/2005/8/layout/vList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3C916A-6A7E-4700-B09B-CD0F19D85204}" type="doc">
      <dgm:prSet loTypeId="urn:microsoft.com/office/officeart/2005/8/layout/vList4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E0666046-4636-49D6-960C-33EA1DCDCE9D}">
      <dgm:prSet custT="1"/>
      <dgm:spPr/>
      <dgm:t>
        <a:bodyPr/>
        <a:lstStyle/>
        <a:p>
          <a:pPr rtl="0"/>
          <a:r>
            <a:rPr lang="pt-BR" sz="3200" i="0" dirty="0" smtClean="0"/>
            <a:t>MANDATO CULTURAL 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3.17-19</a:t>
          </a:r>
          <a:endParaRPr lang="pt-BR" sz="2400" i="0" dirty="0"/>
        </a:p>
      </dgm:t>
    </dgm:pt>
    <dgm:pt modelId="{129311D9-437D-42D2-9DA4-DA3ACBD1B6D1}" type="parTrans" cxnId="{DB2695E9-7E63-44CB-AAD2-412A052AFB9E}">
      <dgm:prSet/>
      <dgm:spPr/>
      <dgm:t>
        <a:bodyPr/>
        <a:lstStyle/>
        <a:p>
          <a:endParaRPr lang="pt-BR"/>
        </a:p>
      </dgm:t>
    </dgm:pt>
    <dgm:pt modelId="{46259793-060D-4EE2-BF1A-B4A9A3091C50}" type="sibTrans" cxnId="{DB2695E9-7E63-44CB-AAD2-412A052AFB9E}">
      <dgm:prSet/>
      <dgm:spPr/>
      <dgm:t>
        <a:bodyPr/>
        <a:lstStyle/>
        <a:p>
          <a:endParaRPr lang="pt-BR"/>
        </a:p>
      </dgm:t>
    </dgm:pt>
    <dgm:pt modelId="{A7A2D0F9-B674-46DC-8260-33516912287C}">
      <dgm:prSet custT="1"/>
      <dgm:spPr/>
      <dgm:t>
        <a:bodyPr/>
        <a:lstStyle/>
        <a:p>
          <a:pPr rtl="0"/>
          <a:r>
            <a:rPr lang="pt-BR" sz="3200" i="0" dirty="0" smtClean="0"/>
            <a:t>MANDATO ESPIRITUAL 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</a:t>
          </a:r>
          <a:r>
            <a:rPr lang="pt-BR" sz="2400" i="0" dirty="0" smtClean="0"/>
            <a:t>3.8-10</a:t>
          </a:r>
          <a:endParaRPr lang="pt-BR" sz="2400" i="0" dirty="0" smtClean="0"/>
        </a:p>
      </dgm:t>
    </dgm:pt>
    <dgm:pt modelId="{9C04A25C-C066-4B0D-A7A4-C384AA245045}" type="parTrans" cxnId="{E2159CE7-E7E8-4165-A00B-333A1FE6DE21}">
      <dgm:prSet/>
      <dgm:spPr/>
      <dgm:t>
        <a:bodyPr/>
        <a:lstStyle/>
        <a:p>
          <a:endParaRPr lang="pt-BR"/>
        </a:p>
      </dgm:t>
    </dgm:pt>
    <dgm:pt modelId="{D2444A69-1F56-420D-BD2F-18E5071B82C9}" type="sibTrans" cxnId="{E2159CE7-E7E8-4165-A00B-333A1FE6DE21}">
      <dgm:prSet/>
      <dgm:spPr/>
      <dgm:t>
        <a:bodyPr/>
        <a:lstStyle/>
        <a:p>
          <a:endParaRPr lang="pt-BR"/>
        </a:p>
      </dgm:t>
    </dgm:pt>
    <dgm:pt modelId="{CAD86524-8487-4EE6-8B00-39855DB2395A}">
      <dgm:prSet custT="1"/>
      <dgm:spPr/>
      <dgm:t>
        <a:bodyPr/>
        <a:lstStyle/>
        <a:p>
          <a:pPr rtl="0"/>
          <a:r>
            <a:rPr lang="pt-BR" sz="3200" i="0" dirty="0" smtClean="0"/>
            <a:t>MANDATO SOCIAL </a:t>
          </a:r>
        </a:p>
        <a:p>
          <a:pPr rtl="0"/>
          <a:r>
            <a:rPr lang="pt-BR" sz="2400" i="0" dirty="0" err="1" smtClean="0"/>
            <a:t>Gn</a:t>
          </a:r>
          <a:r>
            <a:rPr lang="pt-BR" sz="2400" i="0" dirty="0" smtClean="0"/>
            <a:t> 3.12-13</a:t>
          </a:r>
          <a:endParaRPr lang="pt-BR" sz="2400" i="0" dirty="0"/>
        </a:p>
      </dgm:t>
    </dgm:pt>
    <dgm:pt modelId="{A93A2F75-7AC6-4B58-A8B4-08A880B7DF3F}" type="parTrans" cxnId="{07A9E676-4266-4E07-8BED-4A8C87EF4B51}">
      <dgm:prSet/>
      <dgm:spPr/>
      <dgm:t>
        <a:bodyPr/>
        <a:lstStyle/>
        <a:p>
          <a:endParaRPr lang="pt-BR"/>
        </a:p>
      </dgm:t>
    </dgm:pt>
    <dgm:pt modelId="{58A262A9-E272-4AE1-94F5-52362E0D0B91}" type="sibTrans" cxnId="{07A9E676-4266-4E07-8BED-4A8C87EF4B51}">
      <dgm:prSet/>
      <dgm:spPr/>
      <dgm:t>
        <a:bodyPr/>
        <a:lstStyle/>
        <a:p>
          <a:endParaRPr lang="pt-BR"/>
        </a:p>
      </dgm:t>
    </dgm:pt>
    <dgm:pt modelId="{1995C6BC-B355-4A6A-87EB-0FE1D4723D98}" type="pres">
      <dgm:prSet presAssocID="{FA3C916A-6A7E-4700-B09B-CD0F19D8520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1DFE80CA-C1CC-4BA2-928A-697C4F7C9124}" type="pres">
      <dgm:prSet presAssocID="{A7A2D0F9-B674-46DC-8260-33516912287C}" presName="comp" presStyleCnt="0"/>
      <dgm:spPr/>
      <dgm:t>
        <a:bodyPr/>
        <a:lstStyle/>
        <a:p>
          <a:endParaRPr lang="pt-BR"/>
        </a:p>
      </dgm:t>
    </dgm:pt>
    <dgm:pt modelId="{E91F24CC-4979-4BE3-B922-A1903E154FA7}" type="pres">
      <dgm:prSet presAssocID="{A7A2D0F9-B674-46DC-8260-33516912287C}" presName="box" presStyleLbl="node1" presStyleIdx="0" presStyleCnt="3"/>
      <dgm:spPr/>
      <dgm:t>
        <a:bodyPr/>
        <a:lstStyle/>
        <a:p>
          <a:endParaRPr lang="pt-BR"/>
        </a:p>
      </dgm:t>
    </dgm:pt>
    <dgm:pt modelId="{6BB89247-FB35-4B1C-88E0-E281B04F173E}" type="pres">
      <dgm:prSet presAssocID="{A7A2D0F9-B674-46DC-8260-33516912287C}" presName="img" presStyleLbl="fgImgPlace1" presStyleIdx="0" presStyleCnt="3" custScaleX="103987" custScaleY="108696" custLinFactNeighborX="-5436" custLinFactNeighborY="344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86359989-4996-4563-87D7-6570231B427B}" type="pres">
      <dgm:prSet presAssocID="{A7A2D0F9-B674-46DC-8260-33516912287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775A0B0-5011-4990-A54E-0D6E0547E1A3}" type="pres">
      <dgm:prSet presAssocID="{D2444A69-1F56-420D-BD2F-18E5071B82C9}" presName="spacer" presStyleCnt="0"/>
      <dgm:spPr/>
      <dgm:t>
        <a:bodyPr/>
        <a:lstStyle/>
        <a:p>
          <a:endParaRPr lang="pt-BR"/>
        </a:p>
      </dgm:t>
    </dgm:pt>
    <dgm:pt modelId="{FBAE8675-A7B5-4AF5-B12E-B3CFF6E7F48C}" type="pres">
      <dgm:prSet presAssocID="{CAD86524-8487-4EE6-8B00-39855DB2395A}" presName="comp" presStyleCnt="0"/>
      <dgm:spPr/>
    </dgm:pt>
    <dgm:pt modelId="{932F3472-CCCA-4243-BF30-5C80453D8EDF}" type="pres">
      <dgm:prSet presAssocID="{CAD86524-8487-4EE6-8B00-39855DB2395A}" presName="box" presStyleLbl="node1" presStyleIdx="1" presStyleCnt="3" custLinFactNeighborX="-919" custLinFactNeighborY="-3333"/>
      <dgm:spPr/>
      <dgm:t>
        <a:bodyPr/>
        <a:lstStyle/>
        <a:p>
          <a:endParaRPr lang="pt-BR"/>
        </a:p>
      </dgm:t>
    </dgm:pt>
    <dgm:pt modelId="{0AFFFB96-C0AA-4DEA-B4C1-DE8C8433C3E2}" type="pres">
      <dgm:prSet presAssocID="{CAD86524-8487-4EE6-8B00-39855DB2395A}" presName="img" presStyleLbl="fgImgPlace1" presStyleIdx="1" presStyleCnt="3" custScaleX="103987" custScaleY="108695" custLinFactNeighborX="-5436" custLinFactNeighborY="-5072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8AF7ED37-7E5D-46B4-A68F-432B48E2F982}" type="pres">
      <dgm:prSet presAssocID="{CAD86524-8487-4EE6-8B00-39855DB2395A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EE4E496-E17E-46BE-87D4-A76529276105}" type="pres">
      <dgm:prSet presAssocID="{58A262A9-E272-4AE1-94F5-52362E0D0B91}" presName="spacer" presStyleCnt="0"/>
      <dgm:spPr/>
    </dgm:pt>
    <dgm:pt modelId="{FD37513C-DCA6-4053-9C98-88280081C56F}" type="pres">
      <dgm:prSet presAssocID="{E0666046-4636-49D6-960C-33EA1DCDCE9D}" presName="comp" presStyleCnt="0"/>
      <dgm:spPr/>
      <dgm:t>
        <a:bodyPr/>
        <a:lstStyle/>
        <a:p>
          <a:endParaRPr lang="pt-BR"/>
        </a:p>
      </dgm:t>
    </dgm:pt>
    <dgm:pt modelId="{1942253C-6D45-431C-8897-EF27CD2E6156}" type="pres">
      <dgm:prSet presAssocID="{E0666046-4636-49D6-960C-33EA1DCDCE9D}" presName="box" presStyleLbl="node1" presStyleIdx="2" presStyleCnt="3" custLinFactNeighborY="-6667"/>
      <dgm:spPr/>
      <dgm:t>
        <a:bodyPr/>
        <a:lstStyle/>
        <a:p>
          <a:endParaRPr lang="pt-BR"/>
        </a:p>
      </dgm:t>
    </dgm:pt>
    <dgm:pt modelId="{E6EB2DDE-443A-47B6-B19A-108E46C4B1E5}" type="pres">
      <dgm:prSet presAssocID="{E0666046-4636-49D6-960C-33EA1DCDCE9D}" presName="img" presStyleLbl="fgImgPlace1" presStyleIdx="2" presStyleCnt="3" custScaleX="103987" custScaleY="108695" custLinFactNeighborX="-5436" custLinFactNeighborY="-9239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897AB6C1-834D-48B1-BFEB-A73CBB55144F}" type="pres">
      <dgm:prSet presAssocID="{E0666046-4636-49D6-960C-33EA1DCDCE9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A0AE5E6-F775-4B04-8B87-AF2C7167D4BE}" type="presOf" srcId="{CAD86524-8487-4EE6-8B00-39855DB2395A}" destId="{932F3472-CCCA-4243-BF30-5C80453D8EDF}" srcOrd="0" destOrd="0" presId="urn:microsoft.com/office/officeart/2005/8/layout/vList4"/>
    <dgm:cxn modelId="{F3D4D321-609B-4EF7-AF2D-DAC3FB929D71}" type="presOf" srcId="{E0666046-4636-49D6-960C-33EA1DCDCE9D}" destId="{897AB6C1-834D-48B1-BFEB-A73CBB55144F}" srcOrd="1" destOrd="0" presId="urn:microsoft.com/office/officeart/2005/8/layout/vList4"/>
    <dgm:cxn modelId="{66E9DA86-5764-4D42-B99A-0F1FF2E4DFA3}" type="presOf" srcId="{A7A2D0F9-B674-46DC-8260-33516912287C}" destId="{E91F24CC-4979-4BE3-B922-A1903E154FA7}" srcOrd="0" destOrd="0" presId="urn:microsoft.com/office/officeart/2005/8/layout/vList4"/>
    <dgm:cxn modelId="{8242AF8B-B16E-45F4-B303-E98B0E580767}" type="presOf" srcId="{A7A2D0F9-B674-46DC-8260-33516912287C}" destId="{86359989-4996-4563-87D7-6570231B427B}" srcOrd="1" destOrd="0" presId="urn:microsoft.com/office/officeart/2005/8/layout/vList4"/>
    <dgm:cxn modelId="{B5B62C14-0A36-4192-8903-ECCF4314A1DB}" type="presOf" srcId="{CAD86524-8487-4EE6-8B00-39855DB2395A}" destId="{8AF7ED37-7E5D-46B4-A68F-432B48E2F982}" srcOrd="1" destOrd="0" presId="urn:microsoft.com/office/officeart/2005/8/layout/vList4"/>
    <dgm:cxn modelId="{07A9E676-4266-4E07-8BED-4A8C87EF4B51}" srcId="{FA3C916A-6A7E-4700-B09B-CD0F19D85204}" destId="{CAD86524-8487-4EE6-8B00-39855DB2395A}" srcOrd="1" destOrd="0" parTransId="{A93A2F75-7AC6-4B58-A8B4-08A880B7DF3F}" sibTransId="{58A262A9-E272-4AE1-94F5-52362E0D0B91}"/>
    <dgm:cxn modelId="{DB2695E9-7E63-44CB-AAD2-412A052AFB9E}" srcId="{FA3C916A-6A7E-4700-B09B-CD0F19D85204}" destId="{E0666046-4636-49D6-960C-33EA1DCDCE9D}" srcOrd="2" destOrd="0" parTransId="{129311D9-437D-42D2-9DA4-DA3ACBD1B6D1}" sibTransId="{46259793-060D-4EE2-BF1A-B4A9A3091C50}"/>
    <dgm:cxn modelId="{B59EA795-E743-4EF5-91F7-68561757DA78}" type="presOf" srcId="{E0666046-4636-49D6-960C-33EA1DCDCE9D}" destId="{1942253C-6D45-431C-8897-EF27CD2E6156}" srcOrd="0" destOrd="0" presId="urn:microsoft.com/office/officeart/2005/8/layout/vList4"/>
    <dgm:cxn modelId="{B1DD48D3-DF35-4137-9994-22CEF10DC77F}" type="presOf" srcId="{FA3C916A-6A7E-4700-B09B-CD0F19D85204}" destId="{1995C6BC-B355-4A6A-87EB-0FE1D4723D98}" srcOrd="0" destOrd="0" presId="urn:microsoft.com/office/officeart/2005/8/layout/vList4"/>
    <dgm:cxn modelId="{E2159CE7-E7E8-4165-A00B-333A1FE6DE21}" srcId="{FA3C916A-6A7E-4700-B09B-CD0F19D85204}" destId="{A7A2D0F9-B674-46DC-8260-33516912287C}" srcOrd="0" destOrd="0" parTransId="{9C04A25C-C066-4B0D-A7A4-C384AA245045}" sibTransId="{D2444A69-1F56-420D-BD2F-18E5071B82C9}"/>
    <dgm:cxn modelId="{D7AE253E-A845-4CC9-A690-E6F221C52884}" type="presParOf" srcId="{1995C6BC-B355-4A6A-87EB-0FE1D4723D98}" destId="{1DFE80CA-C1CC-4BA2-928A-697C4F7C9124}" srcOrd="0" destOrd="0" presId="urn:microsoft.com/office/officeart/2005/8/layout/vList4"/>
    <dgm:cxn modelId="{26565E89-D669-47A5-887F-60F316E69B76}" type="presParOf" srcId="{1DFE80CA-C1CC-4BA2-928A-697C4F7C9124}" destId="{E91F24CC-4979-4BE3-B922-A1903E154FA7}" srcOrd="0" destOrd="0" presId="urn:microsoft.com/office/officeart/2005/8/layout/vList4"/>
    <dgm:cxn modelId="{2561EE89-52DB-4014-982E-2747FE69987A}" type="presParOf" srcId="{1DFE80CA-C1CC-4BA2-928A-697C4F7C9124}" destId="{6BB89247-FB35-4B1C-88E0-E281B04F173E}" srcOrd="1" destOrd="0" presId="urn:microsoft.com/office/officeart/2005/8/layout/vList4"/>
    <dgm:cxn modelId="{25D085DB-246E-46A7-A48A-2844AFE05E90}" type="presParOf" srcId="{1DFE80CA-C1CC-4BA2-928A-697C4F7C9124}" destId="{86359989-4996-4563-87D7-6570231B427B}" srcOrd="2" destOrd="0" presId="urn:microsoft.com/office/officeart/2005/8/layout/vList4"/>
    <dgm:cxn modelId="{B6C945D7-2E64-4917-A126-1F22D1272EC1}" type="presParOf" srcId="{1995C6BC-B355-4A6A-87EB-0FE1D4723D98}" destId="{8775A0B0-5011-4990-A54E-0D6E0547E1A3}" srcOrd="1" destOrd="0" presId="urn:microsoft.com/office/officeart/2005/8/layout/vList4"/>
    <dgm:cxn modelId="{BF89A2E2-5FE7-4172-84C6-BBD6E172E62B}" type="presParOf" srcId="{1995C6BC-B355-4A6A-87EB-0FE1D4723D98}" destId="{FBAE8675-A7B5-4AF5-B12E-B3CFF6E7F48C}" srcOrd="2" destOrd="0" presId="urn:microsoft.com/office/officeart/2005/8/layout/vList4"/>
    <dgm:cxn modelId="{F8177922-74C2-4B68-AABA-8502DC4363B8}" type="presParOf" srcId="{FBAE8675-A7B5-4AF5-B12E-B3CFF6E7F48C}" destId="{932F3472-CCCA-4243-BF30-5C80453D8EDF}" srcOrd="0" destOrd="0" presId="urn:microsoft.com/office/officeart/2005/8/layout/vList4"/>
    <dgm:cxn modelId="{A5BCC2D5-4D2A-4AB0-BAAE-898F2D5275C2}" type="presParOf" srcId="{FBAE8675-A7B5-4AF5-B12E-B3CFF6E7F48C}" destId="{0AFFFB96-C0AA-4DEA-B4C1-DE8C8433C3E2}" srcOrd="1" destOrd="0" presId="urn:microsoft.com/office/officeart/2005/8/layout/vList4"/>
    <dgm:cxn modelId="{5F7D08B7-E71F-435E-BAFE-2BE1685E3F4D}" type="presParOf" srcId="{FBAE8675-A7B5-4AF5-B12E-B3CFF6E7F48C}" destId="{8AF7ED37-7E5D-46B4-A68F-432B48E2F982}" srcOrd="2" destOrd="0" presId="urn:microsoft.com/office/officeart/2005/8/layout/vList4"/>
    <dgm:cxn modelId="{B78F9A10-0323-4B2D-B6F2-D666E5CFC792}" type="presParOf" srcId="{1995C6BC-B355-4A6A-87EB-0FE1D4723D98}" destId="{5EE4E496-E17E-46BE-87D4-A76529276105}" srcOrd="3" destOrd="0" presId="urn:microsoft.com/office/officeart/2005/8/layout/vList4"/>
    <dgm:cxn modelId="{AC121AF9-1F5B-46D8-870B-6B71758E198E}" type="presParOf" srcId="{1995C6BC-B355-4A6A-87EB-0FE1D4723D98}" destId="{FD37513C-DCA6-4053-9C98-88280081C56F}" srcOrd="4" destOrd="0" presId="urn:microsoft.com/office/officeart/2005/8/layout/vList4"/>
    <dgm:cxn modelId="{201E2198-233F-4CAA-BAAF-F2885832664B}" type="presParOf" srcId="{FD37513C-DCA6-4053-9C98-88280081C56F}" destId="{1942253C-6D45-431C-8897-EF27CD2E6156}" srcOrd="0" destOrd="0" presId="urn:microsoft.com/office/officeart/2005/8/layout/vList4"/>
    <dgm:cxn modelId="{33616F52-E4A2-45EB-A50C-BCA5D3915A2E}" type="presParOf" srcId="{FD37513C-DCA6-4053-9C98-88280081C56F}" destId="{E6EB2DDE-443A-47B6-B19A-108E46C4B1E5}" srcOrd="1" destOrd="0" presId="urn:microsoft.com/office/officeart/2005/8/layout/vList4"/>
    <dgm:cxn modelId="{95BB6E3A-3C57-46E5-994A-DE996ABB12B4}" type="presParOf" srcId="{FD37513C-DCA6-4053-9C98-88280081C56F}" destId="{897AB6C1-834D-48B1-BFEB-A73CBB55144F}" srcOrd="2" destOrd="0" presId="urn:microsoft.com/office/officeart/2005/8/layout/vList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71E6C5-91D4-4E6E-9AFF-25B807B0ABF9}" type="doc">
      <dgm:prSet loTypeId="urn:microsoft.com/office/officeart/2005/8/layout/vList2" loCatId="list" qsTypeId="urn:microsoft.com/office/officeart/2005/8/quickstyle/simple1#3" qsCatId="simple" csTypeId="urn:microsoft.com/office/officeart/2005/8/colors/accent0_1" csCatId="mainScheme"/>
      <dgm:spPr/>
      <dgm:t>
        <a:bodyPr/>
        <a:lstStyle/>
        <a:p>
          <a:endParaRPr lang="pt-BR"/>
        </a:p>
      </dgm:t>
    </dgm:pt>
    <dgm:pt modelId="{9B25B3FB-C61D-437A-A562-30BBF2B7241C}">
      <dgm:prSet/>
      <dgm:spPr/>
      <dgm:t>
        <a:bodyPr/>
        <a:lstStyle/>
        <a:p>
          <a:pPr algn="ctr" rtl="0"/>
          <a:r>
            <a:rPr lang="pt-BR" dirty="0" smtClean="0"/>
            <a:t>A crise que vivemos hoje se deve a estes abismos. </a:t>
          </a:r>
          <a:endParaRPr lang="pt-BR" dirty="0"/>
        </a:p>
      </dgm:t>
    </dgm:pt>
    <dgm:pt modelId="{787343E6-FFAA-4AE0-BB92-CC597DACDC99}" type="parTrans" cxnId="{F8F14762-D48D-448C-AB1B-BFB66DF91725}">
      <dgm:prSet/>
      <dgm:spPr/>
      <dgm:t>
        <a:bodyPr/>
        <a:lstStyle/>
        <a:p>
          <a:pPr algn="ctr"/>
          <a:endParaRPr lang="pt-BR"/>
        </a:p>
      </dgm:t>
    </dgm:pt>
    <dgm:pt modelId="{26EF79BF-CDD8-4BC2-90EB-3B52597DB9E4}" type="sibTrans" cxnId="{F8F14762-D48D-448C-AB1B-BFB66DF91725}">
      <dgm:prSet/>
      <dgm:spPr/>
      <dgm:t>
        <a:bodyPr/>
        <a:lstStyle/>
        <a:p>
          <a:pPr algn="ctr"/>
          <a:endParaRPr lang="pt-BR"/>
        </a:p>
      </dgm:t>
    </dgm:pt>
    <dgm:pt modelId="{D34246DE-D894-463F-8C80-154ED42486DB}" type="pres">
      <dgm:prSet presAssocID="{4C71E6C5-91D4-4E6E-9AFF-25B807B0AB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6E0C331-B79F-4ABD-9C6A-6C8995676404}" type="pres">
      <dgm:prSet presAssocID="{9B25B3FB-C61D-437A-A562-30BBF2B7241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3A5CAA1-9BB9-4FF7-8425-248B4B10DBA0}" type="presOf" srcId="{4C71E6C5-91D4-4E6E-9AFF-25B807B0ABF9}" destId="{D34246DE-D894-463F-8C80-154ED42486DB}" srcOrd="0" destOrd="0" presId="urn:microsoft.com/office/officeart/2005/8/layout/vList2"/>
    <dgm:cxn modelId="{F8F14762-D48D-448C-AB1B-BFB66DF91725}" srcId="{4C71E6C5-91D4-4E6E-9AFF-25B807B0ABF9}" destId="{9B25B3FB-C61D-437A-A562-30BBF2B7241C}" srcOrd="0" destOrd="0" parTransId="{787343E6-FFAA-4AE0-BB92-CC597DACDC99}" sibTransId="{26EF79BF-CDD8-4BC2-90EB-3B52597DB9E4}"/>
    <dgm:cxn modelId="{4CDFC035-7C8E-47F6-B1C2-9E85C287BF49}" type="presOf" srcId="{9B25B3FB-C61D-437A-A562-30BBF2B7241C}" destId="{C6E0C331-B79F-4ABD-9C6A-6C8995676404}" srcOrd="0" destOrd="0" presId="urn:microsoft.com/office/officeart/2005/8/layout/vList2"/>
    <dgm:cxn modelId="{8E2B3743-F685-4502-8F42-5207CF1CF35E}" type="presParOf" srcId="{D34246DE-D894-463F-8C80-154ED42486DB}" destId="{C6E0C331-B79F-4ABD-9C6A-6C899567640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983E1E-4E46-407A-AB41-0C92DB393E31}" type="doc">
      <dgm:prSet loTypeId="urn:microsoft.com/office/officeart/2005/8/layout/vList2" loCatId="list" qsTypeId="urn:microsoft.com/office/officeart/2005/8/quickstyle/simple1#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ACF4D1FB-E7A3-4428-8C53-BC8D60BF23D9}">
      <dgm:prSet custT="1"/>
      <dgm:spPr/>
      <dgm:t>
        <a:bodyPr/>
        <a:lstStyle/>
        <a:p>
          <a:pPr rtl="0"/>
          <a:r>
            <a:rPr lang="pt-BR" sz="1800" b="0" i="1" dirty="0" smtClean="0"/>
            <a:t>“Na verdade, </a:t>
          </a:r>
          <a:r>
            <a:rPr lang="pt-BR" sz="1800" b="1" i="1" dirty="0" smtClean="0"/>
            <a:t>a terra está contaminada </a:t>
          </a:r>
          <a:r>
            <a:rPr lang="pt-BR" sz="1800" b="0" i="1" dirty="0" smtClean="0"/>
            <a:t>por causa dos seus moradores, porquanto transgridem as leis, violam os estatutos e quebram a aliança eterna.” Is 24.5</a:t>
          </a:r>
          <a:endParaRPr lang="pt-BR" sz="1800" b="0" dirty="0"/>
        </a:p>
      </dgm:t>
    </dgm:pt>
    <dgm:pt modelId="{620AA251-8DB4-428A-B25F-99BEED31EA34}" type="parTrans" cxnId="{4CEA73BB-7EF0-4292-885A-B8BB701B6239}">
      <dgm:prSet/>
      <dgm:spPr/>
      <dgm:t>
        <a:bodyPr/>
        <a:lstStyle/>
        <a:p>
          <a:endParaRPr lang="pt-BR" sz="1800" b="0"/>
        </a:p>
      </dgm:t>
    </dgm:pt>
    <dgm:pt modelId="{DEDC5EE4-176F-45BD-B79E-B47FDE074B2C}" type="sibTrans" cxnId="{4CEA73BB-7EF0-4292-885A-B8BB701B6239}">
      <dgm:prSet/>
      <dgm:spPr/>
      <dgm:t>
        <a:bodyPr/>
        <a:lstStyle/>
        <a:p>
          <a:endParaRPr lang="pt-BR" sz="1800" b="0"/>
        </a:p>
      </dgm:t>
    </dgm:pt>
    <dgm:pt modelId="{460BA280-8B8F-4453-A0D2-F17953B38D5E}" type="pres">
      <dgm:prSet presAssocID="{87983E1E-4E46-407A-AB41-0C92DB393E3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03E0837-67A2-466F-B0CF-5EE54C4293B1}" type="pres">
      <dgm:prSet presAssocID="{ACF4D1FB-E7A3-4428-8C53-BC8D60BF23D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CEA73BB-7EF0-4292-885A-B8BB701B6239}" srcId="{87983E1E-4E46-407A-AB41-0C92DB393E31}" destId="{ACF4D1FB-E7A3-4428-8C53-BC8D60BF23D9}" srcOrd="0" destOrd="0" parTransId="{620AA251-8DB4-428A-B25F-99BEED31EA34}" sibTransId="{DEDC5EE4-176F-45BD-B79E-B47FDE074B2C}"/>
    <dgm:cxn modelId="{B3974A47-96BC-4461-8502-3D83134C2240}" type="presOf" srcId="{87983E1E-4E46-407A-AB41-0C92DB393E31}" destId="{460BA280-8B8F-4453-A0D2-F17953B38D5E}" srcOrd="0" destOrd="0" presId="urn:microsoft.com/office/officeart/2005/8/layout/vList2"/>
    <dgm:cxn modelId="{DFDC3CCA-C067-4EAC-A036-AD423DF5ABA7}" type="presOf" srcId="{ACF4D1FB-E7A3-4428-8C53-BC8D60BF23D9}" destId="{E03E0837-67A2-466F-B0CF-5EE54C4293B1}" srcOrd="0" destOrd="0" presId="urn:microsoft.com/office/officeart/2005/8/layout/vList2"/>
    <dgm:cxn modelId="{6ED53A7B-0B25-4FCC-A03B-C9F76E35F5F4}" type="presParOf" srcId="{460BA280-8B8F-4453-A0D2-F17953B38D5E}" destId="{E03E0837-67A2-466F-B0CF-5EE54C4293B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9296513-1D97-4E5F-A0CE-55B3189BA447}">
      <dsp:nvSpPr>
        <dsp:cNvPr id="0" name=""/>
        <dsp:cNvSpPr/>
      </dsp:nvSpPr>
      <dsp:spPr>
        <a:xfrm>
          <a:off x="0" y="311"/>
          <a:ext cx="3672408" cy="71945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i="1" kern="1200" dirty="0" smtClean="0">
              <a:solidFill>
                <a:schemeClr val="tx1"/>
              </a:solidFill>
            </a:rPr>
            <a:t>“Viu Deus tudo quanto fizera, e eis que era </a:t>
          </a:r>
          <a:r>
            <a:rPr lang="pt-BR" sz="2000" b="1" i="1" kern="1200" dirty="0" smtClean="0">
              <a:solidFill>
                <a:schemeClr val="tx1"/>
              </a:solidFill>
            </a:rPr>
            <a:t>muito bom</a:t>
          </a:r>
          <a:r>
            <a:rPr lang="pt-BR" sz="2000" i="1" kern="1200" dirty="0" smtClean="0">
              <a:solidFill>
                <a:schemeClr val="tx1"/>
              </a:solidFill>
            </a:rPr>
            <a:t>.” </a:t>
          </a:r>
          <a:r>
            <a:rPr lang="pt-BR" sz="2000" i="1" kern="1200" dirty="0" err="1" smtClean="0">
              <a:solidFill>
                <a:schemeClr val="tx1"/>
              </a:solidFill>
            </a:rPr>
            <a:t>Gn</a:t>
          </a:r>
          <a:r>
            <a:rPr lang="pt-BR" sz="2000" i="1" kern="1200" dirty="0" smtClean="0">
              <a:solidFill>
                <a:schemeClr val="tx1"/>
              </a:solidFill>
            </a:rPr>
            <a:t> 1.31</a:t>
          </a:r>
          <a:endParaRPr lang="pt-BR" sz="2000" kern="1200" dirty="0">
            <a:solidFill>
              <a:schemeClr val="tx1"/>
            </a:solidFill>
          </a:endParaRPr>
        </a:p>
      </dsp:txBody>
      <dsp:txXfrm>
        <a:off x="0" y="311"/>
        <a:ext cx="3672408" cy="71945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4E2D11D-979D-49E0-AE7D-C3CABE1AE25E}">
      <dsp:nvSpPr>
        <dsp:cNvPr id="0" name=""/>
        <dsp:cNvSpPr/>
      </dsp:nvSpPr>
      <dsp:spPr>
        <a:xfrm>
          <a:off x="212895" y="0"/>
          <a:ext cx="6558984" cy="1433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i="0" kern="1200" dirty="0" smtClean="0"/>
            <a:t>MANDATO ESPIRITUAL</a:t>
          </a:r>
        </a:p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1.27</a:t>
          </a:r>
          <a:endParaRPr lang="pt-BR" sz="2400" i="0" kern="1200" dirty="0"/>
        </a:p>
      </dsp:txBody>
      <dsp:txXfrm>
        <a:off x="1734623" y="0"/>
        <a:ext cx="5037256" cy="1433012"/>
      </dsp:txXfrm>
    </dsp:sp>
    <dsp:sp modelId="{F9671923-B224-4E5A-9983-2E4F40746771}">
      <dsp:nvSpPr>
        <dsp:cNvPr id="0" name=""/>
        <dsp:cNvSpPr/>
      </dsp:nvSpPr>
      <dsp:spPr>
        <a:xfrm>
          <a:off x="259893" y="75062"/>
          <a:ext cx="1324285" cy="12828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D857DDB-A6F8-483E-A2FA-45E442C34069}">
      <dsp:nvSpPr>
        <dsp:cNvPr id="0" name=""/>
        <dsp:cNvSpPr/>
      </dsp:nvSpPr>
      <dsp:spPr>
        <a:xfrm>
          <a:off x="216039" y="1632270"/>
          <a:ext cx="6558984" cy="14330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i="0" kern="1200" dirty="0" smtClean="0"/>
            <a:t>MANDATO SOCIAL </a:t>
          </a:r>
        </a:p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1.28a;  2.18,24</a:t>
          </a:r>
          <a:endParaRPr lang="pt-BR" sz="2400" i="0" kern="1200" dirty="0"/>
        </a:p>
      </dsp:txBody>
      <dsp:txXfrm>
        <a:off x="1737766" y="1632270"/>
        <a:ext cx="5037256" cy="1433012"/>
      </dsp:txXfrm>
    </dsp:sp>
    <dsp:sp modelId="{C069E0A0-1A76-4F30-9C60-A7E1CB81E1C9}">
      <dsp:nvSpPr>
        <dsp:cNvPr id="0" name=""/>
        <dsp:cNvSpPr/>
      </dsp:nvSpPr>
      <dsp:spPr>
        <a:xfrm>
          <a:off x="288028" y="1721814"/>
          <a:ext cx="1324285" cy="130252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CF6F39-ECAC-4B45-9D51-9BF8780E9126}">
      <dsp:nvSpPr>
        <dsp:cNvPr id="0" name=""/>
        <dsp:cNvSpPr/>
      </dsp:nvSpPr>
      <dsp:spPr>
        <a:xfrm>
          <a:off x="191138" y="3313141"/>
          <a:ext cx="6602499" cy="15090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600" i="0" kern="1200" dirty="0" smtClean="0"/>
            <a:t>MANDATO CULTURAL </a:t>
          </a:r>
        </a:p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1.28b; 2.15</a:t>
          </a:r>
          <a:endParaRPr lang="pt-BR" sz="2400" i="0" kern="1200" dirty="0"/>
        </a:p>
      </dsp:txBody>
      <dsp:txXfrm>
        <a:off x="1722961" y="3313141"/>
        <a:ext cx="5070675" cy="1509044"/>
      </dsp:txXfrm>
    </dsp:sp>
    <dsp:sp modelId="{3DB74E31-2D9A-4D59-AD4E-748636E07CC9}">
      <dsp:nvSpPr>
        <dsp:cNvPr id="0" name=""/>
        <dsp:cNvSpPr/>
      </dsp:nvSpPr>
      <dsp:spPr>
        <a:xfrm>
          <a:off x="268072" y="3425835"/>
          <a:ext cx="1388112" cy="132668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1F24CC-4979-4BE3-B922-A1903E154FA7}">
      <dsp:nvSpPr>
        <dsp:cNvPr id="0" name=""/>
        <dsp:cNvSpPr/>
      </dsp:nvSpPr>
      <dsp:spPr>
        <a:xfrm>
          <a:off x="0" y="0"/>
          <a:ext cx="6707088" cy="15526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i="0" kern="1200" dirty="0" smtClean="0"/>
            <a:t>MANDATO ESPIRITUAL 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</a:t>
          </a:r>
          <a:r>
            <a:rPr lang="pt-BR" sz="2400" i="0" kern="1200" dirty="0" smtClean="0"/>
            <a:t>3.8-10</a:t>
          </a:r>
          <a:endParaRPr lang="pt-BR" sz="2400" i="0" kern="1200" dirty="0" smtClean="0"/>
        </a:p>
      </dsp:txBody>
      <dsp:txXfrm>
        <a:off x="1496684" y="0"/>
        <a:ext cx="5210403" cy="1552672"/>
      </dsp:txXfrm>
    </dsp:sp>
    <dsp:sp modelId="{6BB89247-FB35-4B1C-88E0-E281B04F173E}">
      <dsp:nvSpPr>
        <dsp:cNvPr id="0" name=""/>
        <dsp:cNvSpPr/>
      </dsp:nvSpPr>
      <dsp:spPr>
        <a:xfrm>
          <a:off x="55606" y="144013"/>
          <a:ext cx="1394899" cy="135015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32F3472-CCCA-4243-BF30-5C80453D8EDF}">
      <dsp:nvSpPr>
        <dsp:cNvPr id="0" name=""/>
        <dsp:cNvSpPr/>
      </dsp:nvSpPr>
      <dsp:spPr>
        <a:xfrm>
          <a:off x="0" y="1656189"/>
          <a:ext cx="6707088" cy="15526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i="0" kern="1200" dirty="0" smtClean="0"/>
            <a:t>MANDATO SOCIAL 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3.12-13</a:t>
          </a:r>
          <a:endParaRPr lang="pt-BR" sz="2400" i="0" kern="1200" dirty="0"/>
        </a:p>
      </dsp:txBody>
      <dsp:txXfrm>
        <a:off x="1496684" y="1656189"/>
        <a:ext cx="5210403" cy="1552672"/>
      </dsp:txXfrm>
    </dsp:sp>
    <dsp:sp modelId="{0AFFFB96-C0AA-4DEA-B4C1-DE8C8433C3E2}">
      <dsp:nvSpPr>
        <dsp:cNvPr id="0" name=""/>
        <dsp:cNvSpPr/>
      </dsp:nvSpPr>
      <dsp:spPr>
        <a:xfrm>
          <a:off x="55606" y="1746203"/>
          <a:ext cx="1394899" cy="13501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942253C-6D45-431C-8897-EF27CD2E6156}">
      <dsp:nvSpPr>
        <dsp:cNvPr id="0" name=""/>
        <dsp:cNvSpPr/>
      </dsp:nvSpPr>
      <dsp:spPr>
        <a:xfrm>
          <a:off x="0" y="3312362"/>
          <a:ext cx="6707088" cy="15526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200" i="0" kern="1200" dirty="0" smtClean="0"/>
            <a:t>MANDATO CULTURAL </a:t>
          </a:r>
        </a:p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i="0" kern="1200" dirty="0" err="1" smtClean="0"/>
            <a:t>Gn</a:t>
          </a:r>
          <a:r>
            <a:rPr lang="pt-BR" sz="2400" i="0" kern="1200" dirty="0" smtClean="0"/>
            <a:t> 3.17-19</a:t>
          </a:r>
          <a:endParaRPr lang="pt-BR" sz="2400" i="0" kern="1200" dirty="0"/>
        </a:p>
      </dsp:txBody>
      <dsp:txXfrm>
        <a:off x="1496684" y="3312362"/>
        <a:ext cx="5210403" cy="1552672"/>
      </dsp:txXfrm>
    </dsp:sp>
    <dsp:sp modelId="{E6EB2DDE-443A-47B6-B19A-108E46C4B1E5}">
      <dsp:nvSpPr>
        <dsp:cNvPr id="0" name=""/>
        <dsp:cNvSpPr/>
      </dsp:nvSpPr>
      <dsp:spPr>
        <a:xfrm>
          <a:off x="55606" y="3402383"/>
          <a:ext cx="1394899" cy="135014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E0C331-B79F-4ABD-9C6A-6C8995676404}">
      <dsp:nvSpPr>
        <dsp:cNvPr id="0" name=""/>
        <dsp:cNvSpPr/>
      </dsp:nvSpPr>
      <dsp:spPr>
        <a:xfrm>
          <a:off x="0" y="119398"/>
          <a:ext cx="7848872" cy="69556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kern="1200" dirty="0" smtClean="0"/>
            <a:t>A crise que vivemos hoje se deve a estes abismos. </a:t>
          </a:r>
          <a:endParaRPr lang="pt-BR" sz="2900" kern="1200" dirty="0"/>
        </a:p>
      </dsp:txBody>
      <dsp:txXfrm>
        <a:off x="0" y="119398"/>
        <a:ext cx="7848872" cy="69556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3E0837-67A2-466F-B0CF-5EE54C4293B1}">
      <dsp:nvSpPr>
        <dsp:cNvPr id="0" name=""/>
        <dsp:cNvSpPr/>
      </dsp:nvSpPr>
      <dsp:spPr>
        <a:xfrm>
          <a:off x="0" y="169183"/>
          <a:ext cx="4968552" cy="12928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0" i="1" kern="1200" dirty="0" smtClean="0"/>
            <a:t>“Na verdade, </a:t>
          </a:r>
          <a:r>
            <a:rPr lang="pt-BR" sz="1800" b="1" i="1" kern="1200" dirty="0" smtClean="0"/>
            <a:t>a terra está contaminada </a:t>
          </a:r>
          <a:r>
            <a:rPr lang="pt-BR" sz="1800" b="0" i="1" kern="1200" dirty="0" smtClean="0"/>
            <a:t>por causa dos seus moradores, porquanto transgridem as leis, violam os estatutos e quebram a aliança eterna.” Is 24.5</a:t>
          </a:r>
          <a:endParaRPr lang="pt-BR" sz="1800" b="0" kern="1200" dirty="0"/>
        </a:p>
      </dsp:txBody>
      <dsp:txXfrm>
        <a:off x="0" y="169183"/>
        <a:ext cx="4968552" cy="1292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909106E-ED70-4C2D-A88F-CA989CFD3B27}" type="datetimeFigureOut">
              <a:rPr lang="pt-BR"/>
              <a:pPr>
                <a:defRPr/>
              </a:pPr>
              <a:t>27/09/2014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3631AE3-5FC0-4CD8-AA91-262F789F63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C1E9FC9-C672-4901-8299-110D6FFEA077}" type="datetimeFigureOut">
              <a:rPr lang="pt-BR"/>
              <a:pPr>
                <a:defRPr/>
              </a:pPr>
              <a:t>27/09/2014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00E71B-65A3-4ABD-B17F-09BA3500CA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2150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75858AC-B59E-48DA-B5AB-AFE08C4B1F4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B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z="1000" smtClean="0"/>
          </a:p>
        </p:txBody>
      </p:sp>
      <p:sp>
        <p:nvSpPr>
          <p:cNvPr id="37892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50F62FF-1676-4497-9DD5-70711E864857}" type="slidenum">
              <a:rPr lang="pt-BR" sz="1200">
                <a:latin typeface="Calibri" pitchFamily="34" charset="0"/>
              </a:rPr>
              <a:pPr algn="r"/>
              <a:t>2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379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33F652-0449-4618-9B69-4465CB78FB3A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t-B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584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905AE3-C8AF-490A-8675-E3C82C08EDF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3012" name="Espaço Reservado para Número de Slid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CF6E20-6EE8-40E4-974E-32802C99C19B}" type="slidenum">
              <a:rPr lang="pt-BR" sz="1200">
                <a:latin typeface="Calibri" pitchFamily="34" charset="0"/>
              </a:rPr>
              <a:pPr algn="r"/>
              <a:t>5</a:t>
            </a:fld>
            <a:endParaRPr lang="pt-BR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789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6E8E6C-8EBC-4C96-9227-99D35CE8BBDC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25603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5C70D9-5788-4D30-B196-9D07CCD423C8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39939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BBA320-C204-4A16-B077-7C35A65A5C48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t-BR" smtClean="0"/>
              <a:t>A desobediência deu-lhes a consciência da sua atitude rebelde e trouxe-lhes vergonha, culpa e medo (Gn 3:10), tornando-os miseráveis e desconfortáveis; separaram-se da comunhão com Deus, recebendo a morte espiritual e eterna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t-BR" smtClean="0"/>
              <a:t> o relacionamento do homem com sua ajudadora e descendência se tornou distorcido.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pt-BR" smtClean="0"/>
              <a:t>ambos perderam seu senso de serem governadores reais com Deus, passando de vice-gerentes e cultivadores da terra, a seus exploradores.</a:t>
            </a:r>
          </a:p>
        </p:txBody>
      </p:sp>
      <p:sp>
        <p:nvSpPr>
          <p:cNvPr id="4198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9CD92E-81FA-47CC-BDB0-933B0DD3F560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t-B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4035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7B736A-D871-4E4E-B390-A5AA1CB94BED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2765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27AA32-27A2-4009-A47A-270CFBB691C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t-B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48131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BB10FAA-1AF5-4E75-AFC7-4506C3EEC238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smtClean="0"/>
          </a:p>
        </p:txBody>
      </p:sp>
      <p:sp>
        <p:nvSpPr>
          <p:cNvPr id="52227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FEF2EC-8340-4A68-ABCC-3D513FBAF3C0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6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anhuasca.org.br/spa/?page_id=53&amp;lang=p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10.jpeg"/><Relationship Id="rId15" Type="http://schemas.openxmlformats.org/officeDocument/2006/relationships/image" Target="../media/image15.jpeg"/><Relationship Id="rId10" Type="http://schemas.openxmlformats.org/officeDocument/2006/relationships/diagramLayout" Target="../diagrams/layout1.xml"/><Relationship Id="rId4" Type="http://schemas.openxmlformats.org/officeDocument/2006/relationships/image" Target="../media/image9.jpeg"/><Relationship Id="rId9" Type="http://schemas.openxmlformats.org/officeDocument/2006/relationships/diagramData" Target="../diagrams/data1.xml"/><Relationship Id="rId1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diagramLayout" Target="../diagrams/layout5.xml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diagramData" Target="../diagrams/data5.xml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openxmlformats.org/officeDocument/2006/relationships/diagramColors" Target="../diagrams/colors5.xml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pPr eaLnBrk="1" hangingPunct="1"/>
            <a:r>
              <a:rPr lang="pt-BR" sz="2800" smtClean="0">
                <a:latin typeface="Calibri" pitchFamily="34" charset="0"/>
                <a:cs typeface="Arial" charset="0"/>
              </a:rPr>
              <a:t>A IGREJA E OS DESAFIOS DA PÓS-MODERNIDADE</a:t>
            </a:r>
            <a:endParaRPr lang="pt-BR" sz="2800" smtClean="0">
              <a:latin typeface="Arial" charset="0"/>
              <a:cs typeface="Arial" charset="0"/>
            </a:endParaRPr>
          </a:p>
        </p:txBody>
      </p:sp>
      <p:sp>
        <p:nvSpPr>
          <p:cNvPr id="18435" name="Subtítulo 2"/>
          <p:cNvSpPr>
            <a:spLocks noGrp="1"/>
          </p:cNvSpPr>
          <p:nvPr>
            <p:ph type="subTitle" idx="1"/>
          </p:nvPr>
        </p:nvSpPr>
        <p:spPr>
          <a:xfrm>
            <a:off x="106363" y="2347913"/>
            <a:ext cx="5113337" cy="2520950"/>
          </a:xfrm>
        </p:spPr>
        <p:txBody>
          <a:bodyPr/>
          <a:lstStyle/>
          <a:p>
            <a:pPr eaLnBrk="1" hangingPunct="1"/>
            <a:r>
              <a:rPr lang="pt-BR" sz="5400" smtClean="0"/>
              <a:t>Ecologia, Sustentabilidade e Fé Cristã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ítulo 1"/>
          <p:cNvSpPr>
            <a:spLocks noGrp="1"/>
          </p:cNvSpPr>
          <p:nvPr>
            <p:ph type="title" idx="4294967295"/>
          </p:nvPr>
        </p:nvSpPr>
        <p:spPr>
          <a:xfrm>
            <a:off x="971550" y="333375"/>
            <a:ext cx="7561263" cy="774700"/>
          </a:xfrm>
        </p:spPr>
        <p:txBody>
          <a:bodyPr/>
          <a:lstStyle/>
          <a:p>
            <a:pPr algn="l" eaLnBrk="1" hangingPunct="1"/>
            <a:r>
              <a:rPr lang="pt-BR" sz="3600" b="1" dirty="0" smtClean="0"/>
              <a:t>Pós-modernidade e ecologia</a:t>
            </a:r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467544" y="2780928"/>
            <a:ext cx="5184576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dirty="0" smtClean="0">
                <a:latin typeface="Calibri" pitchFamily="34" charset="0"/>
              </a:rPr>
              <a:t>- Ameaça Climática.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pt-BR" sz="2400" dirty="0" smtClean="0">
                <a:latin typeface="Calibri" pitchFamily="34" charset="0"/>
              </a:rPr>
              <a:t>Homem como ameaça a sobrevivência do Planeta.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pt-BR" sz="2400" dirty="0">
                <a:latin typeface="Calibri" pitchFamily="34" charset="0"/>
              </a:rPr>
              <a:t> </a:t>
            </a:r>
            <a:r>
              <a:rPr lang="pt-BR" sz="2400" dirty="0" smtClean="0">
                <a:latin typeface="Calibri" pitchFamily="34" charset="0"/>
              </a:rPr>
              <a:t>Direitos dos animais e do planeta.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pt-BR" sz="2400" dirty="0">
                <a:latin typeface="Calibri" pitchFamily="34" charset="0"/>
              </a:rPr>
              <a:t> </a:t>
            </a:r>
            <a:r>
              <a:rPr lang="pt-BR" sz="2400" dirty="0" smtClean="0">
                <a:latin typeface="Calibri" pitchFamily="34" charset="0"/>
              </a:rPr>
              <a:t>Busca de “igualdade” entre os homens e animais</a:t>
            </a:r>
            <a:r>
              <a:rPr lang="pt-BR" sz="2400" dirty="0" smtClean="0">
                <a:latin typeface="Calibri" pitchFamily="34" charset="0"/>
              </a:rPr>
              <a:t>.</a:t>
            </a:r>
          </a:p>
          <a:p>
            <a:pPr>
              <a:spcAft>
                <a:spcPts val="1200"/>
              </a:spcAft>
              <a:buFontTx/>
              <a:buChar char="-"/>
            </a:pPr>
            <a:r>
              <a:rPr lang="pt-BR" sz="2400" dirty="0" smtClean="0">
                <a:latin typeface="Calibri" pitchFamily="34" charset="0"/>
              </a:rPr>
              <a:t> </a:t>
            </a:r>
            <a:r>
              <a:rPr lang="pt-BR" sz="2400" dirty="0" smtClean="0">
                <a:latin typeface="Calibri" pitchFamily="34" charset="0"/>
              </a:rPr>
              <a:t>aproximação com religiões orientais.</a:t>
            </a:r>
            <a:endParaRPr lang="pt-BR" sz="2400" dirty="0">
              <a:latin typeface="Calibri" pitchFamily="34" charset="0"/>
            </a:endParaRPr>
          </a:p>
        </p:txBody>
      </p:sp>
      <p:pic>
        <p:nvPicPr>
          <p:cNvPr id="69637" name="Picture 5" descr="mae ter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204864"/>
            <a:ext cx="2718183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10"/>
          <p:cNvSpPr txBox="1">
            <a:spLocks/>
          </p:cNvSpPr>
          <p:nvPr/>
        </p:nvSpPr>
        <p:spPr>
          <a:xfrm>
            <a:off x="1476375" y="2133600"/>
            <a:ext cx="2159000" cy="576263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342900" algn="just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pt-BR" sz="3600" b="1" u="sng" dirty="0">
                <a:latin typeface="+mn-lt"/>
                <a:ea typeface="+mj-ea"/>
                <a:cs typeface="+mj-cs"/>
              </a:rPr>
              <a:t>Panteísmo</a:t>
            </a:r>
            <a:endParaRPr lang="pt-BR" sz="1600" b="1" u="sng" dirty="0">
              <a:latin typeface="+mn-lt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251520" y="4005064"/>
            <a:ext cx="835183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Clr>
                <a:srgbClr val="9BBB59"/>
              </a:buClr>
            </a:pPr>
            <a:endParaRPr lang="pt-BR" sz="2000" dirty="0">
              <a:latin typeface="Calibri" pitchFamily="34" charset="0"/>
            </a:endParaRPr>
          </a:p>
          <a:p>
            <a:pPr>
              <a:lnSpc>
                <a:spcPct val="150000"/>
              </a:lnSpc>
              <a:buClr>
                <a:srgbClr val="9BBB59"/>
              </a:buClr>
              <a:buFont typeface="Georgia" pitchFamily="18" charset="0"/>
              <a:buChar char="•"/>
            </a:pPr>
            <a:r>
              <a:rPr lang="pt-BR" sz="2000" dirty="0" smtClean="0">
                <a:latin typeface="Calibri" pitchFamily="34" charset="0"/>
              </a:rPr>
              <a:t> Doutrina que declara que Deus e a natureza são idênticos</a:t>
            </a:r>
            <a:r>
              <a:rPr lang="pt-BR" sz="2000" dirty="0" smtClean="0">
                <a:latin typeface="Calibri" pitchFamily="34" charset="0"/>
              </a:rPr>
              <a:t>.</a:t>
            </a:r>
          </a:p>
          <a:p>
            <a:pPr>
              <a:lnSpc>
                <a:spcPct val="150000"/>
              </a:lnSpc>
              <a:buClr>
                <a:srgbClr val="9BBB59"/>
              </a:buClr>
              <a:buFont typeface="Georgia" pitchFamily="18" charset="0"/>
              <a:buChar char="•"/>
            </a:pPr>
            <a:endParaRPr lang="pt-BR" sz="2000" dirty="0" smtClean="0">
              <a:latin typeface="Calibri" pitchFamily="34" charset="0"/>
            </a:endParaRPr>
          </a:p>
          <a:p>
            <a:pPr>
              <a:lnSpc>
                <a:spcPct val="150000"/>
              </a:lnSpc>
              <a:buClr>
                <a:srgbClr val="9BBB59"/>
              </a:buClr>
              <a:buFont typeface="Georgia" pitchFamily="18" charset="0"/>
              <a:buChar char="•"/>
            </a:pPr>
            <a:r>
              <a:rPr lang="pt-BR" sz="2000" i="1" dirty="0" smtClean="0">
                <a:latin typeface="Calibri" pitchFamily="34" charset="0"/>
              </a:rPr>
              <a:t>Deus</a:t>
            </a:r>
            <a:r>
              <a:rPr lang="pt-BR" sz="2000" i="1" dirty="0">
                <a:latin typeface="Calibri" pitchFamily="34" charset="0"/>
              </a:rPr>
              <a:t>, o próprio Universo, </a:t>
            </a:r>
            <a:r>
              <a:rPr lang="pt-BR" sz="2000" b="1" i="1" dirty="0">
                <a:latin typeface="Calibri" pitchFamily="34" charset="0"/>
              </a:rPr>
              <a:t>é o conjunto de tudo o quanto existe</a:t>
            </a:r>
            <a:r>
              <a:rPr lang="pt-BR" sz="2000" i="1" dirty="0">
                <a:latin typeface="Calibri" pitchFamily="34" charset="0"/>
              </a:rPr>
              <a:t>, ... </a:t>
            </a:r>
          </a:p>
          <a:p>
            <a:pPr algn="r">
              <a:lnSpc>
                <a:spcPct val="80000"/>
              </a:lnSpc>
              <a:buClr>
                <a:srgbClr val="9BBB59"/>
              </a:buClr>
            </a:pPr>
            <a:r>
              <a:rPr lang="pt-BR" sz="1200" b="1" dirty="0" smtClean="0">
                <a:latin typeface="Calibri" pitchFamily="34" charset="0"/>
              </a:rPr>
              <a:t>Sociedade </a:t>
            </a:r>
            <a:r>
              <a:rPr lang="pt-BR" sz="1200" b="1" dirty="0">
                <a:latin typeface="Calibri" pitchFamily="34" charset="0"/>
              </a:rPr>
              <a:t>Panteísta </a:t>
            </a:r>
            <a:r>
              <a:rPr lang="pt-BR" sz="1200" b="1" dirty="0" err="1">
                <a:latin typeface="Calibri" pitchFamily="34" charset="0"/>
              </a:rPr>
              <a:t>Panhuasca</a:t>
            </a:r>
            <a:endParaRPr lang="pt-BR" sz="1200" b="1" dirty="0">
              <a:latin typeface="Calibri" pitchFamily="34" charset="0"/>
            </a:endParaRPr>
          </a:p>
          <a:p>
            <a:pPr algn="r">
              <a:lnSpc>
                <a:spcPct val="80000"/>
              </a:lnSpc>
              <a:buClr>
                <a:srgbClr val="9BBB59"/>
              </a:buClr>
            </a:pPr>
            <a:r>
              <a:rPr lang="pt-BR" sz="1200" dirty="0">
                <a:latin typeface="Calibri" pitchFamily="34" charset="0"/>
                <a:hlinkClick r:id="rId3"/>
              </a:rPr>
              <a:t>http://panhuasca.org.br/spa/?</a:t>
            </a:r>
            <a:r>
              <a:rPr lang="pt-BR" sz="1200" dirty="0" err="1">
                <a:latin typeface="Calibri" pitchFamily="34" charset="0"/>
                <a:hlinkClick r:id="rId3"/>
              </a:rPr>
              <a:t>page_id</a:t>
            </a:r>
            <a:r>
              <a:rPr lang="pt-BR" sz="1200" dirty="0">
                <a:latin typeface="Calibri" pitchFamily="34" charset="0"/>
                <a:hlinkClick r:id="rId3"/>
              </a:rPr>
              <a:t>=53&amp;</a:t>
            </a:r>
            <a:r>
              <a:rPr lang="pt-BR" sz="1200" dirty="0" err="1">
                <a:latin typeface="Calibri" pitchFamily="34" charset="0"/>
                <a:hlinkClick r:id="rId3"/>
              </a:rPr>
              <a:t>lang</a:t>
            </a:r>
            <a:r>
              <a:rPr lang="pt-BR" sz="1200" dirty="0">
                <a:latin typeface="Calibri" pitchFamily="34" charset="0"/>
                <a:hlinkClick r:id="rId3"/>
              </a:rPr>
              <a:t>=</a:t>
            </a:r>
            <a:r>
              <a:rPr lang="pt-BR" sz="1200" dirty="0" err="1">
                <a:latin typeface="Calibri" pitchFamily="34" charset="0"/>
                <a:hlinkClick r:id="rId3"/>
              </a:rPr>
              <a:t>pt</a:t>
            </a:r>
            <a:endParaRPr lang="pt-BR" sz="1200" dirty="0">
              <a:latin typeface="Calibri" pitchFamily="34" charset="0"/>
            </a:endParaRPr>
          </a:p>
        </p:txBody>
      </p:sp>
      <p:sp>
        <p:nvSpPr>
          <p:cNvPr id="21508" name="Título 1"/>
          <p:cNvSpPr txBox="1">
            <a:spLocks/>
          </p:cNvSpPr>
          <p:nvPr/>
        </p:nvSpPr>
        <p:spPr bwMode="auto">
          <a:xfrm>
            <a:off x="971550" y="333375"/>
            <a:ext cx="7921625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t-BR" sz="4000" b="1">
                <a:latin typeface="Calibri" pitchFamily="34" charset="0"/>
              </a:rPr>
              <a:t>A deusa mãe terra</a:t>
            </a:r>
          </a:p>
        </p:txBody>
      </p:sp>
      <p:pic>
        <p:nvPicPr>
          <p:cNvPr id="21509" name="Picture 8" descr="imag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340768"/>
            <a:ext cx="3941440" cy="2853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A Visão Cristã</a:t>
            </a: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5867400" y="1484313"/>
            <a:ext cx="25209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ts val="600"/>
              </a:spcBef>
              <a:spcAft>
                <a:spcPts val="600"/>
              </a:spcAft>
              <a:buClr>
                <a:srgbClr val="9BBB59"/>
              </a:buClr>
            </a:pPr>
            <a:r>
              <a:rPr lang="pt-BR" sz="2400" b="1">
                <a:latin typeface="Calibri" pitchFamily="34" charset="0"/>
              </a:rPr>
              <a:t>CRIAÇÃO</a:t>
            </a:r>
          </a:p>
          <a:p>
            <a:pPr marL="365125" indent="-255588">
              <a:spcBef>
                <a:spcPts val="600"/>
              </a:spcBef>
              <a:spcAft>
                <a:spcPts val="600"/>
              </a:spcAft>
              <a:buClr>
                <a:srgbClr val="9BBB59"/>
              </a:buClr>
            </a:pPr>
            <a:endParaRPr lang="pt-BR" sz="2400" b="1">
              <a:latin typeface="Calibri" pitchFamily="34" charset="0"/>
            </a:endParaRPr>
          </a:p>
          <a:p>
            <a:pPr marL="365125" indent="-255588">
              <a:spcBef>
                <a:spcPts val="600"/>
              </a:spcBef>
              <a:spcAft>
                <a:spcPts val="600"/>
              </a:spcAft>
              <a:buClr>
                <a:srgbClr val="9BBB59"/>
              </a:buClr>
            </a:pPr>
            <a:r>
              <a:rPr lang="pt-BR" sz="2400" b="1">
                <a:latin typeface="Calibri" pitchFamily="34" charset="0"/>
              </a:rPr>
              <a:t>QUEDA</a:t>
            </a:r>
          </a:p>
          <a:p>
            <a:pPr marL="365125" indent="-255588">
              <a:spcBef>
                <a:spcPts val="600"/>
              </a:spcBef>
              <a:spcAft>
                <a:spcPts val="600"/>
              </a:spcAft>
              <a:buClr>
                <a:srgbClr val="9BBB59"/>
              </a:buClr>
            </a:pPr>
            <a:endParaRPr lang="pt-BR" sz="2400" b="1">
              <a:latin typeface="Calibri" pitchFamily="34" charset="0"/>
            </a:endParaRPr>
          </a:p>
          <a:p>
            <a:pPr marL="365125" indent="-255588">
              <a:spcBef>
                <a:spcPts val="600"/>
              </a:spcBef>
              <a:spcAft>
                <a:spcPts val="600"/>
              </a:spcAft>
              <a:buClr>
                <a:srgbClr val="9BBB59"/>
              </a:buClr>
            </a:pPr>
            <a:r>
              <a:rPr lang="pt-BR" sz="2400" b="1">
                <a:latin typeface="Calibri" pitchFamily="34" charset="0"/>
              </a:rPr>
              <a:t>REDENÇÃO</a:t>
            </a:r>
            <a:endParaRPr lang="pt-BR" sz="2400">
              <a:latin typeface="Calibri" pitchFamily="34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971550" y="5661025"/>
            <a:ext cx="7200900" cy="93662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65760" indent="-256032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pt-BR" sz="2400" dirty="0">
              <a:latin typeface="+mn-lt"/>
            </a:endParaRPr>
          </a:p>
        </p:txBody>
      </p:sp>
      <p:pic>
        <p:nvPicPr>
          <p:cNvPr id="24581" name="Picture 6" descr="Jesus_meu_salvado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2636838"/>
            <a:ext cx="470376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ítulo 1"/>
          <p:cNvSpPr>
            <a:spLocks noGrp="1"/>
          </p:cNvSpPr>
          <p:nvPr>
            <p:ph type="title" idx="4294967295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b="1" smtClean="0"/>
              <a:t>CRIAÇÃO</a:t>
            </a: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1258888" y="1268413"/>
            <a:ext cx="7345362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2438" indent="-3429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AutoNum type="arabicPeriod"/>
            </a:pPr>
            <a:r>
              <a:rPr lang="pt-BR" sz="2400" b="1">
                <a:latin typeface="Calibri" pitchFamily="34" charset="0"/>
              </a:rPr>
              <a:t>Deus Criador</a:t>
            </a:r>
            <a:r>
              <a:rPr lang="pt-BR" sz="2400">
                <a:latin typeface="Calibri" pitchFamily="34" charset="0"/>
              </a:rPr>
              <a:t>: Pré e autoexistente.</a:t>
            </a: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endParaRPr lang="pt-BR" sz="2400">
              <a:latin typeface="Calibri" pitchFamily="34" charset="0"/>
            </a:endParaRP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pt-BR" sz="2400" b="1">
                <a:latin typeface="Calibri" pitchFamily="34" charset="0"/>
              </a:rPr>
              <a:t>Deus Transcendente</a:t>
            </a:r>
            <a:r>
              <a:rPr lang="pt-BR" sz="2400">
                <a:latin typeface="Calibri" pitchFamily="34" charset="0"/>
              </a:rPr>
              <a:t>: as coisas criadas não são uma extensão da essência de Deus.</a:t>
            </a: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endParaRPr lang="pt-BR" sz="2400">
              <a:latin typeface="Calibri" pitchFamily="34" charset="0"/>
            </a:endParaRP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pt-BR" sz="2400" b="1">
                <a:latin typeface="Calibri" pitchFamily="34" charset="0"/>
              </a:rPr>
              <a:t>O mundo foi criado bom</a:t>
            </a:r>
            <a:r>
              <a:rPr lang="pt-BR" sz="2400">
                <a:latin typeface="Calibri" pitchFamily="34" charset="0"/>
              </a:rPr>
              <a:t>: Veredicto do Criador sobre a Sua criação.“E viu Deus que era muito bom”. </a:t>
            </a: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endParaRPr lang="pt-BR" sz="2400">
              <a:latin typeface="Calibri" pitchFamily="34" charset="0"/>
            </a:endParaRPr>
          </a:p>
          <a:p>
            <a:pPr marL="452438" indent="-342900">
              <a:spcBef>
                <a:spcPts val="600"/>
              </a:spcBef>
              <a:spcAft>
                <a:spcPts val="600"/>
              </a:spcAft>
              <a:buFont typeface="Calibri" pitchFamily="34" charset="0"/>
              <a:buAutoNum type="arabicPeriod"/>
            </a:pPr>
            <a:r>
              <a:rPr lang="pt-BR" sz="2400" b="1">
                <a:latin typeface="Calibri" pitchFamily="34" charset="0"/>
              </a:rPr>
              <a:t>Deus Infinito-Pessoal.</a:t>
            </a:r>
            <a:endParaRPr lang="pt-BR" sz="2400">
              <a:latin typeface="Calibri" pitchFamily="34" charset="0"/>
            </a:endParaRP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971550" y="5661025"/>
            <a:ext cx="7200900" cy="93662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365760" indent="-256032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defRPr/>
            </a:pPr>
            <a:endParaRPr lang="pt-BR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2B2B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O Deus Pessoal-Infinito</a:t>
            </a:r>
            <a:r>
              <a:rPr lang="pt-BR" smtClean="0"/>
              <a:t> </a:t>
            </a:r>
          </a:p>
        </p:txBody>
      </p:sp>
      <p:grpSp>
        <p:nvGrpSpPr>
          <p:cNvPr id="26627" name="Grupo 22"/>
          <p:cNvGrpSpPr>
            <a:grpSpLocks/>
          </p:cNvGrpSpPr>
          <p:nvPr/>
        </p:nvGrpSpPr>
        <p:grpSpPr bwMode="auto">
          <a:xfrm>
            <a:off x="1042988" y="1844675"/>
            <a:ext cx="2881312" cy="3600450"/>
            <a:chOff x="5308658" y="1268760"/>
            <a:chExt cx="3312367" cy="4032448"/>
          </a:xfrm>
        </p:grpSpPr>
        <p:sp>
          <p:nvSpPr>
            <p:cNvPr id="21" name="Retângulo de cantos arredondados 20"/>
            <p:cNvSpPr/>
            <p:nvPr/>
          </p:nvSpPr>
          <p:spPr>
            <a:xfrm>
              <a:off x="5308658" y="1268760"/>
              <a:ext cx="3312367" cy="403244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dirty="0"/>
                <a:t>‘</a:t>
              </a:r>
            </a:p>
          </p:txBody>
        </p:sp>
        <p:sp>
          <p:nvSpPr>
            <p:cNvPr id="9" name="Retângulo de cantos arredondados 8"/>
            <p:cNvSpPr/>
            <p:nvPr/>
          </p:nvSpPr>
          <p:spPr>
            <a:xfrm>
              <a:off x="6805155" y="1844824"/>
              <a:ext cx="286524" cy="324125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BR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5330558" y="1272316"/>
              <a:ext cx="3275867" cy="9298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b="1" dirty="0">
                  <a:latin typeface="+mn-lt"/>
                </a:rPr>
                <a:t>O Deus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2400" b="1" dirty="0">
                  <a:latin typeface="+mn-lt"/>
                </a:rPr>
                <a:t>Pessoal     -     Infinito</a:t>
              </a:r>
            </a:p>
          </p:txBody>
        </p:sp>
        <p:sp>
          <p:nvSpPr>
            <p:cNvPr id="15" name="Retângulo de cantos arredondados 14"/>
            <p:cNvSpPr/>
            <p:nvPr/>
          </p:nvSpPr>
          <p:spPr>
            <a:xfrm>
              <a:off x="7091678" y="2564905"/>
              <a:ext cx="1368747" cy="2169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dirty="0"/>
                <a:t>ABISMO</a:t>
              </a:r>
            </a:p>
          </p:txBody>
        </p:sp>
        <p:sp>
          <p:nvSpPr>
            <p:cNvPr id="26634" name="CaixaDeTexto 15"/>
            <p:cNvSpPr txBox="1">
              <a:spLocks noChangeArrowheads="1"/>
            </p:cNvSpPr>
            <p:nvPr/>
          </p:nvSpPr>
          <p:spPr bwMode="auto">
            <a:xfrm>
              <a:off x="5628032" y="2493785"/>
              <a:ext cx="1175297" cy="444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2000" b="1">
                  <a:latin typeface="Calibri" pitchFamily="34" charset="0"/>
                </a:rPr>
                <a:t>Homem</a:t>
              </a:r>
            </a:p>
          </p:txBody>
        </p:sp>
        <p:sp>
          <p:nvSpPr>
            <p:cNvPr id="26635" name="CaixaDeTexto 16"/>
            <p:cNvSpPr txBox="1">
              <a:spLocks noChangeArrowheads="1"/>
            </p:cNvSpPr>
            <p:nvPr/>
          </p:nvSpPr>
          <p:spPr bwMode="auto">
            <a:xfrm>
              <a:off x="7091679" y="3028956"/>
              <a:ext cx="1175297" cy="444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t-BR" sz="2000" b="1">
                  <a:latin typeface="Calibri" pitchFamily="34" charset="0"/>
                </a:rPr>
                <a:t>Homem</a:t>
              </a:r>
            </a:p>
          </p:txBody>
        </p:sp>
        <p:sp>
          <p:nvSpPr>
            <p:cNvPr id="26636" name="CaixaDeTexto 17"/>
            <p:cNvSpPr txBox="1">
              <a:spLocks noChangeArrowheads="1"/>
            </p:cNvSpPr>
            <p:nvPr/>
          </p:nvSpPr>
          <p:spPr bwMode="auto">
            <a:xfrm>
              <a:off x="5728407" y="3357881"/>
              <a:ext cx="1069447" cy="1639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Animal</a:t>
              </a:r>
            </a:p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Planta</a:t>
              </a:r>
            </a:p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...</a:t>
              </a:r>
            </a:p>
          </p:txBody>
        </p:sp>
        <p:sp>
          <p:nvSpPr>
            <p:cNvPr id="26637" name="CaixaDeTexto 18"/>
            <p:cNvSpPr txBox="1">
              <a:spLocks noChangeArrowheads="1"/>
            </p:cNvSpPr>
            <p:nvPr/>
          </p:nvSpPr>
          <p:spPr bwMode="auto">
            <a:xfrm>
              <a:off x="7168329" y="3357881"/>
              <a:ext cx="1069447" cy="1639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Animal</a:t>
              </a:r>
            </a:p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Planta</a:t>
              </a:r>
            </a:p>
            <a:p>
              <a:pPr algn="ctr">
                <a:lnSpc>
                  <a:spcPct val="150000"/>
                </a:lnSpc>
              </a:pPr>
              <a:r>
                <a:rPr lang="pt-BR" sz="2000" b="1">
                  <a:latin typeface="Calibri" pitchFamily="34" charset="0"/>
                </a:rPr>
                <a:t>...</a:t>
              </a:r>
            </a:p>
          </p:txBody>
        </p:sp>
        <p:sp>
          <p:nvSpPr>
            <p:cNvPr id="20" name="Retângulo de cantos arredondados 19"/>
            <p:cNvSpPr/>
            <p:nvPr/>
          </p:nvSpPr>
          <p:spPr>
            <a:xfrm>
              <a:off x="5436408" y="3140969"/>
              <a:ext cx="1368747" cy="216913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pt-BR" sz="1400" b="1" dirty="0"/>
                <a:t>ABISMO</a:t>
              </a:r>
            </a:p>
          </p:txBody>
        </p:sp>
      </p:grpSp>
      <p:sp>
        <p:nvSpPr>
          <p:cNvPr id="36869" name="CaixaDeTexto 25"/>
          <p:cNvSpPr txBox="1">
            <a:spLocks noChangeArrowheads="1"/>
          </p:cNvSpPr>
          <p:nvPr/>
        </p:nvSpPr>
        <p:spPr bwMode="auto">
          <a:xfrm>
            <a:off x="5219700" y="5091113"/>
            <a:ext cx="3070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pt-BR" b="1" i="1">
                <a:latin typeface="Calibri" pitchFamily="34" charset="0"/>
              </a:rPr>
              <a:t>Poluição e a Morte do Homem</a:t>
            </a:r>
          </a:p>
          <a:p>
            <a:pPr algn="r"/>
            <a:r>
              <a:rPr lang="pt-BR" b="1" i="1">
                <a:latin typeface="Calibri" pitchFamily="34" charset="0"/>
              </a:rPr>
              <a:t>Francis A. Schaeffer</a:t>
            </a:r>
          </a:p>
        </p:txBody>
      </p:sp>
      <p:sp>
        <p:nvSpPr>
          <p:cNvPr id="36880" name="CaixaDeTexto 25"/>
          <p:cNvSpPr txBox="1">
            <a:spLocks noChangeArrowheads="1"/>
          </p:cNvSpPr>
          <p:nvPr/>
        </p:nvSpPr>
        <p:spPr bwMode="auto">
          <a:xfrm>
            <a:off x="4356100" y="1773238"/>
            <a:ext cx="4103688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>
                <a:latin typeface="Calibri" pitchFamily="34" charset="0"/>
              </a:rPr>
              <a:t>O homem está </a:t>
            </a:r>
            <a:r>
              <a:rPr lang="pt-BR" sz="2000" b="1">
                <a:latin typeface="Calibri" pitchFamily="34" charset="0"/>
              </a:rPr>
              <a:t>separado</a:t>
            </a:r>
            <a:r>
              <a:rPr lang="pt-BR" sz="2000">
                <a:latin typeface="Calibri" pitchFamily="34" charset="0"/>
              </a:rPr>
              <a:t>, como pessoa, da natureza porque ele é feito </a:t>
            </a:r>
            <a:r>
              <a:rPr lang="pt-BR" sz="2000" b="1">
                <a:latin typeface="Calibri" pitchFamily="34" charset="0"/>
              </a:rPr>
              <a:t>à imagem de Deus</a:t>
            </a:r>
            <a:r>
              <a:rPr lang="pt-BR" sz="2000">
                <a:latin typeface="Calibri" pitchFamily="34" charset="0"/>
              </a:rPr>
              <a:t>. Quer dizer, </a:t>
            </a:r>
            <a:r>
              <a:rPr lang="pt-BR" sz="2000" b="1">
                <a:latin typeface="Calibri" pitchFamily="34" charset="0"/>
              </a:rPr>
              <a:t>ele tem personalidade</a:t>
            </a:r>
            <a:r>
              <a:rPr lang="pt-BR" sz="2000">
                <a:latin typeface="Calibri" pitchFamily="34" charset="0"/>
              </a:rPr>
              <a:t>, e como tal ele é </a:t>
            </a:r>
            <a:r>
              <a:rPr lang="pt-BR" sz="2000" b="1">
                <a:latin typeface="Calibri" pitchFamily="34" charset="0"/>
              </a:rPr>
              <a:t>único na criação</a:t>
            </a:r>
            <a:r>
              <a:rPr lang="pt-BR" sz="2000">
                <a:latin typeface="Calibri" pitchFamily="34" charset="0"/>
              </a:rPr>
              <a:t>; mas ele está </a:t>
            </a:r>
            <a:r>
              <a:rPr lang="pt-BR" sz="2000" b="1">
                <a:latin typeface="Calibri" pitchFamily="34" charset="0"/>
              </a:rPr>
              <a:t>unido a todas as outras criaturas como ser criado</a:t>
            </a:r>
            <a:r>
              <a:rPr lang="pt-BR" sz="2000"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m 12" descr="images (5)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" y="2060575"/>
            <a:ext cx="2066925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Criação</a:t>
            </a:r>
          </a:p>
        </p:txBody>
      </p:sp>
      <p:pic>
        <p:nvPicPr>
          <p:cNvPr id="27652" name="Espaço Reservado para Conteúdo 4" descr="paisagem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395288" y="4149725"/>
            <a:ext cx="2211387" cy="1655763"/>
          </a:xfrm>
        </p:spPr>
      </p:pic>
      <p:pic>
        <p:nvPicPr>
          <p:cNvPr id="27653" name="Imagem 6" descr="159292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1700213"/>
            <a:ext cx="2105025" cy="161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Imagem 7" descr="images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163" y="5084763"/>
            <a:ext cx="1922462" cy="143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Imagem 8" descr="images (2)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1628775"/>
            <a:ext cx="22129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Imagem 21" descr="nuvens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675" y="4868863"/>
            <a:ext cx="1871663" cy="174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4" name="Diagrama 23"/>
          <p:cNvGraphicFramePr/>
          <p:nvPr/>
        </p:nvGraphicFramePr>
        <p:xfrm>
          <a:off x="2843808" y="3717031"/>
          <a:ext cx="3672408" cy="720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7658" name="Imagem 22" descr="cosmos2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2288" y="3500438"/>
            <a:ext cx="20923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agem 5" descr="95276_Papel-de-Parede-Natureza-95276_1680x1050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0800" y="1125538"/>
            <a:ext cx="9058275" cy="566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Os Mandatos</a:t>
            </a:r>
          </a:p>
        </p:txBody>
      </p:sp>
      <p:graphicFrame>
        <p:nvGraphicFramePr>
          <p:cNvPr id="9" name="Espaço Reservado para Conteúdo 9"/>
          <p:cNvGraphicFramePr>
            <a:graphicFrameLocks noGrp="1"/>
          </p:cNvGraphicFramePr>
          <p:nvPr>
            <p:ph idx="1"/>
          </p:nvPr>
        </p:nvGraphicFramePr>
        <p:xfrm>
          <a:off x="1043608" y="1412776"/>
          <a:ext cx="698477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671923-B224-4E5A-9983-2E4F407467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graphicEl>
                                              <a:dgm id="{F9671923-B224-4E5A-9983-2E4F407467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E2D11D-979D-49E0-AE7D-C3CABE1AE2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graphicEl>
                                              <a:dgm id="{F4E2D11D-979D-49E0-AE7D-C3CABE1AE2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069E0A0-1A76-4F30-9C60-A7E1CB81E1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graphicEl>
                                              <a:dgm id="{C069E0A0-1A76-4F30-9C60-A7E1CB81E1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857DDB-A6F8-483E-A2FA-45E442C340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graphicEl>
                                              <a:dgm id="{3D857DDB-A6F8-483E-A2FA-45E442C340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DB74E31-2D9A-4D59-AD4E-748636E07C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graphicEl>
                                              <a:dgm id="{3DB74E31-2D9A-4D59-AD4E-748636E07C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ECF6F39-ECAC-4B45-9D51-9BF8780E9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graphicEl>
                                              <a:dgm id="{AECF6F39-ECAC-4B45-9D51-9BF8780E9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z="3600" smtClean="0">
                <a:solidFill>
                  <a:schemeClr val="tx1"/>
                </a:solidFill>
              </a:rPr>
              <a:t>Queda – A Quebra dos Mandatos</a:t>
            </a:r>
          </a:p>
        </p:txBody>
      </p:sp>
      <p:graphicFrame>
        <p:nvGraphicFramePr>
          <p:cNvPr id="9" name="Espaço Reservado para Conteúdo 9"/>
          <p:cNvGraphicFramePr>
            <a:graphicFrameLocks noGrp="1"/>
          </p:cNvGraphicFramePr>
          <p:nvPr>
            <p:ph idx="1"/>
          </p:nvPr>
        </p:nvGraphicFramePr>
        <p:xfrm>
          <a:off x="1321296" y="1412776"/>
          <a:ext cx="670708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B89247-FB35-4B1C-88E0-E281B04F17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>
                                            <p:graphicEl>
                                              <a:dgm id="{6BB89247-FB35-4B1C-88E0-E281B04F17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91F24CC-4979-4BE3-B922-A1903E154F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>
                                            <p:graphicEl>
                                              <a:dgm id="{E91F24CC-4979-4BE3-B922-A1903E154F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AFFFB96-C0AA-4DEA-B4C1-DE8C8433C3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>
                                            <p:graphicEl>
                                              <a:dgm id="{0AFFFB96-C0AA-4DEA-B4C1-DE8C8433C3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32F3472-CCCA-4243-BF30-5C80453D8E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>
                                            <p:graphicEl>
                                              <a:dgm id="{932F3472-CCCA-4243-BF30-5C80453D8E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6EB2DDE-443A-47B6-B19A-108E46C4B1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>
                                            <p:graphicEl>
                                              <a:dgm id="{E6EB2DDE-443A-47B6-B19A-108E46C4B1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42253C-6D45-431C-8897-EF27CD2E61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">
                                            <p:graphicEl>
                                              <a:dgm id="{1942253C-6D45-431C-8897-EF27CD2E61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Queda</a:t>
            </a:r>
          </a:p>
        </p:txBody>
      </p:sp>
      <p:sp>
        <p:nvSpPr>
          <p:cNvPr id="30723" name="Espaço Reservado para Conteúdo 10"/>
          <p:cNvSpPr>
            <a:spLocks noGrp="1"/>
          </p:cNvSpPr>
          <p:nvPr>
            <p:ph idx="1"/>
          </p:nvPr>
        </p:nvSpPr>
        <p:spPr>
          <a:xfrm>
            <a:off x="611560" y="3356992"/>
            <a:ext cx="4968602" cy="1730375"/>
          </a:xfrm>
        </p:spPr>
        <p:txBody>
          <a:bodyPr/>
          <a:lstStyle/>
          <a:p>
            <a:pPr lvl="1" eaLnBrk="1" hangingPunct="1">
              <a:lnSpc>
                <a:spcPct val="150000"/>
              </a:lnSpc>
            </a:pPr>
            <a:r>
              <a:rPr lang="pt-BR" sz="2400" dirty="0" smtClean="0">
                <a:solidFill>
                  <a:schemeClr val="tx1"/>
                </a:solidFill>
              </a:rPr>
              <a:t>Deus e o homem, </a:t>
            </a:r>
          </a:p>
          <a:p>
            <a:pPr lvl="1" eaLnBrk="1" hangingPunct="1">
              <a:spcBef>
                <a:spcPts val="600"/>
              </a:spcBef>
            </a:pPr>
            <a:r>
              <a:rPr lang="pt-BR" sz="2400" dirty="0" smtClean="0">
                <a:solidFill>
                  <a:schemeClr val="tx1"/>
                </a:solidFill>
              </a:rPr>
              <a:t>O homem e seus semelhantes, e </a:t>
            </a:r>
          </a:p>
          <a:p>
            <a:pPr lvl="1" eaLnBrk="1" hangingPunct="1">
              <a:lnSpc>
                <a:spcPct val="150000"/>
              </a:lnSpc>
            </a:pPr>
            <a:r>
              <a:rPr lang="pt-BR" sz="2400" dirty="0" smtClean="0">
                <a:solidFill>
                  <a:schemeClr val="tx1"/>
                </a:solidFill>
              </a:rPr>
              <a:t>O homem e a </a:t>
            </a:r>
            <a:r>
              <a:rPr lang="pt-BR" sz="2400" dirty="0" smtClean="0">
                <a:solidFill>
                  <a:schemeClr val="tx1"/>
                </a:solidFill>
              </a:rPr>
              <a:t>natureza (criação). </a:t>
            </a:r>
            <a:endParaRPr lang="pt-BR" sz="2400" dirty="0" smtClean="0">
              <a:solidFill>
                <a:schemeClr val="tx1"/>
              </a:solidFill>
            </a:endParaRPr>
          </a:p>
        </p:txBody>
      </p:sp>
      <p:pic>
        <p:nvPicPr>
          <p:cNvPr id="30724" name="Imagem 4" descr="abismo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196975"/>
            <a:ext cx="2938463" cy="439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Diagrama 9"/>
          <p:cNvGraphicFramePr/>
          <p:nvPr/>
        </p:nvGraphicFramePr>
        <p:xfrm>
          <a:off x="539552" y="5734997"/>
          <a:ext cx="7848872" cy="934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0726" name="Espaço Reservado para Conteúdo 10"/>
          <p:cNvSpPr txBox="1">
            <a:spLocks/>
          </p:cNvSpPr>
          <p:nvPr/>
        </p:nvSpPr>
        <p:spPr bwMode="auto">
          <a:xfrm>
            <a:off x="1042988" y="1844675"/>
            <a:ext cx="4681537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</a:pPr>
            <a:r>
              <a:rPr lang="pt-BR" sz="2800" b="1">
                <a:latin typeface="Calibri" pitchFamily="34" charset="0"/>
              </a:rPr>
              <a:t>Um grande abismo se estabeleceu entre:</a:t>
            </a:r>
          </a:p>
          <a:p>
            <a:pPr marL="342900" indent="-342900">
              <a:spcBef>
                <a:spcPct val="20000"/>
              </a:spcBef>
              <a:buFont typeface="Arial" charset="0"/>
              <a:buChar char="•"/>
            </a:pPr>
            <a:endParaRPr lang="pt-BR" sz="28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Efeitos da Queda</a:t>
            </a:r>
          </a:p>
        </p:txBody>
      </p:sp>
      <p:pic>
        <p:nvPicPr>
          <p:cNvPr id="31747" name="Espaço Reservado para Conteúdo 4" descr="w_h_lixo_agu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843213" y="4868863"/>
            <a:ext cx="2052637" cy="1368425"/>
          </a:xfrm>
        </p:spPr>
      </p:pic>
      <p:pic>
        <p:nvPicPr>
          <p:cNvPr id="31748" name="Imagem 5" descr="desmatament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5084763"/>
            <a:ext cx="2236788" cy="147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Imagem 6" descr="images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9850" y="5013325"/>
            <a:ext cx="19431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Imagem 8" descr="poluição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6238" y="1484313"/>
            <a:ext cx="1984375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Imagem 9" descr="poluicao dos rios(1)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1700213"/>
            <a:ext cx="194468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Imagem 11" descr="poluicao-da-agua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9700" y="1412875"/>
            <a:ext cx="2014538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4" descr="http://www.santoinacio-rio.com.br/amazonia2008/site57/Flora/bl-pl-fotos-a-marcha-da-insensatez-amazonia-desmatamento-0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4825" y="3284538"/>
            <a:ext cx="10429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4" descr="http://1.bp.blogspot.com/_09myttTPYag/R_oq_NCcNpI/AAAAAAAAAdQ/XuKoL-GDvZs/s400/2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51725" y="2060575"/>
            <a:ext cx="135731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2" descr="http://br.geocities.com/zuritageo/maritaca1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466013" y="4292600"/>
            <a:ext cx="1427162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Diagrama 16"/>
          <p:cNvGraphicFramePr/>
          <p:nvPr/>
        </p:nvGraphicFramePr>
        <p:xfrm>
          <a:off x="2123728" y="3068960"/>
          <a:ext cx="4968552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8" name="Imagem 7" descr="poluicao5.jp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1217612"/>
            <a:ext cx="9144000" cy="564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3024187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Redenção</a:t>
            </a:r>
          </a:p>
        </p:txBody>
      </p:sp>
      <p:pic>
        <p:nvPicPr>
          <p:cNvPr id="47109" name="Imagem 5" descr="pont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2819400"/>
            <a:ext cx="4464050" cy="334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ítulo 1"/>
          <p:cNvSpPr txBox="1">
            <a:spLocks/>
          </p:cNvSpPr>
          <p:nvPr/>
        </p:nvSpPr>
        <p:spPr bwMode="auto">
          <a:xfrm>
            <a:off x="3419475" y="115888"/>
            <a:ext cx="2232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pt-BR" sz="4400" b="1" dirty="0">
                <a:latin typeface="+mj-lt"/>
                <a:ea typeface="+mj-ea"/>
                <a:cs typeface="+mj-cs"/>
              </a:rPr>
              <a:t>Cósmica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47813" y="1412875"/>
            <a:ext cx="23034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defTabSz="457200">
              <a:lnSpc>
                <a:spcPct val="150000"/>
              </a:lnSpc>
              <a:buFont typeface="Arial" charset="0"/>
              <a:buChar char="•"/>
              <a:tabLst>
                <a:tab pos="4864100" algn="l"/>
              </a:tabLst>
              <a:defRPr/>
            </a:pPr>
            <a:r>
              <a:rPr lang="pt-BR" sz="2000" dirty="0">
                <a:latin typeface="+mj-lt"/>
                <a:cs typeface="Helvetica" pitchFamily="34" charset="0"/>
                <a:sym typeface="Helvetica" pitchFamily="34" charset="0"/>
              </a:rPr>
              <a:t> </a:t>
            </a:r>
            <a:r>
              <a:rPr lang="pt-BR" sz="2000" dirty="0" err="1">
                <a:latin typeface="+mj-lt"/>
                <a:cs typeface="Helvetica" pitchFamily="34" charset="0"/>
                <a:sym typeface="Helvetica" pitchFamily="34" charset="0"/>
              </a:rPr>
              <a:t>Rm</a:t>
            </a:r>
            <a:r>
              <a:rPr lang="pt-BR" sz="2000" dirty="0">
                <a:latin typeface="+mj-lt"/>
                <a:cs typeface="Helvetica" pitchFamily="34" charset="0"/>
                <a:sym typeface="Helvetica" pitchFamily="34" charset="0"/>
              </a:rPr>
              <a:t> 8.19-22</a:t>
            </a:r>
          </a:p>
          <a:p>
            <a:pPr algn="just" defTabSz="457200">
              <a:lnSpc>
                <a:spcPct val="150000"/>
              </a:lnSpc>
              <a:buFont typeface="Arial" charset="0"/>
              <a:buChar char="•"/>
              <a:tabLst>
                <a:tab pos="4864100" algn="l"/>
              </a:tabLst>
              <a:defRPr/>
            </a:pPr>
            <a:r>
              <a:rPr lang="pt-BR" sz="2000" dirty="0">
                <a:latin typeface="+mj-lt"/>
                <a:cs typeface="Helvetica" pitchFamily="34" charset="0"/>
                <a:sym typeface="Helvetica" pitchFamily="34" charset="0"/>
              </a:rPr>
              <a:t> Cl 1.19-20</a:t>
            </a:r>
            <a:endParaRPr lang="pt-BR" sz="2000" dirty="0">
              <a:latin typeface="+mj-lt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580063" y="1557338"/>
            <a:ext cx="25209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pt-BR" sz="2400" dirty="0"/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/>
              <a:t>Libertação, 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/>
              <a:t>Resgate, </a:t>
            </a:r>
          </a:p>
          <a:p>
            <a:pPr>
              <a:lnSpc>
                <a:spcPct val="150000"/>
              </a:lnSpc>
              <a:defRPr/>
            </a:pPr>
            <a:r>
              <a:rPr lang="pt-BR" sz="2400" dirty="0"/>
              <a:t>Restauração. </a:t>
            </a:r>
            <a:endParaRPr lang="pt-BR" sz="2400" dirty="0">
              <a:latin typeface="+mj-lt"/>
            </a:endParaRPr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5580063" y="3933825"/>
            <a:ext cx="29527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/>
              <a:t>Da totalidade da criação</a:t>
            </a:r>
            <a:r>
              <a:rPr lang="pt-BR" sz="2400"/>
              <a:t>.</a:t>
            </a:r>
          </a:p>
          <a:p>
            <a:pPr algn="just">
              <a:lnSpc>
                <a:spcPct val="150000"/>
              </a:lnSpc>
            </a:pPr>
            <a:endParaRPr lang="pt-BR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>
          <a:xfrm>
            <a:off x="1042988" y="133350"/>
            <a:ext cx="7993062" cy="1143000"/>
          </a:xfrm>
        </p:spPr>
        <p:txBody>
          <a:bodyPr/>
          <a:lstStyle/>
          <a:p>
            <a:pPr algn="l" eaLnBrk="1" hangingPunct="1"/>
            <a:r>
              <a:rPr lang="pt-BR" smtClean="0">
                <a:solidFill>
                  <a:schemeClr val="tx1"/>
                </a:solidFill>
              </a:rPr>
              <a:t>Uma visão cristã.....</a:t>
            </a:r>
          </a:p>
        </p:txBody>
      </p:sp>
      <p:sp>
        <p:nvSpPr>
          <p:cNvPr id="33795" name="CaixaDeTexto 13"/>
          <p:cNvSpPr txBox="1">
            <a:spLocks noChangeArrowheads="1"/>
          </p:cNvSpPr>
          <p:nvPr/>
        </p:nvSpPr>
        <p:spPr bwMode="auto">
          <a:xfrm>
            <a:off x="1116013" y="1125538"/>
            <a:ext cx="7642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3200">
                <a:latin typeface="Calibri" pitchFamily="34" charset="0"/>
              </a:rPr>
              <a:t>Conduz a uma relação correta com a criação.</a:t>
            </a:r>
          </a:p>
        </p:txBody>
      </p:sp>
      <p:sp>
        <p:nvSpPr>
          <p:cNvPr id="34821" name="Espaço Reservado para Conteúdo 2"/>
          <p:cNvSpPr txBox="1">
            <a:spLocks/>
          </p:cNvSpPr>
          <p:nvPr/>
        </p:nvSpPr>
        <p:spPr bwMode="auto">
          <a:xfrm>
            <a:off x="574675" y="3141663"/>
            <a:ext cx="44291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>
              <a:spcBef>
                <a:spcPct val="20000"/>
              </a:spcBef>
              <a:buClr>
                <a:srgbClr val="9BBB59"/>
              </a:buClr>
            </a:pPr>
            <a:r>
              <a:rPr lang="pt-BR" sz="2800" b="1" u="sng">
                <a:latin typeface="Calibri" pitchFamily="34" charset="0"/>
              </a:rPr>
              <a:t>Somos</a:t>
            </a:r>
            <a:r>
              <a:rPr lang="pt-BR" sz="2800" u="sng">
                <a:latin typeface="Calibri" pitchFamily="34" charset="0"/>
              </a:rPr>
              <a:t> </a:t>
            </a:r>
            <a:r>
              <a:rPr lang="pt-BR" sz="2800" b="1" u="sng">
                <a:latin typeface="Calibri" pitchFamily="34" charset="0"/>
              </a:rPr>
              <a:t>mordomos:</a:t>
            </a:r>
            <a:r>
              <a:rPr lang="pt-BR" sz="2800" u="sng">
                <a:latin typeface="Calibri" pitchFamily="34" charset="0"/>
              </a:rPr>
              <a:t> </a:t>
            </a:r>
            <a:r>
              <a:rPr lang="pt-BR" sz="2800">
                <a:latin typeface="Calibri" pitchFamily="34" charset="0"/>
              </a:rPr>
              <a:t>Devemos cultivar e guardar para a glória de Deus e o bem da criação e das criaturas.</a:t>
            </a:r>
          </a:p>
        </p:txBody>
      </p:sp>
      <p:pic>
        <p:nvPicPr>
          <p:cNvPr id="6" name="Picture 5" descr="asse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2708275"/>
            <a:ext cx="3095625" cy="3097213"/>
          </a:xfrm>
          <a:prstGeom prst="rect">
            <a:avLst/>
          </a:prstGeom>
          <a:noFill/>
          <a:ln w="12700" cap="flat" cmpd="sng">
            <a:noFill/>
            <a:prstDash val="solid"/>
            <a:miter lim="0"/>
            <a:headEnd type="none" w="med" len="med"/>
            <a:tailEnd type="none" w="med" len="med"/>
          </a:ln>
          <a:effectLst>
            <a:outerShdw dist="25401" dir="2700000" algn="ctr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6546</TotalTime>
  <Words>492</Words>
  <Application>Microsoft Office PowerPoint</Application>
  <PresentationFormat>Apresentação na tela (4:3)</PresentationFormat>
  <Paragraphs>99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 IGREJA E OS DESAFIOS DA PÓS-MODERNIDADE</vt:lpstr>
      <vt:lpstr>Pós-modernidade e ecologia</vt:lpstr>
      <vt:lpstr>Slide 3</vt:lpstr>
      <vt:lpstr>A Visão Cristã</vt:lpstr>
      <vt:lpstr>CRIAÇÃO</vt:lpstr>
      <vt:lpstr>O Deus Pessoal-Infinito </vt:lpstr>
      <vt:lpstr>Criação</vt:lpstr>
      <vt:lpstr>Os Mandatos</vt:lpstr>
      <vt:lpstr>Queda – A Quebra dos Mandatos</vt:lpstr>
      <vt:lpstr>Queda</vt:lpstr>
      <vt:lpstr>Efeitos da Queda</vt:lpstr>
      <vt:lpstr>Redenção</vt:lpstr>
      <vt:lpstr>Uma visão cristã.....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Casa</cp:lastModifiedBy>
  <cp:revision>439</cp:revision>
  <dcterms:created xsi:type="dcterms:W3CDTF">2012-12-11T13:56:48Z</dcterms:created>
  <dcterms:modified xsi:type="dcterms:W3CDTF">2014-09-28T01:45:42Z</dcterms:modified>
</cp:coreProperties>
</file>