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9" r:id="rId2"/>
  </p:sldMasterIdLst>
  <p:notesMasterIdLst>
    <p:notesMasterId r:id="rId13"/>
  </p:notesMasterIdLst>
  <p:handoutMasterIdLst>
    <p:handoutMasterId r:id="rId14"/>
  </p:handoutMasterIdLst>
  <p:sldIdLst>
    <p:sldId id="315" r:id="rId3"/>
    <p:sldId id="305" r:id="rId4"/>
    <p:sldId id="357" r:id="rId5"/>
    <p:sldId id="406" r:id="rId6"/>
    <p:sldId id="415" r:id="rId7"/>
    <p:sldId id="432" r:id="rId8"/>
    <p:sldId id="433" r:id="rId9"/>
    <p:sldId id="417" r:id="rId10"/>
    <p:sldId id="310" r:id="rId11"/>
    <p:sldId id="431" r:id="rId12"/>
  </p:sldIdLst>
  <p:sldSz cx="9906000" cy="6858000" type="A4"/>
  <p:notesSz cx="6858000" cy="9144000"/>
  <p:defaultTextStyle>
    <a:defPPr>
      <a:defRPr lang="en-US"/>
    </a:defPPr>
    <a:lvl1pPr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38125" indent="219075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77838" indent="436563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17550" indent="654050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957263" indent="871538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7B45"/>
    <a:srgbClr val="F99B34"/>
    <a:srgbClr val="DAE3F3"/>
    <a:srgbClr val="F7941E"/>
    <a:srgbClr val="F89C32"/>
    <a:srgbClr val="44749D"/>
    <a:srgbClr val="B56727"/>
    <a:srgbClr val="00A651"/>
    <a:srgbClr val="069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7" autoAdjust="0"/>
    <p:restoredTop sz="87776" autoAdjust="0"/>
  </p:normalViewPr>
  <p:slideViewPr>
    <p:cSldViewPr snapToGrid="0" snapToObjects="1">
      <p:cViewPr varScale="1">
        <p:scale>
          <a:sx n="76" d="100"/>
          <a:sy n="76" d="100"/>
        </p:scale>
        <p:origin x="1118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8B2537-39AB-4F58-9966-33C68047622C}" type="datetimeFigureOut">
              <a:rPr lang="en-US"/>
              <a:pPr>
                <a:defRPr/>
              </a:pPr>
              <a:t>6/13/2018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69126A9-6A64-4564-AD00-24F9A994E1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94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F2B0C28-14D4-4541-9329-F7928A83F5DE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75230C5-E07D-43DD-8553-361D1210CD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990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8125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7838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7550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263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93205E23-CED8-4ECF-9277-AB48E42015F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87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345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349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9D637FF-E2C1-4D49-91FF-C04DB5F5156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12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/>
              <a:t>EXEMPLO DO CARRO.</a:t>
            </a:r>
          </a:p>
          <a:p>
            <a:pPr>
              <a:lnSpc>
                <a:spcPct val="150000"/>
              </a:lnSpc>
            </a:pPr>
            <a:endParaRPr lang="pt-BR" sz="800" dirty="0"/>
          </a:p>
          <a:p>
            <a:pPr>
              <a:lnSpc>
                <a:spcPct val="150000"/>
              </a:lnSpc>
            </a:pPr>
            <a:r>
              <a:rPr lang="pt-BR" sz="800" dirty="0"/>
              <a:t>REFAZER AGENDA, REDEFINIR PRIORIDADES. 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997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/>
              <a:t>EXEMPLO DO CARRO.</a:t>
            </a:r>
          </a:p>
          <a:p>
            <a:pPr>
              <a:lnSpc>
                <a:spcPct val="150000"/>
              </a:lnSpc>
            </a:pPr>
            <a:endParaRPr lang="pt-BR" sz="800" dirty="0"/>
          </a:p>
          <a:p>
            <a:pPr>
              <a:lnSpc>
                <a:spcPct val="150000"/>
              </a:lnSpc>
            </a:pPr>
            <a:r>
              <a:rPr lang="pt-BR" sz="800" dirty="0"/>
              <a:t>REFAZER AGENDA, REDEFINIR PRIORIDADES. 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997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99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5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5D0A0-4D6D-45DF-9A43-53ED9D34836B}" type="datetimeFigureOut">
              <a:rPr lang="en-US"/>
              <a:pPr>
                <a:defRPr/>
              </a:pPr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05BCB-7D30-4F65-9CC2-BF015F6B49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3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4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6" name="Imagem 8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Imagem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Imagem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6146-09C4-4F3A-8844-864A8AC9EB84}" type="datetimeFigureOut">
              <a:rPr lang="en-US"/>
              <a:pPr>
                <a:defRPr/>
              </a:pPr>
              <a:t>6/13/2018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941E-3243-4320-BE74-1CE7A4F155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C5D7-6770-4448-823B-D058BB5F0FB0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695B-F6B7-4B0B-95BC-01BFEA3317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2A78-B1BB-4002-8365-97DAB3A8A049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D2BB1-19A2-4F61-9984-0D5C167898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D402E-34BF-493B-81B9-76D3123D8A40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BE40-AA0D-4ABB-BD15-066526A30C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D8B6-FB74-4A79-8909-BE7BC70125B2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9455C-4232-438F-B466-C4E86168B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91C77-36F2-462A-A105-78B346D0DD40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FED35-A9C6-47EA-AD4D-82C93D4304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F8B6A-7F5F-45BF-8EFA-79DC2F1443EE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F0F71-F807-49F7-B30B-8A4F9EB7A4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B0543-3D65-404E-8E9D-5A9735EFC7A7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4CC19-EED0-4B77-9E44-1DBB3D4DF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4E3EA-A1AB-4506-BFBC-C8D1CC96DCC6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3E11-3341-4B0A-93CF-352A349BE0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D905D-B144-4F7D-9B1F-94D8EA028E20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CE408-BCD5-46CE-98EE-EF7241CA6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DA1-2900-431B-8E9B-E915C66173B4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A1448-5687-4118-967D-DEE83A5BBB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04629-578B-4020-90B9-28A9D5B69665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697E3-AD51-4EBC-AD04-B872DAAB0AA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B5E42A-7788-4EDE-B448-F2092F94B048}" type="datetimeFigureOut">
              <a:rPr lang="en-US"/>
              <a:pPr>
                <a:defRPr/>
              </a:pPr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E41394-4B1A-4966-8634-137C3E06C63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6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1034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1035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037" name="Imagem 10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Imagem 11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Imagem 9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  <p:sldLayoutId id="2147483718" r:id="rId3"/>
    <p:sldLayoutId id="2147483719" r:id="rId4"/>
  </p:sldLayoutIdLst>
  <p:txStyles>
    <p:titleStyle>
      <a:lvl1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2pPr>
      <a:lvl3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3pPr>
      <a:lvl4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4pPr>
      <a:lvl5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5pPr>
      <a:lvl6pPr marL="4572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6pPr>
      <a:lvl7pPr marL="9144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7pPr>
      <a:lvl8pPr marL="13716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8pPr>
      <a:lvl9pPr marL="18288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9pPr>
    </p:titleStyle>
    <p:bodyStyle>
      <a:lvl1pPr marL="238125" indent="-238125" algn="l" defTabSz="957263" rtl="0" fontAlgn="base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4813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77B21D-6A94-4677-A77F-23813697F6D5}" type="datetimeFigureOut">
              <a:rPr lang="pt-BR"/>
              <a:pPr>
                <a:defRPr/>
              </a:pPr>
              <a:t>13/06/2018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B0D057-FBA4-4C6E-B8B1-B0C7B7CF97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5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sp>
        <p:nvSpPr>
          <p:cNvPr id="22530" name="Line 6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pic>
        <p:nvPicPr>
          <p:cNvPr id="22531" name="Imagem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60963"/>
            <a:ext cx="99060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agem 7" descr="Imagem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9488" y="2149475"/>
            <a:ext cx="540702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817805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spc="-59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NEEMIAS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200" b="1" spc="-59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Vasos de barro usados de modo surpreendente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664191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7: </a:t>
            </a: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SERVIR A DEUS DE MODO AGRADÁVEL REQUER FORTALECIMENTO E RESTAURAÇÃO DA FÉ. Neemias 7 e 8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1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ONEIDA MERCADANTE</a:t>
            </a:r>
          </a:p>
        </p:txBody>
      </p:sp>
      <p:pic>
        <p:nvPicPr>
          <p:cNvPr id="29699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360488"/>
            <a:ext cx="29940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/>
          </p:cNvPr>
          <p:cNvSpPr/>
          <p:nvPr/>
        </p:nvSpPr>
        <p:spPr>
          <a:xfrm>
            <a:off x="0" y="1"/>
            <a:ext cx="9906000" cy="51703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MUROS REEDIFICADOS...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085222" y="988361"/>
            <a:ext cx="7758973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Neemias 7.1 - Tarefa cumprida em 52 dias.</a:t>
            </a:r>
          </a:p>
          <a:p>
            <a:r>
              <a:rPr lang="pt-BR" sz="3200" b="1" dirty="0"/>
              <a:t>Neemias 7.4 -  O povo estava no exílio</a:t>
            </a:r>
          </a:p>
          <a:p>
            <a:r>
              <a:rPr lang="pt-BR" sz="3200" b="1" dirty="0"/>
              <a:t>Neemias 7.5-7 - O retorno do exílio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3200" b="1" dirty="0"/>
              <a:t> Número de exilados: 42.360 pessoas + 7.336 servos + animais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3200" b="1" dirty="0"/>
              <a:t>1.300 km ao longo do Rio Eufrates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3200" b="1" dirty="0"/>
              <a:t>Duração da viagem: 5 meses.</a:t>
            </a:r>
            <a:endParaRPr lang="pt-BR" sz="1800" dirty="0"/>
          </a:p>
          <a:p>
            <a:endParaRPr lang="pt-BR" sz="1800" dirty="0"/>
          </a:p>
          <a:p>
            <a:r>
              <a:rPr lang="pt-BR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28575" y="158750"/>
            <a:ext cx="9877425" cy="602362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O RETORNO DOS EXILADOS...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pic>
        <p:nvPicPr>
          <p:cNvPr id="1026" name="Picture 2" descr="Resultado de imagem para retorno do exÃ­lio babilon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58838"/>
            <a:ext cx="9906001" cy="599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QUAL A IMPORTÂNCIA DO RETORNO?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54912" y="1648047"/>
            <a:ext cx="847414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3200" b="1" dirty="0"/>
              <a:t>A manutenção da fé judaica no Deus vivo.</a:t>
            </a:r>
          </a:p>
          <a:p>
            <a:endParaRPr lang="pt-BR" sz="3200" b="1" dirty="0"/>
          </a:p>
          <a:p>
            <a:pPr marL="342900" indent="-342900">
              <a:buFont typeface="Wingdings" pitchFamily="2" charset="2"/>
              <a:buChar char="ü"/>
            </a:pPr>
            <a:r>
              <a:rPr lang="pt-BR" sz="3200" b="1" dirty="0"/>
              <a:t>Retorno de uma civilização com seus princípios doutrinários.</a:t>
            </a:r>
          </a:p>
          <a:p>
            <a:endParaRPr lang="pt-BR" sz="3200" b="1" dirty="0"/>
          </a:p>
          <a:p>
            <a:pPr marL="342900" indent="-342900">
              <a:buFont typeface="Wingdings" pitchFamily="2" charset="2"/>
              <a:buChar char="ü"/>
            </a:pPr>
            <a:r>
              <a:rPr lang="pt-BR" sz="3200" b="1" dirty="0"/>
              <a:t>A adoração era a razão de ser de Jerusalém</a:t>
            </a:r>
          </a:p>
          <a:p>
            <a:endParaRPr lang="pt-BR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 O povo estava de volta, e agora?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54912" y="1124262"/>
            <a:ext cx="85989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400" b="1" dirty="0"/>
              <a:t>A leitura da Palavra </a:t>
            </a:r>
            <a:r>
              <a:rPr lang="pt-BR" sz="2000" b="1" dirty="0"/>
              <a:t>( 8.1,12)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Deus moveu o coração do povo para reunir-se para buscar a palavra. ( espontâneo)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Todos se reuniram. Ninguém ficou de fora. ( coletivo)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Todo o povo se ajuntou como um só homem. ( harmonioso)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Não havia apenas um ajuntamento. ( comunhão)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A união era em torno da Palavra de Deus .Eles tinham sede da Palavra.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O povo permaneceu desde a alva até ao meio dia, com ouvidos atentos.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O </a:t>
            </a:r>
            <a:r>
              <a:rPr lang="pt-BR" sz="2000" b="1" dirty="0" err="1"/>
              <a:t>reavivamento</a:t>
            </a:r>
            <a:r>
              <a:rPr lang="pt-BR" sz="2000" b="1" dirty="0"/>
              <a:t> não foi um apelo ás emoções, mas ao entendimento.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O povo se pôs em pé. ( reverência)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000" b="1" dirty="0"/>
              <a:t>Adoração (8.6)</a:t>
            </a:r>
          </a:p>
          <a:p>
            <a:r>
              <a:rPr lang="pt-BR" sz="2000" b="1" dirty="0"/>
              <a:t>                                             </a:t>
            </a:r>
            <a:r>
              <a:rPr lang="pt-BR" sz="1200" b="1" dirty="0"/>
              <a:t>Rev. Hernandes Dias Lopes</a:t>
            </a:r>
          </a:p>
        </p:txBody>
      </p:sp>
    </p:spTree>
    <p:extLst>
      <p:ext uri="{BB962C8B-B14F-4D97-AF65-F5344CB8AC3E}">
        <p14:creationId xmlns:p14="http://schemas.microsoft.com/office/powerpoint/2010/main" val="881176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COMO O POVO REAGIU?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54912" y="1124262"/>
            <a:ext cx="859895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400" b="1" dirty="0"/>
              <a:t> ( 8.9)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b="1" dirty="0"/>
              <a:t>A Palavra de Deus produz quebrantamento, arrependimento e choro pelo pecado.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b="1" dirty="0"/>
              <a:t>(8.10)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b="1" dirty="0"/>
              <a:t>Alegria da restauração. O povo regozija-se não apenas por causa de Deus, mas em Deus: Sua graça, Seu amor, Seus dons. As festas deveriam ser celebradas com alegria ( </a:t>
            </a:r>
            <a:r>
              <a:rPr lang="pt-BR" sz="2400" b="1" dirty="0" err="1"/>
              <a:t>Dt</a:t>
            </a:r>
            <a:r>
              <a:rPr lang="pt-BR" sz="2400" b="1" dirty="0"/>
              <a:t> 16.11,14)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b="1" dirty="0"/>
              <a:t>(8.11,12)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sz="2400" b="1" dirty="0"/>
              <a:t>O povo deixou o choro e começou a regozijar-se. O povo começou não apenas a alegrar-se em Deus, mas a manifestar seu amor ao próximo, enviando porções </a:t>
            </a:r>
            <a:r>
              <a:rPr lang="pt-BR" sz="2400" b="1" dirty="0" err="1"/>
              <a:t>áqueles</a:t>
            </a:r>
            <a:r>
              <a:rPr lang="pt-BR" sz="2400" b="1" dirty="0"/>
              <a:t> que nada tinham.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2400" b="1" dirty="0"/>
          </a:p>
          <a:p>
            <a:endParaRPr lang="pt-BR" sz="2400" b="1" dirty="0"/>
          </a:p>
          <a:p>
            <a:endParaRPr lang="pt-BR" sz="2400" b="1" dirty="0"/>
          </a:p>
          <a:p>
            <a:endParaRPr lang="pt-BR" sz="1200" b="1" dirty="0"/>
          </a:p>
          <a:p>
            <a:r>
              <a:rPr lang="pt-BR" sz="1200" b="1" dirty="0"/>
              <a:t>                                                                                                                                               Rev. Hernandes Dias Lopes</a:t>
            </a:r>
          </a:p>
        </p:txBody>
      </p:sp>
    </p:spTree>
    <p:extLst>
      <p:ext uri="{BB962C8B-B14F-4D97-AF65-F5344CB8AC3E}">
        <p14:creationId xmlns:p14="http://schemas.microsoft.com/office/powerpoint/2010/main" val="927597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24763" y="2402958"/>
            <a:ext cx="7740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800" dirty="0"/>
          </a:p>
        </p:txBody>
      </p:sp>
      <p:pic>
        <p:nvPicPr>
          <p:cNvPr id="1026" name="Picture 2" descr="http://proavirtualg15.pbworks.com/f/1161632308/conclusa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534" y="149902"/>
            <a:ext cx="4400422" cy="146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424763" y="2143593"/>
            <a:ext cx="75843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pt-BR" sz="2000" b="1" dirty="0"/>
              <a:t> Neemias  buscou não apenas a reconstrução do muro, mas também a reconstrução espiritual do povo.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pt-BR" sz="2000" b="1" dirty="0"/>
              <a:t>Neemias restaurou não apenas os muros da cidade, mas também a ordem da cidade.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pt-BR" sz="2000" b="1" dirty="0"/>
              <a:t>A maior reforma que Neemias implementou foi a restauração da autoridade da Palavra de Deus sobre o povo.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pt-BR" sz="2000" b="1" dirty="0"/>
              <a:t>A leitura da Palavra causa um grande impacto sobre o povo.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pt-BR" sz="2000" b="1" dirty="0"/>
              <a:t>A alegria de Deus sempre vem sobre o povo quando este obedece á Palavra de Deus.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pt-BR" sz="2000" b="1" dirty="0"/>
              <a:t>A alegria do Senhor é a nossa força. (8.10)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/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19225" y="1704975"/>
            <a:ext cx="6950075" cy="22653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 defTabSz="23948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74755" name="CaixaDeTexto 7"/>
          <p:cNvSpPr txBox="1">
            <a:spLocks noChangeArrowheads="1"/>
          </p:cNvSpPr>
          <p:nvPr/>
        </p:nvSpPr>
        <p:spPr bwMode="auto">
          <a:xfrm>
            <a:off x="3381375" y="5624513"/>
            <a:ext cx="30257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email@professor.com.br</a:t>
            </a:r>
          </a:p>
        </p:txBody>
      </p:sp>
      <p:sp>
        <p:nvSpPr>
          <p:cNvPr id="2" name="Retângulo 1">
            <a:extLst/>
          </p:cNvPr>
          <p:cNvSpPr/>
          <p:nvPr/>
        </p:nvSpPr>
        <p:spPr>
          <a:xfrm>
            <a:off x="0" y="3868738"/>
            <a:ext cx="9906000" cy="159385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74757" name="Agrupar 12"/>
          <p:cNvGrpSpPr>
            <a:grpSpLocks/>
          </p:cNvGrpSpPr>
          <p:nvPr/>
        </p:nvGrpSpPr>
        <p:grpSpPr bwMode="auto">
          <a:xfrm>
            <a:off x="2017713" y="4086225"/>
            <a:ext cx="5753100" cy="1152525"/>
            <a:chOff x="2058806" y="5195668"/>
            <a:chExt cx="15315827" cy="3324666"/>
          </a:xfrm>
        </p:grpSpPr>
        <p:grpSp>
          <p:nvGrpSpPr>
            <p:cNvPr id="74758" name="Agrupar 13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74760" name="Imagem 1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61" name="Imagem 1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4759" name="Imagem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811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7359</TotalTime>
  <Words>502</Words>
  <Application>Microsoft Office PowerPoint</Application>
  <PresentationFormat>Papel A4 (210 x 297 mm)</PresentationFormat>
  <Paragraphs>69</Paragraphs>
  <Slides>10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Wingdings</vt:lpstr>
      <vt:lpstr>Office Theme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Daniel de Souza Galvão</cp:lastModifiedBy>
  <cp:revision>206</cp:revision>
  <dcterms:created xsi:type="dcterms:W3CDTF">2016-03-02T16:16:57Z</dcterms:created>
  <dcterms:modified xsi:type="dcterms:W3CDTF">2018-06-13T20:02:57Z</dcterms:modified>
</cp:coreProperties>
</file>