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1"/>
  </p:handoutMasterIdLst>
  <p:sldIdLst>
    <p:sldId id="256" r:id="rId2"/>
    <p:sldId id="402" r:id="rId3"/>
    <p:sldId id="332" r:id="rId4"/>
    <p:sldId id="390" r:id="rId5"/>
    <p:sldId id="399" r:id="rId6"/>
    <p:sldId id="367" r:id="rId7"/>
    <p:sldId id="405" r:id="rId8"/>
    <p:sldId id="377" r:id="rId9"/>
    <p:sldId id="381" r:id="rId10"/>
    <p:sldId id="406" r:id="rId11"/>
    <p:sldId id="392" r:id="rId12"/>
    <p:sldId id="396" r:id="rId13"/>
    <p:sldId id="382" r:id="rId14"/>
    <p:sldId id="380" r:id="rId15"/>
    <p:sldId id="359" r:id="rId16"/>
    <p:sldId id="384" r:id="rId17"/>
    <p:sldId id="385" r:id="rId18"/>
    <p:sldId id="376" r:id="rId19"/>
    <p:sldId id="369" r:id="rId20"/>
    <p:sldId id="395" r:id="rId21"/>
    <p:sldId id="370" r:id="rId22"/>
    <p:sldId id="371" r:id="rId23"/>
    <p:sldId id="372" r:id="rId24"/>
    <p:sldId id="373" r:id="rId25"/>
    <p:sldId id="387" r:id="rId26"/>
    <p:sldId id="407" r:id="rId27"/>
    <p:sldId id="388" r:id="rId28"/>
    <p:sldId id="393" r:id="rId29"/>
    <p:sldId id="403" r:id="rId30"/>
  </p:sldIdLst>
  <p:sldSz cx="9144000" cy="6858000" type="screen4x3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9A789A-DAF7-4498-B41C-63461223124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A5D577FD-5C52-4972-9ACF-A2CD1511E83F}">
      <dgm:prSet/>
      <dgm:spPr/>
      <dgm:t>
        <a:bodyPr/>
        <a:lstStyle/>
        <a:p>
          <a:pPr rtl="0"/>
          <a:r>
            <a:rPr lang="en-US" b="1" dirty="0" smtClean="0"/>
            <a:t>O </a:t>
          </a:r>
          <a:r>
            <a:rPr lang="en-US" b="1" dirty="0" err="1" smtClean="0"/>
            <a:t>que</a:t>
          </a:r>
          <a:r>
            <a:rPr lang="en-US" b="1" dirty="0" smtClean="0"/>
            <a:t> </a:t>
          </a:r>
          <a:r>
            <a:rPr lang="en-US" b="1" dirty="0" err="1" smtClean="0"/>
            <a:t>estudaremos</a:t>
          </a:r>
          <a:r>
            <a:rPr lang="en-US" b="1" dirty="0" smtClean="0"/>
            <a:t>?</a:t>
          </a:r>
          <a:endParaRPr lang="pt-BR" b="1" dirty="0"/>
        </a:p>
      </dgm:t>
    </dgm:pt>
    <dgm:pt modelId="{3C248784-5E45-4A58-A3FB-32B92365C131}" type="parTrans" cxnId="{CCF4033F-0159-4E42-AFBA-5AD349734812}">
      <dgm:prSet/>
      <dgm:spPr/>
      <dgm:t>
        <a:bodyPr/>
        <a:lstStyle/>
        <a:p>
          <a:endParaRPr lang="pt-BR"/>
        </a:p>
      </dgm:t>
    </dgm:pt>
    <dgm:pt modelId="{4AD1ABB2-A72C-44FA-9B7F-B60D298A6BCA}" type="sibTrans" cxnId="{CCF4033F-0159-4E42-AFBA-5AD349734812}">
      <dgm:prSet/>
      <dgm:spPr/>
      <dgm:t>
        <a:bodyPr/>
        <a:lstStyle/>
        <a:p>
          <a:endParaRPr lang="pt-BR"/>
        </a:p>
      </dgm:t>
    </dgm:pt>
    <dgm:pt modelId="{CD985837-6039-4408-A929-22019431E387}" type="pres">
      <dgm:prSet presAssocID="{949A789A-DAF7-4498-B41C-63461223124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48A00A1-116F-4C17-A3AC-92D5AA0903B6}" type="pres">
      <dgm:prSet presAssocID="{A5D577FD-5C52-4972-9ACF-A2CD1511E83F}" presName="circle1" presStyleLbl="node1" presStyleIdx="0" presStyleCnt="1"/>
      <dgm:spPr/>
    </dgm:pt>
    <dgm:pt modelId="{7F8D313E-ECC3-41A3-B5DC-6CEF6BDE5E7C}" type="pres">
      <dgm:prSet presAssocID="{A5D577FD-5C52-4972-9ACF-A2CD1511E83F}" presName="space" presStyleCnt="0"/>
      <dgm:spPr/>
    </dgm:pt>
    <dgm:pt modelId="{4AF3A267-30FF-4BE5-8CAE-ABF0A02F32B4}" type="pres">
      <dgm:prSet presAssocID="{A5D577FD-5C52-4972-9ACF-A2CD1511E83F}" presName="rect1" presStyleLbl="alignAcc1" presStyleIdx="0" presStyleCnt="1"/>
      <dgm:spPr/>
      <dgm:t>
        <a:bodyPr/>
        <a:lstStyle/>
        <a:p>
          <a:endParaRPr lang="pt-BR"/>
        </a:p>
      </dgm:t>
    </dgm:pt>
    <dgm:pt modelId="{6F453F69-2294-42ED-8A28-FC0940F76F5A}" type="pres">
      <dgm:prSet presAssocID="{A5D577FD-5C52-4972-9ACF-A2CD1511E83F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EE90B2A-2A1F-49B1-B6C2-BBC005C12A37}" type="presOf" srcId="{949A789A-DAF7-4498-B41C-63461223124E}" destId="{CD985837-6039-4408-A929-22019431E387}" srcOrd="0" destOrd="0" presId="urn:microsoft.com/office/officeart/2005/8/layout/target3"/>
    <dgm:cxn modelId="{131EA55F-42E4-4BED-AFFF-E15C88545E91}" type="presOf" srcId="{A5D577FD-5C52-4972-9ACF-A2CD1511E83F}" destId="{6F453F69-2294-42ED-8A28-FC0940F76F5A}" srcOrd="1" destOrd="0" presId="urn:microsoft.com/office/officeart/2005/8/layout/target3"/>
    <dgm:cxn modelId="{ACFF9AE5-DC55-4B68-B493-147D40FF6BCC}" type="presOf" srcId="{A5D577FD-5C52-4972-9ACF-A2CD1511E83F}" destId="{4AF3A267-30FF-4BE5-8CAE-ABF0A02F32B4}" srcOrd="0" destOrd="0" presId="urn:microsoft.com/office/officeart/2005/8/layout/target3"/>
    <dgm:cxn modelId="{CCF4033F-0159-4E42-AFBA-5AD349734812}" srcId="{949A789A-DAF7-4498-B41C-63461223124E}" destId="{A5D577FD-5C52-4972-9ACF-A2CD1511E83F}" srcOrd="0" destOrd="0" parTransId="{3C248784-5E45-4A58-A3FB-32B92365C131}" sibTransId="{4AD1ABB2-A72C-44FA-9B7F-B60D298A6BCA}"/>
    <dgm:cxn modelId="{5754C37A-9878-4B55-9FEC-B2FB7B80B4B9}" type="presParOf" srcId="{CD985837-6039-4408-A929-22019431E387}" destId="{C48A00A1-116F-4C17-A3AC-92D5AA0903B6}" srcOrd="0" destOrd="0" presId="urn:microsoft.com/office/officeart/2005/8/layout/target3"/>
    <dgm:cxn modelId="{E4C5C251-D2C4-43BE-9640-BC56B0ACDDFB}" type="presParOf" srcId="{CD985837-6039-4408-A929-22019431E387}" destId="{7F8D313E-ECC3-41A3-B5DC-6CEF6BDE5E7C}" srcOrd="1" destOrd="0" presId="urn:microsoft.com/office/officeart/2005/8/layout/target3"/>
    <dgm:cxn modelId="{99A41789-6862-4CCA-AED8-5B4E9914232C}" type="presParOf" srcId="{CD985837-6039-4408-A929-22019431E387}" destId="{4AF3A267-30FF-4BE5-8CAE-ABF0A02F32B4}" srcOrd="2" destOrd="0" presId="urn:microsoft.com/office/officeart/2005/8/layout/target3"/>
    <dgm:cxn modelId="{CA79EC54-E9E5-452B-890E-6EC7026FAA5A}" type="presParOf" srcId="{CD985837-6039-4408-A929-22019431E387}" destId="{6F453F69-2294-42ED-8A28-FC0940F76F5A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868F54-54E2-4ACB-A67C-F2D192C017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11FA5013-04A0-4051-B063-BEB3C1F1DA9B}">
      <dgm:prSet/>
      <dgm:spPr/>
      <dgm:t>
        <a:bodyPr/>
        <a:lstStyle/>
        <a:p>
          <a:pPr rtl="0"/>
          <a:r>
            <a:rPr lang="en-US" dirty="0" smtClean="0"/>
            <a:t>O </a:t>
          </a:r>
          <a:r>
            <a:rPr lang="en-US" dirty="0" err="1" smtClean="0"/>
            <a:t>colapso</a:t>
          </a:r>
          <a:r>
            <a:rPr lang="en-US" dirty="0" smtClean="0"/>
            <a:t> do </a:t>
          </a:r>
          <a:r>
            <a:rPr lang="en-US" dirty="0" err="1" smtClean="0"/>
            <a:t>significado</a:t>
          </a:r>
          <a:endParaRPr lang="pt-BR" dirty="0"/>
        </a:p>
      </dgm:t>
    </dgm:pt>
    <dgm:pt modelId="{47341B4E-E6D8-44FD-B436-94DC6BC9C873}" type="parTrans" cxnId="{A89C2726-54F3-46BC-A133-C3B9238724B4}">
      <dgm:prSet/>
      <dgm:spPr/>
      <dgm:t>
        <a:bodyPr/>
        <a:lstStyle/>
        <a:p>
          <a:endParaRPr lang="pt-BR"/>
        </a:p>
      </dgm:t>
    </dgm:pt>
    <dgm:pt modelId="{952483D5-9620-4A5C-85C2-2AED16C83709}" type="sibTrans" cxnId="{A89C2726-54F3-46BC-A133-C3B9238724B4}">
      <dgm:prSet/>
      <dgm:spPr/>
      <dgm:t>
        <a:bodyPr/>
        <a:lstStyle/>
        <a:p>
          <a:endParaRPr lang="pt-BR"/>
        </a:p>
      </dgm:t>
    </dgm:pt>
    <dgm:pt modelId="{7829B9F5-D64F-4098-B492-719E727096D1}" type="pres">
      <dgm:prSet presAssocID="{89868F54-54E2-4ACB-A67C-F2D192C017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37B4B62-0F2B-4513-8E56-4286D10BDA9F}" type="pres">
      <dgm:prSet presAssocID="{11FA5013-04A0-4051-B063-BEB3C1F1DA9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89C2726-54F3-46BC-A133-C3B9238724B4}" srcId="{89868F54-54E2-4ACB-A67C-F2D192C01709}" destId="{11FA5013-04A0-4051-B063-BEB3C1F1DA9B}" srcOrd="0" destOrd="0" parTransId="{47341B4E-E6D8-44FD-B436-94DC6BC9C873}" sibTransId="{952483D5-9620-4A5C-85C2-2AED16C83709}"/>
    <dgm:cxn modelId="{B09E25B7-3C75-4EA4-9514-E43C46B7E545}" type="presOf" srcId="{89868F54-54E2-4ACB-A67C-F2D192C01709}" destId="{7829B9F5-D64F-4098-B492-719E727096D1}" srcOrd="0" destOrd="0" presId="urn:microsoft.com/office/officeart/2005/8/layout/vList2"/>
    <dgm:cxn modelId="{7E7D6EA9-90B1-44AC-B5BF-ACC64281EAC5}" type="presOf" srcId="{11FA5013-04A0-4051-B063-BEB3C1F1DA9B}" destId="{237B4B62-0F2B-4513-8E56-4286D10BDA9F}" srcOrd="0" destOrd="0" presId="urn:microsoft.com/office/officeart/2005/8/layout/vList2"/>
    <dgm:cxn modelId="{22EAE4B3-AA04-4D11-8946-C47B1E2A36BA}" type="presParOf" srcId="{7829B9F5-D64F-4098-B492-719E727096D1}" destId="{237B4B62-0F2B-4513-8E56-4286D10BDA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BAB100-A52C-4912-B1EF-0851D43E8C49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27018697-FBEE-4948-AAA0-79B7E1698AF7}">
      <dgm:prSet/>
      <dgm:spPr/>
      <dgm:t>
        <a:bodyPr/>
        <a:lstStyle/>
        <a:p>
          <a:pPr rtl="0"/>
          <a:r>
            <a:rPr lang="en-US" b="0" i="0" baseline="0" dirty="0" smtClean="0"/>
            <a:t>A </a:t>
          </a:r>
          <a:r>
            <a:rPr lang="en-US" b="0" i="0" baseline="0" dirty="0" err="1" smtClean="0"/>
            <a:t>bioética</a:t>
          </a:r>
          <a:r>
            <a:rPr lang="en-US" b="0" i="0" baseline="0" dirty="0" smtClean="0"/>
            <a:t>, a </a:t>
          </a:r>
          <a:r>
            <a:rPr lang="en-US" b="0" i="0" baseline="0" dirty="0" err="1" smtClean="0"/>
            <a:t>cultura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da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morte</a:t>
          </a:r>
          <a:r>
            <a:rPr lang="en-US" b="0" i="0" baseline="0" dirty="0" smtClean="0"/>
            <a:t> e a </a:t>
          </a:r>
          <a:r>
            <a:rPr lang="en-US" b="0" i="0" baseline="0" dirty="0" err="1" smtClean="0"/>
            <a:t>Ética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Cristã</a:t>
          </a:r>
          <a:endParaRPr lang="pt-BR" b="0" i="0" baseline="0" dirty="0"/>
        </a:p>
      </dgm:t>
    </dgm:pt>
    <dgm:pt modelId="{FA24F098-FC2D-4E24-8CF1-2B7FA1C0E6C1}" type="parTrans" cxnId="{11C8C7A4-E65B-44A4-81D5-5A799652E0B4}">
      <dgm:prSet/>
      <dgm:spPr/>
      <dgm:t>
        <a:bodyPr/>
        <a:lstStyle/>
        <a:p>
          <a:endParaRPr lang="pt-BR"/>
        </a:p>
      </dgm:t>
    </dgm:pt>
    <dgm:pt modelId="{4E267C1B-BBE6-4269-A210-008E60E25E7F}" type="sibTrans" cxnId="{11C8C7A4-E65B-44A4-81D5-5A799652E0B4}">
      <dgm:prSet/>
      <dgm:spPr/>
      <dgm:t>
        <a:bodyPr/>
        <a:lstStyle/>
        <a:p>
          <a:endParaRPr lang="pt-BR"/>
        </a:p>
      </dgm:t>
    </dgm:pt>
    <dgm:pt modelId="{1673BE6B-256E-4DB7-AF27-678F492F0AE3}" type="pres">
      <dgm:prSet presAssocID="{A0BAB100-A52C-4912-B1EF-0851D43E8C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F142493-1D43-49BE-9F9B-538C7E401AE8}" type="pres">
      <dgm:prSet presAssocID="{27018697-FBEE-4948-AAA0-79B7E1698AF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B7F9DA8-AFC0-47B6-B545-0C0C3C48383D}" type="presOf" srcId="{A0BAB100-A52C-4912-B1EF-0851D43E8C49}" destId="{1673BE6B-256E-4DB7-AF27-678F492F0AE3}" srcOrd="0" destOrd="0" presId="urn:microsoft.com/office/officeart/2005/8/layout/vList2"/>
    <dgm:cxn modelId="{A411FC94-12F0-4110-9AEF-00CD9B3522C0}" type="presOf" srcId="{27018697-FBEE-4948-AAA0-79B7E1698AF7}" destId="{DF142493-1D43-49BE-9F9B-538C7E401AE8}" srcOrd="0" destOrd="0" presId="urn:microsoft.com/office/officeart/2005/8/layout/vList2"/>
    <dgm:cxn modelId="{11C8C7A4-E65B-44A4-81D5-5A799652E0B4}" srcId="{A0BAB100-A52C-4912-B1EF-0851D43E8C49}" destId="{27018697-FBEE-4948-AAA0-79B7E1698AF7}" srcOrd="0" destOrd="0" parTransId="{FA24F098-FC2D-4E24-8CF1-2B7FA1C0E6C1}" sibTransId="{4E267C1B-BBE6-4269-A210-008E60E25E7F}"/>
    <dgm:cxn modelId="{E4A4CD5D-D643-4EB8-83A7-D70EA765C884}" type="presParOf" srcId="{1673BE6B-256E-4DB7-AF27-678F492F0AE3}" destId="{DF142493-1D43-49BE-9F9B-538C7E401AE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5EAEDA-EE68-487F-913A-D2A27EA42F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D8D4428D-F465-4149-9517-8C7DB08AFD4B}">
      <dgm:prSet/>
      <dgm:spPr/>
      <dgm:t>
        <a:bodyPr/>
        <a:lstStyle/>
        <a:p>
          <a:pPr rtl="0"/>
          <a:r>
            <a:rPr lang="en-US" b="0" i="0" baseline="0" dirty="0" smtClean="0"/>
            <a:t>A </a:t>
          </a:r>
          <a:r>
            <a:rPr lang="en-US" b="0" i="0" baseline="0" dirty="0" err="1" smtClean="0"/>
            <a:t>imposição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da</a:t>
          </a:r>
          <a:r>
            <a:rPr lang="en-US" b="0" i="0" baseline="0" dirty="0" smtClean="0"/>
            <a:t> nova </a:t>
          </a:r>
          <a:r>
            <a:rPr lang="en-US" dirty="0" err="1" smtClean="0"/>
            <a:t>moralidade</a:t>
          </a:r>
          <a:endParaRPr lang="pt-BR" b="0" i="0" baseline="0" dirty="0"/>
        </a:p>
      </dgm:t>
    </dgm:pt>
    <dgm:pt modelId="{40736403-8414-430C-A6A0-8893DE87EBDF}" type="parTrans" cxnId="{5BE0F3CD-CF85-4FD0-B00D-C9D4D6CF8711}">
      <dgm:prSet/>
      <dgm:spPr/>
      <dgm:t>
        <a:bodyPr/>
        <a:lstStyle/>
        <a:p>
          <a:endParaRPr lang="pt-BR"/>
        </a:p>
      </dgm:t>
    </dgm:pt>
    <dgm:pt modelId="{F716DF45-667D-406F-87B1-9B1A852704F0}" type="sibTrans" cxnId="{5BE0F3CD-CF85-4FD0-B00D-C9D4D6CF8711}">
      <dgm:prSet/>
      <dgm:spPr/>
      <dgm:t>
        <a:bodyPr/>
        <a:lstStyle/>
        <a:p>
          <a:endParaRPr lang="pt-BR"/>
        </a:p>
      </dgm:t>
    </dgm:pt>
    <dgm:pt modelId="{CC0CE1E0-A90A-4048-BD1E-9D257608B25F}" type="pres">
      <dgm:prSet presAssocID="{475EAEDA-EE68-487F-913A-D2A27EA42F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448C5CC-F2A3-409A-8704-393F61CF10E8}" type="pres">
      <dgm:prSet presAssocID="{D8D4428D-F465-4149-9517-8C7DB08AFD4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BE0F3CD-CF85-4FD0-B00D-C9D4D6CF8711}" srcId="{475EAEDA-EE68-487F-913A-D2A27EA42FA3}" destId="{D8D4428D-F465-4149-9517-8C7DB08AFD4B}" srcOrd="0" destOrd="0" parTransId="{40736403-8414-430C-A6A0-8893DE87EBDF}" sibTransId="{F716DF45-667D-406F-87B1-9B1A852704F0}"/>
    <dgm:cxn modelId="{067ED71B-7BFF-4030-BACA-1914B6052402}" type="presOf" srcId="{D8D4428D-F465-4149-9517-8C7DB08AFD4B}" destId="{2448C5CC-F2A3-409A-8704-393F61CF10E8}" srcOrd="0" destOrd="0" presId="urn:microsoft.com/office/officeart/2005/8/layout/vList2"/>
    <dgm:cxn modelId="{1D0B8542-530B-4757-81D0-DEC280142DDB}" type="presOf" srcId="{475EAEDA-EE68-487F-913A-D2A27EA42FA3}" destId="{CC0CE1E0-A90A-4048-BD1E-9D257608B25F}" srcOrd="0" destOrd="0" presId="urn:microsoft.com/office/officeart/2005/8/layout/vList2"/>
    <dgm:cxn modelId="{EE071CEA-A090-44C1-98B0-2F064BEF7558}" type="presParOf" srcId="{CC0CE1E0-A90A-4048-BD1E-9D257608B25F}" destId="{2448C5CC-F2A3-409A-8704-393F61CF10E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A24849-1CC4-4105-979B-1C7C5223047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73484256-C378-4DE2-B05E-3B57C561E664}">
      <dgm:prSet/>
      <dgm:spPr/>
      <dgm:t>
        <a:bodyPr/>
        <a:lstStyle/>
        <a:p>
          <a:pPr rtl="0"/>
          <a:r>
            <a:rPr lang="en-US" b="0" i="0" baseline="0" dirty="0" err="1" smtClean="0"/>
            <a:t>Criacionismo</a:t>
          </a:r>
          <a:r>
            <a:rPr lang="en-US" b="0" i="0" dirty="0" smtClean="0"/>
            <a:t> </a:t>
          </a:r>
          <a:r>
            <a:rPr lang="en-US" b="0" i="0" dirty="0" err="1" smtClean="0"/>
            <a:t>ou</a:t>
          </a:r>
          <a:r>
            <a:rPr lang="en-US" b="0" i="0" dirty="0" smtClean="0"/>
            <a:t> </a:t>
          </a:r>
          <a:r>
            <a:rPr lang="en-US" b="0" i="0" dirty="0" err="1" smtClean="0"/>
            <a:t>Evolucionismo</a:t>
          </a:r>
          <a:endParaRPr lang="pt-BR" b="0" i="0" baseline="0" dirty="0"/>
        </a:p>
      </dgm:t>
    </dgm:pt>
    <dgm:pt modelId="{4D628EB9-645A-4C83-ACDD-0CAE85AC0505}" type="parTrans" cxnId="{22FAF872-926A-4AA1-B874-750063713EEA}">
      <dgm:prSet/>
      <dgm:spPr/>
      <dgm:t>
        <a:bodyPr/>
        <a:lstStyle/>
        <a:p>
          <a:endParaRPr lang="pt-BR"/>
        </a:p>
      </dgm:t>
    </dgm:pt>
    <dgm:pt modelId="{5DAEA181-9344-45E6-ADDA-8CA2E1D75F05}" type="sibTrans" cxnId="{22FAF872-926A-4AA1-B874-750063713EEA}">
      <dgm:prSet/>
      <dgm:spPr/>
      <dgm:t>
        <a:bodyPr/>
        <a:lstStyle/>
        <a:p>
          <a:endParaRPr lang="pt-BR"/>
        </a:p>
      </dgm:t>
    </dgm:pt>
    <dgm:pt modelId="{0B810F7C-F4A8-4BB9-AC3B-460C1641B209}" type="pres">
      <dgm:prSet presAssocID="{A0A24849-1CC4-4105-979B-1C7C522304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7B35268-DBE2-4F73-8FA2-745FABA45879}" type="pres">
      <dgm:prSet presAssocID="{73484256-C378-4DE2-B05E-3B57C561E6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BC6B0C8-FD5F-457A-ADD2-A803D51F1BB9}" type="presOf" srcId="{73484256-C378-4DE2-B05E-3B57C561E664}" destId="{67B35268-DBE2-4F73-8FA2-745FABA45879}" srcOrd="0" destOrd="0" presId="urn:microsoft.com/office/officeart/2005/8/layout/vList2"/>
    <dgm:cxn modelId="{22FAF872-926A-4AA1-B874-750063713EEA}" srcId="{A0A24849-1CC4-4105-979B-1C7C52230470}" destId="{73484256-C378-4DE2-B05E-3B57C561E664}" srcOrd="0" destOrd="0" parTransId="{4D628EB9-645A-4C83-ACDD-0CAE85AC0505}" sibTransId="{5DAEA181-9344-45E6-ADDA-8CA2E1D75F05}"/>
    <dgm:cxn modelId="{1327B2F7-F62F-4CD5-B4B6-B06813D2D699}" type="presOf" srcId="{A0A24849-1CC4-4105-979B-1C7C52230470}" destId="{0B810F7C-F4A8-4BB9-AC3B-460C1641B209}" srcOrd="0" destOrd="0" presId="urn:microsoft.com/office/officeart/2005/8/layout/vList2"/>
    <dgm:cxn modelId="{CA15EEAB-79D6-46E5-847F-DF76AD89844F}" type="presParOf" srcId="{0B810F7C-F4A8-4BB9-AC3B-460C1641B209}" destId="{67B35268-DBE2-4F73-8FA2-745FABA4587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659B021-2A9D-4EC8-9BB8-82D432764FB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B78AD84A-F041-4C1C-82AD-C6E49E720115}">
      <dgm:prSet/>
      <dgm:spPr/>
      <dgm:t>
        <a:bodyPr/>
        <a:lstStyle/>
        <a:p>
          <a:pPr rtl="0"/>
          <a:r>
            <a:rPr lang="en-US" b="0" i="0" baseline="0" dirty="0" smtClean="0"/>
            <a:t>O </a:t>
          </a:r>
          <a:r>
            <a:rPr lang="en-US" b="0" i="0" baseline="0" dirty="0" err="1" smtClean="0"/>
            <a:t>Cristão</a:t>
          </a:r>
          <a:r>
            <a:rPr lang="en-US" b="0" i="0" baseline="0" dirty="0" smtClean="0"/>
            <a:t>, o Estado e a </a:t>
          </a:r>
          <a:r>
            <a:rPr lang="en-US" b="0" i="0" baseline="0" dirty="0" err="1" smtClean="0"/>
            <a:t>Política</a:t>
          </a:r>
          <a:endParaRPr lang="pt-BR" b="0" i="0" baseline="0" dirty="0"/>
        </a:p>
      </dgm:t>
    </dgm:pt>
    <dgm:pt modelId="{737C6BA7-D38E-4C18-86CC-24815A06345B}" type="parTrans" cxnId="{B09E3E42-B672-4378-86EC-B9100110E258}">
      <dgm:prSet/>
      <dgm:spPr/>
      <dgm:t>
        <a:bodyPr/>
        <a:lstStyle/>
        <a:p>
          <a:endParaRPr lang="pt-BR"/>
        </a:p>
      </dgm:t>
    </dgm:pt>
    <dgm:pt modelId="{57187FF2-CD6F-4C20-9B95-62113BD8ACA9}" type="sibTrans" cxnId="{B09E3E42-B672-4378-86EC-B9100110E258}">
      <dgm:prSet/>
      <dgm:spPr/>
      <dgm:t>
        <a:bodyPr/>
        <a:lstStyle/>
        <a:p>
          <a:endParaRPr lang="pt-BR"/>
        </a:p>
      </dgm:t>
    </dgm:pt>
    <dgm:pt modelId="{9207DA4B-95EE-4E9D-B31A-824104BA36C0}" type="pres">
      <dgm:prSet presAssocID="{0659B021-2A9D-4EC8-9BB8-82D432764F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63ED9CF-8F85-429E-8E89-E77600372E22}" type="pres">
      <dgm:prSet presAssocID="{B78AD84A-F041-4C1C-82AD-C6E49E72011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09E3E42-B672-4378-86EC-B9100110E258}" srcId="{0659B021-2A9D-4EC8-9BB8-82D432764FBA}" destId="{B78AD84A-F041-4C1C-82AD-C6E49E720115}" srcOrd="0" destOrd="0" parTransId="{737C6BA7-D38E-4C18-86CC-24815A06345B}" sibTransId="{57187FF2-CD6F-4C20-9B95-62113BD8ACA9}"/>
    <dgm:cxn modelId="{C81053FD-9E14-437F-8FF6-00A53CE864D4}" type="presOf" srcId="{B78AD84A-F041-4C1C-82AD-C6E49E720115}" destId="{E63ED9CF-8F85-429E-8E89-E77600372E22}" srcOrd="0" destOrd="0" presId="urn:microsoft.com/office/officeart/2005/8/layout/vList2"/>
    <dgm:cxn modelId="{899110C9-A8E4-4408-AC7C-CF139C68C9A3}" type="presOf" srcId="{0659B021-2A9D-4EC8-9BB8-82D432764FBA}" destId="{9207DA4B-95EE-4E9D-B31A-824104BA36C0}" srcOrd="0" destOrd="0" presId="urn:microsoft.com/office/officeart/2005/8/layout/vList2"/>
    <dgm:cxn modelId="{B395B77D-9160-4420-81CA-D952FA8438BE}" type="presParOf" srcId="{9207DA4B-95EE-4E9D-B31A-824104BA36C0}" destId="{E63ED9CF-8F85-429E-8E89-E77600372E2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7389A0-AA19-4A4B-87CF-E534ED606075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ED346C79-880F-4F37-9876-9FDB9546FDF5}">
      <dgm:prSet/>
      <dgm:spPr/>
      <dgm:t>
        <a:bodyPr/>
        <a:lstStyle/>
        <a:p>
          <a:pPr rtl="0"/>
          <a:r>
            <a:rPr lang="en-US" b="0" i="0" baseline="0" dirty="0" smtClean="0"/>
            <a:t>As </a:t>
          </a:r>
          <a:r>
            <a:rPr lang="en-US" b="0" i="0" baseline="0" dirty="0" err="1" smtClean="0"/>
            <a:t>influências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da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pós-modernidade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na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Igreja</a:t>
          </a:r>
          <a:endParaRPr lang="pt-BR" b="0" i="0" baseline="0" dirty="0"/>
        </a:p>
      </dgm:t>
    </dgm:pt>
    <dgm:pt modelId="{A74E25FC-5E15-4B60-A47A-F3F67E7CDD06}" type="parTrans" cxnId="{ADBD7CB0-F0C4-4C5F-A533-67A0532221C1}">
      <dgm:prSet/>
      <dgm:spPr/>
      <dgm:t>
        <a:bodyPr/>
        <a:lstStyle/>
        <a:p>
          <a:endParaRPr lang="pt-BR"/>
        </a:p>
      </dgm:t>
    </dgm:pt>
    <dgm:pt modelId="{93B9A7BB-7B73-4B17-B6FF-8D5316FBF9E5}" type="sibTrans" cxnId="{ADBD7CB0-F0C4-4C5F-A533-67A0532221C1}">
      <dgm:prSet/>
      <dgm:spPr/>
      <dgm:t>
        <a:bodyPr/>
        <a:lstStyle/>
        <a:p>
          <a:endParaRPr lang="pt-BR"/>
        </a:p>
      </dgm:t>
    </dgm:pt>
    <dgm:pt modelId="{877B217B-3C85-4862-92AF-7B6D053B83EA}" type="pres">
      <dgm:prSet presAssocID="{AF7389A0-AA19-4A4B-87CF-E534ED6060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2450D14-A54A-4264-8F4D-8AFB1D1FDC38}" type="pres">
      <dgm:prSet presAssocID="{ED346C79-880F-4F37-9876-9FDB9546FDF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B51AA4B-D7BA-457F-B8A8-21C5FEEAC70F}" type="presOf" srcId="{ED346C79-880F-4F37-9876-9FDB9546FDF5}" destId="{42450D14-A54A-4264-8F4D-8AFB1D1FDC38}" srcOrd="0" destOrd="0" presId="urn:microsoft.com/office/officeart/2005/8/layout/vList2"/>
    <dgm:cxn modelId="{ADBD7CB0-F0C4-4C5F-A533-67A0532221C1}" srcId="{AF7389A0-AA19-4A4B-87CF-E534ED606075}" destId="{ED346C79-880F-4F37-9876-9FDB9546FDF5}" srcOrd="0" destOrd="0" parTransId="{A74E25FC-5E15-4B60-A47A-F3F67E7CDD06}" sibTransId="{93B9A7BB-7B73-4B17-B6FF-8D5316FBF9E5}"/>
    <dgm:cxn modelId="{B0BA0520-8D50-4FB2-9F4D-3C437CD63BF2}" type="presOf" srcId="{AF7389A0-AA19-4A4B-87CF-E534ED606075}" destId="{877B217B-3C85-4862-92AF-7B6D053B83EA}" srcOrd="0" destOrd="0" presId="urn:microsoft.com/office/officeart/2005/8/layout/vList2"/>
    <dgm:cxn modelId="{39DFB368-8618-40D2-8EA9-71203719E933}" type="presParOf" srcId="{877B217B-3C85-4862-92AF-7B6D053B83EA}" destId="{42450D14-A54A-4264-8F4D-8AFB1D1FDC3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DB51517-3EE9-4132-A7D4-7F575B19DE6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3CBEE639-64E2-48CF-90D3-B9F53F4FFE5C}">
      <dgm:prSet/>
      <dgm:spPr/>
      <dgm:t>
        <a:bodyPr/>
        <a:lstStyle/>
        <a:p>
          <a:pPr rtl="0"/>
          <a:r>
            <a:rPr lang="en-US" b="0" i="0" baseline="0" dirty="0" err="1" smtClean="0"/>
            <a:t>Ecologia</a:t>
          </a:r>
          <a:r>
            <a:rPr lang="en-US" b="0" i="0" baseline="0" dirty="0" smtClean="0"/>
            <a:t>, </a:t>
          </a:r>
          <a:r>
            <a:rPr lang="en-US" b="0" i="0" baseline="0" dirty="0" err="1" smtClean="0"/>
            <a:t>Criação</a:t>
          </a:r>
          <a:r>
            <a:rPr lang="en-US" b="0" i="0" baseline="0" dirty="0" smtClean="0"/>
            <a:t> e </a:t>
          </a:r>
          <a:r>
            <a:rPr lang="en-US" b="0" i="0" baseline="0" dirty="0" err="1" smtClean="0"/>
            <a:t>Sustentabilidade</a:t>
          </a:r>
          <a:endParaRPr lang="pt-BR" b="0" i="0" baseline="0" dirty="0"/>
        </a:p>
      </dgm:t>
    </dgm:pt>
    <dgm:pt modelId="{D3C26BF6-5024-4E54-8A2D-8E2205B68A7E}" type="parTrans" cxnId="{B4CE603D-61F9-41AD-ACAC-25A03E356742}">
      <dgm:prSet/>
      <dgm:spPr/>
      <dgm:t>
        <a:bodyPr/>
        <a:lstStyle/>
        <a:p>
          <a:endParaRPr lang="pt-BR"/>
        </a:p>
      </dgm:t>
    </dgm:pt>
    <dgm:pt modelId="{40DCF26C-A55C-4406-A8DD-C4BDC172C702}" type="sibTrans" cxnId="{B4CE603D-61F9-41AD-ACAC-25A03E356742}">
      <dgm:prSet/>
      <dgm:spPr/>
      <dgm:t>
        <a:bodyPr/>
        <a:lstStyle/>
        <a:p>
          <a:endParaRPr lang="pt-BR"/>
        </a:p>
      </dgm:t>
    </dgm:pt>
    <dgm:pt modelId="{910232B5-3D54-4E71-8677-4CEE05DF3791}" type="pres">
      <dgm:prSet presAssocID="{5DB51517-3EE9-4132-A7D4-7F575B19DE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7839F2A-A1B5-4AE4-8D26-B91F5DEC89B9}" type="pres">
      <dgm:prSet presAssocID="{3CBEE639-64E2-48CF-90D3-B9F53F4FFE5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4CE603D-61F9-41AD-ACAC-25A03E356742}" srcId="{5DB51517-3EE9-4132-A7D4-7F575B19DE6E}" destId="{3CBEE639-64E2-48CF-90D3-B9F53F4FFE5C}" srcOrd="0" destOrd="0" parTransId="{D3C26BF6-5024-4E54-8A2D-8E2205B68A7E}" sibTransId="{40DCF26C-A55C-4406-A8DD-C4BDC172C702}"/>
    <dgm:cxn modelId="{CA1E3E3A-D27F-481A-AA45-FC1B9F0C62BB}" type="presOf" srcId="{5DB51517-3EE9-4132-A7D4-7F575B19DE6E}" destId="{910232B5-3D54-4E71-8677-4CEE05DF3791}" srcOrd="0" destOrd="0" presId="urn:microsoft.com/office/officeart/2005/8/layout/vList2"/>
    <dgm:cxn modelId="{C87F3822-4BFB-44B9-A577-310319F29125}" type="presOf" srcId="{3CBEE639-64E2-48CF-90D3-B9F53F4FFE5C}" destId="{F7839F2A-A1B5-4AE4-8D26-B91F5DEC89B9}" srcOrd="0" destOrd="0" presId="urn:microsoft.com/office/officeart/2005/8/layout/vList2"/>
    <dgm:cxn modelId="{D7EC668D-6E0F-414A-8172-53344CA4099F}" type="presParOf" srcId="{910232B5-3D54-4E71-8677-4CEE05DF3791}" destId="{F7839F2A-A1B5-4AE4-8D26-B91F5DEC89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F973175-9B6B-42D4-9EBF-617F2149E8A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7048198E-1FC5-4D9A-AE27-3B8A66DE23BE}">
      <dgm:prSet/>
      <dgm:spPr/>
      <dgm:t>
        <a:bodyPr/>
        <a:lstStyle/>
        <a:p>
          <a:pPr rtl="0"/>
          <a:r>
            <a:rPr lang="en-US" b="0" i="0" baseline="0" dirty="0" smtClean="0"/>
            <a:t>A </a:t>
          </a:r>
          <a:r>
            <a:rPr lang="en-US" b="0" i="0" baseline="0" dirty="0" err="1" smtClean="0"/>
            <a:t>Igreja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Cristã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Reformada</a:t>
          </a:r>
          <a:r>
            <a:rPr lang="en-US" b="0" i="0" baseline="0" dirty="0" smtClean="0"/>
            <a:t>: </a:t>
          </a:r>
          <a:r>
            <a:rPr lang="en-US" b="0" i="0" baseline="0" dirty="0" err="1" smtClean="0"/>
            <a:t>ameaças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externas</a:t>
          </a:r>
          <a:endParaRPr lang="pt-BR" b="0" i="0" baseline="0" dirty="0"/>
        </a:p>
      </dgm:t>
    </dgm:pt>
    <dgm:pt modelId="{EA90D740-77B1-4ED3-A509-8BB77C70E98C}" type="parTrans" cxnId="{1151CBB8-99BE-4F72-AACA-A4635BB873CF}">
      <dgm:prSet/>
      <dgm:spPr/>
      <dgm:t>
        <a:bodyPr/>
        <a:lstStyle/>
        <a:p>
          <a:endParaRPr lang="pt-BR"/>
        </a:p>
      </dgm:t>
    </dgm:pt>
    <dgm:pt modelId="{3B87ACC7-7463-42CB-AF71-A1F5D92058BE}" type="sibTrans" cxnId="{1151CBB8-99BE-4F72-AACA-A4635BB873CF}">
      <dgm:prSet/>
      <dgm:spPr/>
      <dgm:t>
        <a:bodyPr/>
        <a:lstStyle/>
        <a:p>
          <a:endParaRPr lang="pt-BR"/>
        </a:p>
      </dgm:t>
    </dgm:pt>
    <dgm:pt modelId="{1E72DF60-C129-4CFC-84D4-0AC58FED0219}" type="pres">
      <dgm:prSet presAssocID="{8F973175-9B6B-42D4-9EBF-617F2149E8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69AC32D-57B9-473F-A646-205370521AF7}" type="pres">
      <dgm:prSet presAssocID="{7048198E-1FC5-4D9A-AE27-3B8A66DE23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1394FFE-7FF5-4ECE-994C-EE9AA0F8048B}" type="presOf" srcId="{7048198E-1FC5-4D9A-AE27-3B8A66DE23BE}" destId="{569AC32D-57B9-473F-A646-205370521AF7}" srcOrd="0" destOrd="0" presId="urn:microsoft.com/office/officeart/2005/8/layout/vList2"/>
    <dgm:cxn modelId="{1151CBB8-99BE-4F72-AACA-A4635BB873CF}" srcId="{8F973175-9B6B-42D4-9EBF-617F2149E8AF}" destId="{7048198E-1FC5-4D9A-AE27-3B8A66DE23BE}" srcOrd="0" destOrd="0" parTransId="{EA90D740-77B1-4ED3-A509-8BB77C70E98C}" sibTransId="{3B87ACC7-7463-42CB-AF71-A1F5D92058BE}"/>
    <dgm:cxn modelId="{1F271CB1-B331-49EE-9FDE-E79FF868EF61}" type="presOf" srcId="{8F973175-9B6B-42D4-9EBF-617F2149E8AF}" destId="{1E72DF60-C129-4CFC-84D4-0AC58FED0219}" srcOrd="0" destOrd="0" presId="urn:microsoft.com/office/officeart/2005/8/layout/vList2"/>
    <dgm:cxn modelId="{1CC8E215-623D-4E97-A6B5-EF7052E7794D}" type="presParOf" srcId="{1E72DF60-C129-4CFC-84D4-0AC58FED0219}" destId="{569AC32D-57B9-473F-A646-205370521AF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96D9DF3-570B-43F4-99EB-14B80C25D3F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357909CD-B78E-4BAE-BC78-EA1D2DDF10A2}">
      <dgm:prSet/>
      <dgm:spPr/>
      <dgm:t>
        <a:bodyPr/>
        <a:lstStyle/>
        <a:p>
          <a:pPr rtl="0"/>
          <a:r>
            <a:rPr lang="en-US" b="0" i="0" baseline="0" dirty="0" smtClean="0"/>
            <a:t>O </a:t>
          </a:r>
          <a:r>
            <a:rPr lang="en-US" b="0" i="0" baseline="0" dirty="0" err="1" smtClean="0"/>
            <a:t>pensamento</a:t>
          </a:r>
          <a:r>
            <a:rPr lang="en-US" b="0" i="0" baseline="0" dirty="0" smtClean="0"/>
            <a:t> </a:t>
          </a:r>
          <a:r>
            <a:rPr lang="en-US" b="0" i="0" baseline="0" dirty="0" err="1" smtClean="0"/>
            <a:t>pós-moderno</a:t>
          </a:r>
          <a:endParaRPr lang="pt-BR" b="0" i="0" baseline="0" dirty="0"/>
        </a:p>
      </dgm:t>
    </dgm:pt>
    <dgm:pt modelId="{286EF125-3F48-4AF8-A527-FEA845E0C598}" type="parTrans" cxnId="{8A745EA1-C16B-4126-8269-AE8206C6C52F}">
      <dgm:prSet/>
      <dgm:spPr/>
      <dgm:t>
        <a:bodyPr/>
        <a:lstStyle/>
        <a:p>
          <a:endParaRPr lang="pt-BR"/>
        </a:p>
      </dgm:t>
    </dgm:pt>
    <dgm:pt modelId="{F84E7F9F-0EA1-488A-BEAF-ACC2F779EEB0}" type="sibTrans" cxnId="{8A745EA1-C16B-4126-8269-AE8206C6C52F}">
      <dgm:prSet/>
      <dgm:spPr/>
      <dgm:t>
        <a:bodyPr/>
        <a:lstStyle/>
        <a:p>
          <a:endParaRPr lang="pt-BR"/>
        </a:p>
      </dgm:t>
    </dgm:pt>
    <dgm:pt modelId="{B863EA82-5F47-4E7E-9653-E58966229C8A}" type="pres">
      <dgm:prSet presAssocID="{D96D9DF3-570B-43F4-99EB-14B80C25D3F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B13A671-9762-45BD-BF13-EA7BBCD01348}" type="pres">
      <dgm:prSet presAssocID="{357909CD-B78E-4BAE-BC78-EA1D2DDF10A2}" presName="parentText" presStyleLbl="node1" presStyleIdx="0" presStyleCnt="1" custLinFactNeighborX="875" custLinFactNeighborY="-42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803A674-2DEA-4E8A-A0DD-9270004F1F84}" type="presOf" srcId="{357909CD-B78E-4BAE-BC78-EA1D2DDF10A2}" destId="{1B13A671-9762-45BD-BF13-EA7BBCD01348}" srcOrd="0" destOrd="0" presId="urn:microsoft.com/office/officeart/2005/8/layout/vList2"/>
    <dgm:cxn modelId="{8A745EA1-C16B-4126-8269-AE8206C6C52F}" srcId="{D96D9DF3-570B-43F4-99EB-14B80C25D3FA}" destId="{357909CD-B78E-4BAE-BC78-EA1D2DDF10A2}" srcOrd="0" destOrd="0" parTransId="{286EF125-3F48-4AF8-A527-FEA845E0C598}" sibTransId="{F84E7F9F-0EA1-488A-BEAF-ACC2F779EEB0}"/>
    <dgm:cxn modelId="{78E7DFD4-526C-4757-A039-8DE1ACF002B4}" type="presOf" srcId="{D96D9DF3-570B-43F4-99EB-14B80C25D3FA}" destId="{B863EA82-5F47-4E7E-9653-E58966229C8A}" srcOrd="0" destOrd="0" presId="urn:microsoft.com/office/officeart/2005/8/layout/vList2"/>
    <dgm:cxn modelId="{B996ED22-EB8D-4BC8-949A-2B39E5A2E5F4}" type="presParOf" srcId="{B863EA82-5F47-4E7E-9653-E58966229C8A}" destId="{1B13A671-9762-45BD-BF13-EA7BBCD0134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A00A1-116F-4C17-A3AC-92D5AA0903B6}">
      <dsp:nvSpPr>
        <dsp:cNvPr id="0" name=""/>
        <dsp:cNvSpPr/>
      </dsp:nvSpPr>
      <dsp:spPr>
        <a:xfrm>
          <a:off x="0" y="0"/>
          <a:ext cx="702880" cy="70288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F3A267-30FF-4BE5-8CAE-ABF0A02F32B4}">
      <dsp:nvSpPr>
        <dsp:cNvPr id="0" name=""/>
        <dsp:cNvSpPr/>
      </dsp:nvSpPr>
      <dsp:spPr>
        <a:xfrm>
          <a:off x="351439" y="0"/>
          <a:ext cx="8145504" cy="7028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O </a:t>
          </a:r>
          <a:r>
            <a:rPr lang="en-US" sz="3200" b="1" kern="1200" dirty="0" err="1" smtClean="0"/>
            <a:t>que</a:t>
          </a:r>
          <a:r>
            <a:rPr lang="en-US" sz="3200" b="1" kern="1200" dirty="0" smtClean="0"/>
            <a:t> </a:t>
          </a:r>
          <a:r>
            <a:rPr lang="en-US" sz="3200" b="1" kern="1200" dirty="0" err="1" smtClean="0"/>
            <a:t>estudaremos</a:t>
          </a:r>
          <a:r>
            <a:rPr lang="en-US" sz="3200" b="1" kern="1200" dirty="0" smtClean="0"/>
            <a:t>?</a:t>
          </a:r>
          <a:endParaRPr lang="pt-BR" sz="3200" b="1" kern="1200" dirty="0"/>
        </a:p>
      </dsp:txBody>
      <dsp:txXfrm>
        <a:off x="351439" y="0"/>
        <a:ext cx="8145504" cy="702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B4B62-0F2B-4513-8E56-4286D10BDA9F}">
      <dsp:nvSpPr>
        <dsp:cNvPr id="0" name=""/>
        <dsp:cNvSpPr/>
      </dsp:nvSpPr>
      <dsp:spPr>
        <a:xfrm>
          <a:off x="0" y="2519"/>
          <a:ext cx="8229600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O </a:t>
          </a:r>
          <a:r>
            <a:rPr lang="en-US" sz="2500" kern="1200" dirty="0" err="1" smtClean="0"/>
            <a:t>colapso</a:t>
          </a:r>
          <a:r>
            <a:rPr lang="en-US" sz="2500" kern="1200" dirty="0" smtClean="0"/>
            <a:t> do </a:t>
          </a:r>
          <a:r>
            <a:rPr lang="en-US" sz="2500" kern="1200" dirty="0" err="1" smtClean="0"/>
            <a:t>significado</a:t>
          </a:r>
          <a:endParaRPr lang="pt-BR" sz="2500" kern="1200" dirty="0"/>
        </a:p>
      </dsp:txBody>
      <dsp:txXfrm>
        <a:off x="29271" y="31790"/>
        <a:ext cx="8171058" cy="5410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42493-1D43-49BE-9F9B-538C7E401AE8}">
      <dsp:nvSpPr>
        <dsp:cNvPr id="0" name=""/>
        <dsp:cNvSpPr/>
      </dsp:nvSpPr>
      <dsp:spPr>
        <a:xfrm>
          <a:off x="0" y="2519"/>
          <a:ext cx="8229600" cy="5996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0" i="0" kern="1200" baseline="0" dirty="0" smtClean="0"/>
            <a:t>A </a:t>
          </a:r>
          <a:r>
            <a:rPr lang="en-US" sz="2500" b="0" i="0" kern="1200" baseline="0" dirty="0" err="1" smtClean="0"/>
            <a:t>bioética</a:t>
          </a:r>
          <a:r>
            <a:rPr lang="en-US" sz="2500" b="0" i="0" kern="1200" baseline="0" dirty="0" smtClean="0"/>
            <a:t>, a </a:t>
          </a:r>
          <a:r>
            <a:rPr lang="en-US" sz="2500" b="0" i="0" kern="1200" baseline="0" dirty="0" err="1" smtClean="0"/>
            <a:t>cultura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da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morte</a:t>
          </a:r>
          <a:r>
            <a:rPr lang="en-US" sz="2500" b="0" i="0" kern="1200" baseline="0" dirty="0" smtClean="0"/>
            <a:t> e a </a:t>
          </a:r>
          <a:r>
            <a:rPr lang="en-US" sz="2500" b="0" i="0" kern="1200" baseline="0" dirty="0" err="1" smtClean="0"/>
            <a:t>Ética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Cristã</a:t>
          </a:r>
          <a:endParaRPr lang="pt-BR" sz="2500" b="0" i="0" kern="1200" baseline="0" dirty="0"/>
        </a:p>
      </dsp:txBody>
      <dsp:txXfrm>
        <a:off x="29271" y="31790"/>
        <a:ext cx="8171058" cy="5410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48C5CC-F2A3-409A-8704-393F61CF10E8}">
      <dsp:nvSpPr>
        <dsp:cNvPr id="0" name=""/>
        <dsp:cNvSpPr/>
      </dsp:nvSpPr>
      <dsp:spPr>
        <a:xfrm>
          <a:off x="0" y="2519"/>
          <a:ext cx="8229600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0" i="0" kern="1200" baseline="0" dirty="0" smtClean="0"/>
            <a:t>A </a:t>
          </a:r>
          <a:r>
            <a:rPr lang="en-US" sz="2500" b="0" i="0" kern="1200" baseline="0" dirty="0" err="1" smtClean="0"/>
            <a:t>imposição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da</a:t>
          </a:r>
          <a:r>
            <a:rPr lang="en-US" sz="2500" b="0" i="0" kern="1200" baseline="0" dirty="0" smtClean="0"/>
            <a:t> nova </a:t>
          </a:r>
          <a:r>
            <a:rPr lang="en-US" sz="2500" kern="1200" dirty="0" err="1" smtClean="0"/>
            <a:t>moralidade</a:t>
          </a:r>
          <a:endParaRPr lang="pt-BR" sz="2500" b="0" i="0" kern="1200" baseline="0" dirty="0"/>
        </a:p>
      </dsp:txBody>
      <dsp:txXfrm>
        <a:off x="29271" y="31790"/>
        <a:ext cx="8171058" cy="5410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B35268-DBE2-4F73-8FA2-745FABA45879}">
      <dsp:nvSpPr>
        <dsp:cNvPr id="0" name=""/>
        <dsp:cNvSpPr/>
      </dsp:nvSpPr>
      <dsp:spPr>
        <a:xfrm>
          <a:off x="0" y="2519"/>
          <a:ext cx="8229600" cy="5996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0" i="0" kern="1200" baseline="0" dirty="0" err="1" smtClean="0"/>
            <a:t>Criacionismo</a:t>
          </a:r>
          <a:r>
            <a:rPr lang="en-US" sz="2500" b="0" i="0" kern="1200" dirty="0" smtClean="0"/>
            <a:t> </a:t>
          </a:r>
          <a:r>
            <a:rPr lang="en-US" sz="2500" b="0" i="0" kern="1200" dirty="0" err="1" smtClean="0"/>
            <a:t>ou</a:t>
          </a:r>
          <a:r>
            <a:rPr lang="en-US" sz="2500" b="0" i="0" kern="1200" dirty="0" smtClean="0"/>
            <a:t> </a:t>
          </a:r>
          <a:r>
            <a:rPr lang="en-US" sz="2500" b="0" i="0" kern="1200" dirty="0" err="1" smtClean="0"/>
            <a:t>Evolucionismo</a:t>
          </a:r>
          <a:endParaRPr lang="pt-BR" sz="2500" b="0" i="0" kern="1200" baseline="0" dirty="0"/>
        </a:p>
      </dsp:txBody>
      <dsp:txXfrm>
        <a:off x="29271" y="31790"/>
        <a:ext cx="8171058" cy="5410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3ED9CF-8F85-429E-8E89-E77600372E22}">
      <dsp:nvSpPr>
        <dsp:cNvPr id="0" name=""/>
        <dsp:cNvSpPr/>
      </dsp:nvSpPr>
      <dsp:spPr>
        <a:xfrm>
          <a:off x="0" y="2519"/>
          <a:ext cx="8229600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0" i="0" kern="1200" baseline="0" dirty="0" smtClean="0"/>
            <a:t>O </a:t>
          </a:r>
          <a:r>
            <a:rPr lang="en-US" sz="2500" b="0" i="0" kern="1200" baseline="0" dirty="0" err="1" smtClean="0"/>
            <a:t>Cristão</a:t>
          </a:r>
          <a:r>
            <a:rPr lang="en-US" sz="2500" b="0" i="0" kern="1200" baseline="0" dirty="0" smtClean="0"/>
            <a:t>, o Estado e a </a:t>
          </a:r>
          <a:r>
            <a:rPr lang="en-US" sz="2500" b="0" i="0" kern="1200" baseline="0" dirty="0" err="1" smtClean="0"/>
            <a:t>Política</a:t>
          </a:r>
          <a:endParaRPr lang="pt-BR" sz="2500" b="0" i="0" kern="1200" baseline="0" dirty="0"/>
        </a:p>
      </dsp:txBody>
      <dsp:txXfrm>
        <a:off x="29271" y="31790"/>
        <a:ext cx="8171058" cy="5410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50D14-A54A-4264-8F4D-8AFB1D1FDC38}">
      <dsp:nvSpPr>
        <dsp:cNvPr id="0" name=""/>
        <dsp:cNvSpPr/>
      </dsp:nvSpPr>
      <dsp:spPr>
        <a:xfrm>
          <a:off x="0" y="2519"/>
          <a:ext cx="8229600" cy="5996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0" i="0" kern="1200" baseline="0" dirty="0" smtClean="0"/>
            <a:t>As </a:t>
          </a:r>
          <a:r>
            <a:rPr lang="en-US" sz="2500" b="0" i="0" kern="1200" baseline="0" dirty="0" err="1" smtClean="0"/>
            <a:t>influências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da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pós-modernidade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na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Igreja</a:t>
          </a:r>
          <a:endParaRPr lang="pt-BR" sz="2500" b="0" i="0" kern="1200" baseline="0" dirty="0"/>
        </a:p>
      </dsp:txBody>
      <dsp:txXfrm>
        <a:off x="29271" y="31790"/>
        <a:ext cx="8171058" cy="5410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839F2A-A1B5-4AE4-8D26-B91F5DEC89B9}">
      <dsp:nvSpPr>
        <dsp:cNvPr id="0" name=""/>
        <dsp:cNvSpPr/>
      </dsp:nvSpPr>
      <dsp:spPr>
        <a:xfrm>
          <a:off x="0" y="2519"/>
          <a:ext cx="8229600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0" i="0" kern="1200" baseline="0" dirty="0" err="1" smtClean="0"/>
            <a:t>Ecologia</a:t>
          </a:r>
          <a:r>
            <a:rPr lang="en-US" sz="2500" b="0" i="0" kern="1200" baseline="0" dirty="0" smtClean="0"/>
            <a:t>, </a:t>
          </a:r>
          <a:r>
            <a:rPr lang="en-US" sz="2500" b="0" i="0" kern="1200" baseline="0" dirty="0" err="1" smtClean="0"/>
            <a:t>Criação</a:t>
          </a:r>
          <a:r>
            <a:rPr lang="en-US" sz="2500" b="0" i="0" kern="1200" baseline="0" dirty="0" smtClean="0"/>
            <a:t> e </a:t>
          </a:r>
          <a:r>
            <a:rPr lang="en-US" sz="2500" b="0" i="0" kern="1200" baseline="0" dirty="0" err="1" smtClean="0"/>
            <a:t>Sustentabilidade</a:t>
          </a:r>
          <a:endParaRPr lang="pt-BR" sz="2500" b="0" i="0" kern="1200" baseline="0" dirty="0"/>
        </a:p>
      </dsp:txBody>
      <dsp:txXfrm>
        <a:off x="29271" y="31790"/>
        <a:ext cx="8171058" cy="5410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9AC32D-57B9-473F-A646-205370521AF7}">
      <dsp:nvSpPr>
        <dsp:cNvPr id="0" name=""/>
        <dsp:cNvSpPr/>
      </dsp:nvSpPr>
      <dsp:spPr>
        <a:xfrm>
          <a:off x="0" y="2519"/>
          <a:ext cx="8229600" cy="5996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0" i="0" kern="1200" baseline="0" dirty="0" smtClean="0"/>
            <a:t>A </a:t>
          </a:r>
          <a:r>
            <a:rPr lang="en-US" sz="2500" b="0" i="0" kern="1200" baseline="0" dirty="0" err="1" smtClean="0"/>
            <a:t>Igreja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Cristã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Reformada</a:t>
          </a:r>
          <a:r>
            <a:rPr lang="en-US" sz="2500" b="0" i="0" kern="1200" baseline="0" dirty="0" smtClean="0"/>
            <a:t>: </a:t>
          </a:r>
          <a:r>
            <a:rPr lang="en-US" sz="2500" b="0" i="0" kern="1200" baseline="0" dirty="0" err="1" smtClean="0"/>
            <a:t>ameaças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externas</a:t>
          </a:r>
          <a:endParaRPr lang="pt-BR" sz="2500" b="0" i="0" kern="1200" baseline="0" dirty="0"/>
        </a:p>
      </dsp:txBody>
      <dsp:txXfrm>
        <a:off x="29271" y="31790"/>
        <a:ext cx="8171058" cy="54108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3A671-9762-45BD-BF13-EA7BBCD01348}">
      <dsp:nvSpPr>
        <dsp:cNvPr id="0" name=""/>
        <dsp:cNvSpPr/>
      </dsp:nvSpPr>
      <dsp:spPr>
        <a:xfrm>
          <a:off x="0" y="1"/>
          <a:ext cx="8136904" cy="5996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0" i="0" kern="1200" baseline="0" dirty="0" smtClean="0"/>
            <a:t>O </a:t>
          </a:r>
          <a:r>
            <a:rPr lang="en-US" sz="2500" b="0" i="0" kern="1200" baseline="0" dirty="0" err="1" smtClean="0"/>
            <a:t>pensamento</a:t>
          </a:r>
          <a:r>
            <a:rPr lang="en-US" sz="2500" b="0" i="0" kern="1200" baseline="0" dirty="0" smtClean="0"/>
            <a:t> </a:t>
          </a:r>
          <a:r>
            <a:rPr lang="en-US" sz="2500" b="0" i="0" kern="1200" baseline="0" dirty="0" err="1" smtClean="0"/>
            <a:t>pós-moderno</a:t>
          </a:r>
          <a:endParaRPr lang="pt-BR" sz="2500" b="0" i="0" kern="1200" baseline="0" dirty="0"/>
        </a:p>
      </dsp:txBody>
      <dsp:txXfrm>
        <a:off x="29271" y="29272"/>
        <a:ext cx="8078362" cy="541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8ABC9-1C4B-4C46-A715-975F9D3C9124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D58EF-C2C6-407F-BB23-820F40F7A6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618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583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98480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98480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612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308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896" y="1338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71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53000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70147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70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46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9405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241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695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53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6252294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90244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779949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1256" y="-27384"/>
            <a:ext cx="6707088" cy="1018034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1124743"/>
            <a:ext cx="5111750" cy="5400601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71600" y="1124744"/>
            <a:ext cx="2493913" cy="5400600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584798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4800600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87624" y="612775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87624" y="5367338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515419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43608" y="2338536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43608" y="971402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904370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233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65" r:id="rId6"/>
    <p:sldLayoutId id="2147483652" r:id="rId7"/>
    <p:sldLayoutId id="2147483666" r:id="rId8"/>
    <p:sldLayoutId id="2147483654" r:id="rId9"/>
    <p:sldLayoutId id="2147483667" r:id="rId10"/>
    <p:sldLayoutId id="2147483655" r:id="rId11"/>
    <p:sldLayoutId id="2147483662" r:id="rId12"/>
    <p:sldLayoutId id="2147483656" r:id="rId13"/>
    <p:sldLayoutId id="2147483663" r:id="rId14"/>
    <p:sldLayoutId id="2147483657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9" Type="http://schemas.openxmlformats.org/officeDocument/2006/relationships/diagramQuickStyle" Target="../diagrams/quickStyle8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34" Type="http://schemas.openxmlformats.org/officeDocument/2006/relationships/diagramQuickStyle" Target="../diagrams/quickStyle7.xml"/><Relationship Id="rId42" Type="http://schemas.openxmlformats.org/officeDocument/2006/relationships/diagramData" Target="../diagrams/data9.xml"/><Relationship Id="rId47" Type="http://schemas.openxmlformats.org/officeDocument/2006/relationships/diagramData" Target="../diagrams/data10.xml"/><Relationship Id="rId50" Type="http://schemas.openxmlformats.org/officeDocument/2006/relationships/diagramColors" Target="../diagrams/colors10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33" Type="http://schemas.openxmlformats.org/officeDocument/2006/relationships/diagramLayout" Target="../diagrams/layout7.xml"/><Relationship Id="rId38" Type="http://schemas.openxmlformats.org/officeDocument/2006/relationships/diagramLayout" Target="../diagrams/layout8.xml"/><Relationship Id="rId46" Type="http://schemas.microsoft.com/office/2007/relationships/diagramDrawing" Target="../diagrams/drawing9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29" Type="http://schemas.openxmlformats.org/officeDocument/2006/relationships/diagramQuickStyle" Target="../diagrams/quickStyle6.xml"/><Relationship Id="rId41" Type="http://schemas.microsoft.com/office/2007/relationships/diagramDrawing" Target="../diagrams/drawing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32" Type="http://schemas.openxmlformats.org/officeDocument/2006/relationships/diagramData" Target="../diagrams/data7.xml"/><Relationship Id="rId37" Type="http://schemas.openxmlformats.org/officeDocument/2006/relationships/diagramData" Target="../diagrams/data8.xml"/><Relationship Id="rId40" Type="http://schemas.openxmlformats.org/officeDocument/2006/relationships/diagramColors" Target="../diagrams/colors8.xml"/><Relationship Id="rId45" Type="http://schemas.openxmlformats.org/officeDocument/2006/relationships/diagramColors" Target="../diagrams/colors9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28" Type="http://schemas.openxmlformats.org/officeDocument/2006/relationships/diagramLayout" Target="../diagrams/layout6.xml"/><Relationship Id="rId36" Type="http://schemas.microsoft.com/office/2007/relationships/diagramDrawing" Target="../diagrams/drawing7.xml"/><Relationship Id="rId49" Type="http://schemas.openxmlformats.org/officeDocument/2006/relationships/diagramQuickStyle" Target="../diagrams/quickStyle10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31" Type="http://schemas.microsoft.com/office/2007/relationships/diagramDrawing" Target="../diagrams/drawing6.xml"/><Relationship Id="rId44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Relationship Id="rId27" Type="http://schemas.openxmlformats.org/officeDocument/2006/relationships/diagramData" Target="../diagrams/data6.xml"/><Relationship Id="rId30" Type="http://schemas.openxmlformats.org/officeDocument/2006/relationships/diagramColors" Target="../diagrams/colors6.xml"/><Relationship Id="rId35" Type="http://schemas.openxmlformats.org/officeDocument/2006/relationships/diagramColors" Target="../diagrams/colors7.xml"/><Relationship Id="rId43" Type="http://schemas.openxmlformats.org/officeDocument/2006/relationships/diagramLayout" Target="../diagrams/layout9.xml"/><Relationship Id="rId48" Type="http://schemas.openxmlformats.org/officeDocument/2006/relationships/diagramLayout" Target="../diagrams/layout10.xml"/><Relationship Id="rId8" Type="http://schemas.openxmlformats.org/officeDocument/2006/relationships/diagramLayout" Target="../diagrams/layout2.xml"/><Relationship Id="rId51" Type="http://schemas.microsoft.com/office/2007/relationships/diagramDrawing" Target="../diagrams/drawin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3.bp.blogspot.com/_HuV11balPqE/S8Yw_FXi_gI/AAAAAAAAAGI/O5ecHu0jl_s/s1600/POS%2BMODERNIDA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35696" y="116632"/>
            <a:ext cx="7164796" cy="1470025"/>
          </a:xfrm>
        </p:spPr>
        <p:txBody>
          <a:bodyPr/>
          <a:lstStyle/>
          <a:p>
            <a:r>
              <a:rPr lang="pt-BR" dirty="0" smtClean="0"/>
              <a:t>A Igreja e os desafios da pós-modernidade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646916" y="6247944"/>
            <a:ext cx="3089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Professores Daniel e </a:t>
            </a:r>
            <a:r>
              <a:rPr lang="pt-BR" dirty="0" err="1" smtClean="0">
                <a:solidFill>
                  <a:schemeClr val="bg1"/>
                </a:solidFill>
              </a:rPr>
              <a:t>Nabarrete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34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Diagrama 20"/>
          <p:cNvGraphicFramePr/>
          <p:nvPr/>
        </p:nvGraphicFramePr>
        <p:xfrm>
          <a:off x="251520" y="133832"/>
          <a:ext cx="8496944" cy="702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Espaço Reservado para Conteúdo 12"/>
          <p:cNvGraphicFramePr>
            <a:graphicFrameLocks noGrp="1"/>
          </p:cNvGraphicFramePr>
          <p:nvPr>
            <p:ph idx="1"/>
          </p:nvPr>
        </p:nvGraphicFramePr>
        <p:xfrm>
          <a:off x="590872" y="1456184"/>
          <a:ext cx="8229600" cy="60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Diagrama 13"/>
          <p:cNvGraphicFramePr/>
          <p:nvPr/>
        </p:nvGraphicFramePr>
        <p:xfrm>
          <a:off x="590872" y="2032248"/>
          <a:ext cx="8229600" cy="60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5" name="Diagrama 14"/>
          <p:cNvGraphicFramePr/>
          <p:nvPr/>
        </p:nvGraphicFramePr>
        <p:xfrm>
          <a:off x="590872" y="2680320"/>
          <a:ext cx="8229600" cy="60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6" name="Diagrama 15"/>
          <p:cNvGraphicFramePr/>
          <p:nvPr/>
        </p:nvGraphicFramePr>
        <p:xfrm>
          <a:off x="590872" y="3328392"/>
          <a:ext cx="8229600" cy="60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20" name="Diagrama 19"/>
          <p:cNvGraphicFramePr/>
          <p:nvPr/>
        </p:nvGraphicFramePr>
        <p:xfrm>
          <a:off x="590872" y="3976464"/>
          <a:ext cx="8229600" cy="60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17" name="Diagrama 16"/>
          <p:cNvGraphicFramePr/>
          <p:nvPr/>
        </p:nvGraphicFramePr>
        <p:xfrm>
          <a:off x="539552" y="4624536"/>
          <a:ext cx="8229600" cy="60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18" name="Diagrama 17"/>
          <p:cNvGraphicFramePr/>
          <p:nvPr/>
        </p:nvGraphicFramePr>
        <p:xfrm>
          <a:off x="590872" y="5272608"/>
          <a:ext cx="8229600" cy="60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19" name="Diagrama 18"/>
          <p:cNvGraphicFramePr/>
          <p:nvPr/>
        </p:nvGraphicFramePr>
        <p:xfrm>
          <a:off x="590872" y="5920680"/>
          <a:ext cx="8229600" cy="60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aphicFrame>
        <p:nvGraphicFramePr>
          <p:cNvPr id="12" name="Diagrama 11"/>
          <p:cNvGraphicFramePr/>
          <p:nvPr/>
        </p:nvGraphicFramePr>
        <p:xfrm>
          <a:off x="611560" y="836712"/>
          <a:ext cx="8136904" cy="60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4" grpId="0">
        <p:bldAsOne/>
      </p:bldGraphic>
      <p:bldGraphic spid="15" grpId="0">
        <p:bldAsOne/>
      </p:bldGraphic>
      <p:bldGraphic spid="16" grpId="0">
        <p:bldAsOne/>
      </p:bldGraphic>
      <p:bldGraphic spid="20" grpId="0">
        <p:bldAsOne/>
      </p:bldGraphic>
      <p:bldGraphic spid="17" grpId="0">
        <p:bldAsOne/>
      </p:bldGraphic>
      <p:bldGraphic spid="18" grpId="0">
        <p:bldAsOne/>
      </p:bldGraphic>
      <p:bldGraphic spid="19" grpId="0">
        <p:bldAsOne/>
      </p:bldGraphic>
      <p:bldGraphic spid="12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4" descr="http://3.bp.blogspot.com/-5YrxsDsRD-o/TwobsvHAh1I/AAAAAAAACIw/h8Z0VNgGO8U/s1600/DSC01498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029"/>
            <a:ext cx="8892480" cy="6336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925513"/>
            <a:ext cx="7656513" cy="501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411760" y="212159"/>
            <a:ext cx="4097597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4400" dirty="0" smtClean="0"/>
              <a:t>Por que estudar?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22372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3140968"/>
            <a:ext cx="8229600" cy="1143000"/>
          </a:xfrm>
        </p:spPr>
        <p:txBody>
          <a:bodyPr>
            <a:noAutofit/>
          </a:bodyPr>
          <a:lstStyle/>
          <a:p>
            <a:r>
              <a:rPr lang="pt-BR" sz="4800" dirty="0"/>
              <a:t>Profetas: Homens e mulheres de visão no presente e futuro. Olhos em Deus e no mundo.</a:t>
            </a:r>
            <a:br>
              <a:rPr lang="pt-BR" sz="4800" dirty="0"/>
            </a:b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382348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75656" y="0"/>
            <a:ext cx="7164796" cy="1470025"/>
          </a:xfrm>
        </p:spPr>
        <p:txBody>
          <a:bodyPr/>
          <a:lstStyle/>
          <a:p>
            <a:r>
              <a:rPr lang="pt-BR" dirty="0" smtClean="0"/>
              <a:t>Pós-modernidade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484784"/>
            <a:ext cx="4800534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22423"/>
            <a:ext cx="2325521" cy="232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39552" y="6247944"/>
            <a:ext cx="1620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Prof. </a:t>
            </a:r>
            <a:r>
              <a:rPr lang="pt-BR" dirty="0" err="1" smtClean="0"/>
              <a:t>Nabarrete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134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Quais as características de uma sociedade pós-moderna?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Caracterizada pelas indefinições.</a:t>
            </a:r>
          </a:p>
          <a:p>
            <a:r>
              <a:rPr lang="pt-BR" dirty="0" smtClean="0"/>
              <a:t>Tipos de orientação sexual (17 tipos);</a:t>
            </a:r>
          </a:p>
          <a:p>
            <a:r>
              <a:rPr lang="en-US" dirty="0" err="1" smtClean="0"/>
              <a:t>Decreto</a:t>
            </a:r>
            <a:r>
              <a:rPr lang="en-US" dirty="0" smtClean="0"/>
              <a:t> 7.037 de 2009 - </a:t>
            </a:r>
            <a:r>
              <a:rPr lang="en-US" dirty="0" err="1" smtClean="0"/>
              <a:t>Reconhece</a:t>
            </a:r>
            <a:r>
              <a:rPr lang="en-US" dirty="0" smtClean="0"/>
              <a:t> </a:t>
            </a:r>
            <a:r>
              <a:rPr lang="en-US" dirty="0" err="1" smtClean="0"/>
              <a:t>estes</a:t>
            </a:r>
            <a:r>
              <a:rPr lang="en-US" dirty="0" smtClean="0"/>
              <a:t> </a:t>
            </a:r>
            <a:r>
              <a:rPr lang="en-US" dirty="0" err="1" smtClean="0"/>
              <a:t>tipos</a:t>
            </a:r>
            <a:r>
              <a:rPr lang="en-US" dirty="0" smtClean="0"/>
              <a:t>.</a:t>
            </a:r>
            <a:endParaRPr lang="pt-BR" dirty="0" smtClean="0"/>
          </a:p>
          <a:p>
            <a:r>
              <a:rPr lang="pt-BR" dirty="0" smtClean="0"/>
              <a:t>Família;</a:t>
            </a:r>
          </a:p>
          <a:p>
            <a:r>
              <a:rPr lang="pt-BR" dirty="0" smtClean="0"/>
              <a:t>Virtualidade altera o conceito de tempo e espaço;</a:t>
            </a:r>
          </a:p>
          <a:p>
            <a:r>
              <a:rPr lang="pt-BR" dirty="0" smtClean="0"/>
              <a:t>Velocidade e excesso da informação;</a:t>
            </a:r>
          </a:p>
          <a:p>
            <a:r>
              <a:rPr lang="pt-BR" dirty="0" smtClean="0"/>
              <a:t>Relativismo - Subjetivismo – cada um é o seu juiz; eu julgo a partir de critérios subjetivos;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588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44644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6600" dirty="0" smtClean="0"/>
              <a:t>Como foi construído o pensamento pós-moderno?</a:t>
            </a:r>
            <a:endParaRPr lang="pt-BR" sz="6600" dirty="0"/>
          </a:p>
        </p:txBody>
      </p:sp>
    </p:spTree>
    <p:extLst>
      <p:ext uri="{BB962C8B-B14F-4D97-AF65-F5344CB8AC3E}">
        <p14:creationId xmlns:p14="http://schemas.microsoft.com/office/powerpoint/2010/main" val="399547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Humanismo renascentista/Iluminismo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2260848"/>
          </a:xfrm>
        </p:spPr>
        <p:txBody>
          <a:bodyPr/>
          <a:lstStyle/>
          <a:p>
            <a:r>
              <a:rPr lang="pt-BR" dirty="0" smtClean="0"/>
              <a:t>Sec. XV</a:t>
            </a:r>
          </a:p>
          <a:p>
            <a:r>
              <a:rPr lang="pt-BR" dirty="0" smtClean="0"/>
              <a:t>A igreja deixa de ser a detentora da verdade.</a:t>
            </a:r>
          </a:p>
          <a:p>
            <a:r>
              <a:rPr lang="pt-BR" dirty="0" smtClean="0"/>
              <a:t>A razão humana é quem vai dizer o que é a verdade, vai resolver os problemas.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687" y="3356992"/>
            <a:ext cx="3431315" cy="336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1.bp.blogspot.com/_KXo70Rtfj-0/ShwnlcWxktI/AAAAAAAAAiM/oJ5HCxw2ifk/s320/DSC066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98" y="3501008"/>
            <a:ext cx="3720074" cy="27900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0920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Era moderna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Immanuel Kant (1724 – 1804) – A maioridade do homem. </a:t>
            </a:r>
            <a:r>
              <a:rPr lang="pt-BR" dirty="0" smtClean="0">
                <a:solidFill>
                  <a:srgbClr val="FF0000"/>
                </a:solidFill>
              </a:rPr>
              <a:t>A religião dentro dos limites da razão</a:t>
            </a:r>
            <a:r>
              <a:rPr lang="pt-BR" dirty="0" smtClean="0"/>
              <a:t>.</a:t>
            </a:r>
          </a:p>
          <a:p>
            <a:r>
              <a:rPr lang="pt-BR" dirty="0" smtClean="0"/>
              <a:t>Darwin (1809 – 1882) – A origem das espécies</a:t>
            </a:r>
          </a:p>
          <a:p>
            <a:r>
              <a:rPr lang="pt-BR" dirty="0" err="1" smtClean="0"/>
              <a:t>Nietszche</a:t>
            </a:r>
            <a:r>
              <a:rPr lang="pt-BR" dirty="0"/>
              <a:t> </a:t>
            </a:r>
            <a:r>
              <a:rPr lang="pt-BR" dirty="0" smtClean="0"/>
              <a:t>(1844 - 1900) – </a:t>
            </a:r>
            <a:r>
              <a:rPr lang="pt-BR" b="1" dirty="0" smtClean="0">
                <a:solidFill>
                  <a:srgbClr val="FF0000"/>
                </a:solidFill>
              </a:rPr>
              <a:t>Deus está morto</a:t>
            </a:r>
            <a:r>
              <a:rPr lang="pt-BR" dirty="0" smtClean="0"/>
              <a:t>.</a:t>
            </a:r>
          </a:p>
          <a:p>
            <a:pPr lvl="1"/>
            <a:r>
              <a:rPr lang="pt-BR" dirty="0" smtClean="0"/>
              <a:t>Existencialismo, Niilismo. (Sartre, Camus)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486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Humanismo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4400" dirty="0" smtClean="0"/>
              <a:t>A modernidade diz que Deus não existe e coloca o homem no trono. </a:t>
            </a:r>
            <a:endParaRPr lang="pt-BR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92896"/>
            <a:ext cx="3456384" cy="345638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sp>
        <p:nvSpPr>
          <p:cNvPr id="4" name="CaixaDeTexto 3"/>
          <p:cNvSpPr txBox="1"/>
          <p:nvPr/>
        </p:nvSpPr>
        <p:spPr>
          <a:xfrm>
            <a:off x="930925" y="236097"/>
            <a:ext cx="12595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 smtClean="0"/>
              <a:t>Teste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10023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que diz esta imagem sobre </a:t>
            </a:r>
            <a:r>
              <a:rPr lang="pt-BR" smtClean="0"/>
              <a:t>o humanismo?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53" y="1268854"/>
            <a:ext cx="8696128" cy="454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92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grande dilema do homem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4800" dirty="0" smtClean="0"/>
              <a:t>“O ser humano é um animal que não tem solução”.</a:t>
            </a:r>
          </a:p>
          <a:p>
            <a:pPr>
              <a:buNone/>
            </a:pPr>
            <a:r>
              <a:rPr lang="pt-BR" dirty="0" smtClean="0"/>
              <a:t>     Z. </a:t>
            </a:r>
            <a:r>
              <a:rPr lang="pt-BR" dirty="0" err="1" smtClean="0"/>
              <a:t>Bauman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56792"/>
            <a:ext cx="2432702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19872" y="133832"/>
            <a:ext cx="4248472" cy="1143000"/>
          </a:xfrm>
        </p:spPr>
        <p:txBody>
          <a:bodyPr/>
          <a:lstStyle/>
          <a:p>
            <a:r>
              <a:rPr lang="pt-BR" dirty="0" smtClean="0"/>
              <a:t>Relativismo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469225"/>
            <a:ext cx="5122912" cy="10956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 smtClean="0"/>
              <a:t>Se os homens dizem que Deus está morto...</a:t>
            </a:r>
          </a:p>
          <a:p>
            <a:endParaRPr lang="pt-BR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2267744" y="2708920"/>
            <a:ext cx="6230380" cy="11161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Então, para eles </a:t>
            </a:r>
            <a:r>
              <a:rPr lang="pt-BR" b="1" dirty="0" smtClean="0"/>
              <a:t>não há mais padrão da moral</a:t>
            </a:r>
            <a:r>
              <a:rPr lang="pt-BR" dirty="0" smtClean="0"/>
              <a:t> e verdade.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/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457200" y="4077072"/>
            <a:ext cx="6491064" cy="204909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dirty="0" smtClean="0"/>
              <a:t>“</a:t>
            </a:r>
            <a:r>
              <a:rPr lang="pt-BR" sz="4400" dirty="0" smtClean="0"/>
              <a:t>Essa é a sua verdade”.</a:t>
            </a:r>
          </a:p>
          <a:p>
            <a:r>
              <a:rPr lang="pt-BR" sz="4400" dirty="0" smtClean="0"/>
              <a:t>“Quem sou eu para julgar”</a:t>
            </a:r>
          </a:p>
          <a:p>
            <a:r>
              <a:rPr lang="pt-BR" sz="4400" dirty="0" smtClean="0"/>
              <a:t>“Toda religião leva a deus</a:t>
            </a:r>
            <a:r>
              <a:rPr lang="pt-BR" sz="4400" dirty="0" smtClean="0"/>
              <a:t>”.</a:t>
            </a:r>
          </a:p>
          <a:p>
            <a:r>
              <a:rPr lang="pt-BR" sz="4400" dirty="0"/>
              <a:t>“Isso é relativo”.</a:t>
            </a:r>
          </a:p>
          <a:p>
            <a:endParaRPr lang="pt-BR" sz="4400" dirty="0" smtClean="0"/>
          </a:p>
          <a:p>
            <a:pPr marL="0" indent="0">
              <a:buFont typeface="Arial" pitchFamily="34" charset="0"/>
              <a:buNone/>
            </a:pP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647353" y="347320"/>
            <a:ext cx="12595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 smtClean="0">
                <a:solidFill>
                  <a:srgbClr val="FF0000"/>
                </a:solidFill>
              </a:rPr>
              <a:t>Teste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03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264" y="116632"/>
            <a:ext cx="6624736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2890664" cy="3556991"/>
          </a:xfrm>
        </p:spPr>
        <p:txBody>
          <a:bodyPr>
            <a:normAutofit/>
          </a:bodyPr>
          <a:lstStyle/>
          <a:p>
            <a:r>
              <a:rPr lang="pt-BR" sz="4400" dirty="0" err="1" smtClean="0"/>
              <a:t>Lessing</a:t>
            </a:r>
            <a:r>
              <a:rPr lang="pt-BR" sz="4400" dirty="0" smtClean="0"/>
              <a:t> -  Natan, o sábio. (1779)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03252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91793"/>
            <a:ext cx="3672408" cy="6505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84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Há alguma coisa nova nisso?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4400" dirty="0" smtClean="0"/>
              <a:t>Há alguma coisa de que se possa dizer: Vê, isto é novo? </a:t>
            </a:r>
            <a:r>
              <a:rPr lang="pt-BR" sz="4400" dirty="0" smtClean="0"/>
              <a:t>Não! Já </a:t>
            </a:r>
            <a:r>
              <a:rPr lang="pt-BR" sz="4400" dirty="0" smtClean="0"/>
              <a:t>foi nos séculos que foram antes de nós. </a:t>
            </a:r>
            <a:r>
              <a:rPr lang="pt-BR" sz="4400" dirty="0" err="1" smtClean="0"/>
              <a:t>Ec</a:t>
            </a:r>
            <a:r>
              <a:rPr lang="pt-BR" sz="4400" dirty="0" smtClean="0"/>
              <a:t> 1.10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948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Estratégia antiga do Inimigo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085682" cy="4525963"/>
          </a:xfrm>
        </p:spPr>
        <p:txBody>
          <a:bodyPr>
            <a:normAutofit/>
          </a:bodyPr>
          <a:lstStyle/>
          <a:p>
            <a:r>
              <a:rPr lang="pt-BR" sz="4000" dirty="0" smtClean="0"/>
              <a:t>A mulher e o homem escolhem ser o referencial da verdade</a:t>
            </a:r>
            <a:r>
              <a:rPr lang="pt-BR" sz="4000" dirty="0" smtClean="0"/>
              <a:t>. </a:t>
            </a:r>
            <a:r>
              <a:rPr lang="pt-BR" sz="4000" dirty="0" err="1" smtClean="0"/>
              <a:t>Gn</a:t>
            </a:r>
            <a:r>
              <a:rPr lang="pt-BR" sz="4000" smtClean="0"/>
              <a:t> 3</a:t>
            </a:r>
            <a:endParaRPr lang="pt-BR" sz="4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882" y="1628800"/>
            <a:ext cx="448627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58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Relativismo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a perda do sentido da verdade.</a:t>
            </a:r>
            <a:endParaRPr lang="pt-BR" dirty="0"/>
          </a:p>
        </p:txBody>
      </p:sp>
      <p:pic>
        <p:nvPicPr>
          <p:cNvPr id="8196" name="Picture 4" descr="http://kdfrases.com/frases-imagens/frase-nao-existe-nada-absoluto-tudo-e-relativo-por-isso-devemos-julgar-de-acordo-com-as-dalai-lama-1404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8096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9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5400" dirty="0" smtClean="0"/>
              <a:t>Misticismo</a:t>
            </a:r>
            <a:endParaRPr lang="pt-BR" sz="5400" dirty="0"/>
          </a:p>
        </p:txBody>
      </p:sp>
      <p:pic>
        <p:nvPicPr>
          <p:cNvPr id="4" name="Espaço Reservado para Conteúdo 3" descr="http://3.bp.blogspot.com/_WBudExe5suo/S-2U7Q26CUI/AAAAAAAAAgI/yp6FALk-d4o/s400/Eterna+Magia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2880320" cy="213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96752"/>
            <a:ext cx="3012439" cy="227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112" y="3791053"/>
            <a:ext cx="3462359" cy="2549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m 7" descr="http://www.tvmoviesongs.com/wp-content/uploads/2013/01/hansel-and-gretel-soundtrack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47657"/>
            <a:ext cx="2448272" cy="2334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37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Típico do pensamento moderno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408712" cy="480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7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pós-moderno</a:t>
            </a:r>
            <a:r>
              <a:rPr lang="en-US" dirty="0" smtClean="0"/>
              <a:t> é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místico</a:t>
            </a:r>
            <a:r>
              <a:rPr lang="en-US" dirty="0" smtClean="0"/>
              <a:t>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2458616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Um bilhão de livros vendidos.</a:t>
            </a:r>
          </a:p>
          <a:p>
            <a:r>
              <a:rPr lang="pt-BR" dirty="0" smtClean="0"/>
              <a:t>7 bilhões de pessoas assistiram aos filmes.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276872"/>
            <a:ext cx="2972984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76872"/>
            <a:ext cx="2736304" cy="4050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94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que buscam o misticismo?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3826768" cy="4493095"/>
          </a:xfrm>
        </p:spPr>
        <p:txBody>
          <a:bodyPr>
            <a:normAutofit/>
          </a:bodyPr>
          <a:lstStyle/>
          <a:p>
            <a:r>
              <a:rPr lang="pt-BR" sz="4400" dirty="0" smtClean="0"/>
              <a:t>A origem do conflito humano se encontra em Gênesis.</a:t>
            </a:r>
          </a:p>
          <a:p>
            <a:r>
              <a:rPr lang="pt-BR" sz="2400" dirty="0" err="1" smtClean="0"/>
              <a:t>Gen</a:t>
            </a:r>
            <a:r>
              <a:rPr lang="pt-BR" sz="2400" dirty="0" smtClean="0"/>
              <a:t> 1:27</a:t>
            </a:r>
            <a:endParaRPr lang="pt-BR" sz="2400" dirty="0"/>
          </a:p>
        </p:txBody>
      </p:sp>
      <p:pic>
        <p:nvPicPr>
          <p:cNvPr id="6146" name="Picture 2" descr="https://encrypted-tbn2.gstatic.com/images?q=tbn:ANd9GcRMAQfL899xkuqKGq9_z1qeyN_-qCWVWFB0WWseLoljHUToSC2YY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44824"/>
            <a:ext cx="447065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28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2347" cy="663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4525963"/>
          </a:xfrm>
        </p:spPr>
        <p:txBody>
          <a:bodyPr>
            <a:normAutofit/>
          </a:bodyPr>
          <a:lstStyle/>
          <a:p>
            <a:r>
              <a:rPr lang="pt-BR" sz="4800" dirty="0" smtClean="0"/>
              <a:t>O homem tem uma dimensão metafísica.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56865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Traços da revelação geral de Deus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Eclesiastes 3:11</a:t>
            </a:r>
          </a:p>
          <a:p>
            <a:r>
              <a:rPr lang="pt-BR" dirty="0" smtClean="0"/>
              <a:t>Salmos 19:1 </a:t>
            </a:r>
          </a:p>
          <a:p>
            <a:r>
              <a:rPr lang="pt-BR" dirty="0" smtClean="0"/>
              <a:t>Romanos 1:20</a:t>
            </a:r>
          </a:p>
          <a:p>
            <a:r>
              <a:rPr lang="pt-BR" dirty="0" smtClean="0"/>
              <a:t>Senso da existência de Deus – J. Calvino</a:t>
            </a:r>
          </a:p>
          <a:p>
            <a:r>
              <a:rPr lang="pt-BR" dirty="0" smtClean="0"/>
              <a:t>Ser finito – Descartes</a:t>
            </a:r>
          </a:p>
          <a:p>
            <a:r>
              <a:rPr lang="pt-BR" dirty="0" smtClean="0"/>
              <a:t>Existe um vazio... - Dostoievski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969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Ser pós-moderno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</a:t>
            </a:r>
            <a:r>
              <a:rPr lang="pt-BR" sz="4400" dirty="0" smtClean="0"/>
              <a:t>É uma atitude em relação à vida que sob a capa de uma suposta intolerância e aceitação do diferente, se esconde o velho orgulho humano e autonomia humanos</a:t>
            </a:r>
            <a:r>
              <a:rPr lang="pt-BR" dirty="0" smtClean="0"/>
              <a:t>”. Leandro Lima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389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Recapitulando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Humanismo;</a:t>
            </a:r>
          </a:p>
          <a:p>
            <a:r>
              <a:rPr lang="pt-BR" dirty="0" smtClean="0"/>
              <a:t>Existencialismo (hedonismo);</a:t>
            </a:r>
          </a:p>
          <a:p>
            <a:r>
              <a:rPr lang="pt-BR" dirty="0" smtClean="0"/>
              <a:t>Relativismo (indefinições, multiplicidade, subjetividade);</a:t>
            </a:r>
          </a:p>
          <a:p>
            <a:r>
              <a:rPr lang="pt-BR" dirty="0" smtClean="0"/>
              <a:t>Misticismo (em decorrência do desespero).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030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dirty="0" smtClean="0"/>
              <a:t>Desafios</a:t>
            </a:r>
            <a:endParaRPr lang="pt-BR" sz="4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4800" dirty="0" smtClean="0"/>
              <a:t>Estar atento às mudanças;</a:t>
            </a:r>
          </a:p>
          <a:p>
            <a:r>
              <a:rPr lang="pt-BR" sz="4800" dirty="0" smtClean="0"/>
              <a:t>Sermos profetas;</a:t>
            </a:r>
          </a:p>
          <a:p>
            <a:r>
              <a:rPr lang="pt-BR" sz="4800" dirty="0" smtClean="0"/>
              <a:t>Visão teocêntrica da realidade.</a:t>
            </a:r>
          </a:p>
          <a:p>
            <a:r>
              <a:rPr lang="pt-BR" sz="4800" dirty="0" smtClean="0"/>
              <a:t>Anunciar a verdade pois esta geração está em desespero.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141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fazer então?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“O nosso </a:t>
            </a:r>
            <a:r>
              <a:rPr lang="pt-BR" dirty="0">
                <a:solidFill>
                  <a:srgbClr val="FF0000"/>
                </a:solidFill>
              </a:rPr>
              <a:t>desamparo</a:t>
            </a:r>
            <a:r>
              <a:rPr lang="pt-BR" dirty="0"/>
              <a:t> e consequente </a:t>
            </a:r>
            <a:r>
              <a:rPr lang="pt-BR" dirty="0">
                <a:solidFill>
                  <a:srgbClr val="FF0000"/>
                </a:solidFill>
              </a:rPr>
              <a:t>solidão</a:t>
            </a:r>
            <a:r>
              <a:rPr lang="pt-BR" dirty="0"/>
              <a:t> no Universo, a </a:t>
            </a:r>
            <a:r>
              <a:rPr lang="pt-BR" dirty="0">
                <a:solidFill>
                  <a:srgbClr val="FF0000"/>
                </a:solidFill>
              </a:rPr>
              <a:t>ausência de um Tribunal </a:t>
            </a:r>
            <a:r>
              <a:rPr lang="pt-BR" dirty="0"/>
              <a:t>de apelação, dotado de poderes aos quais recorrerem em caso de calamidades difícil de lidar, </a:t>
            </a:r>
            <a:r>
              <a:rPr lang="pt-BR" dirty="0">
                <a:solidFill>
                  <a:srgbClr val="FF0000"/>
                </a:solidFill>
              </a:rPr>
              <a:t>são assustadores demais para a maioria dos </a:t>
            </a:r>
            <a:r>
              <a:rPr lang="pt-BR" dirty="0" smtClean="0">
                <a:solidFill>
                  <a:srgbClr val="FF0000"/>
                </a:solidFill>
              </a:rPr>
              <a:t>homens</a:t>
            </a:r>
            <a:r>
              <a:rPr lang="pt-BR" dirty="0" smtClean="0"/>
              <a:t>.” </a:t>
            </a:r>
            <a:r>
              <a:rPr lang="pt-BR" dirty="0" err="1" smtClean="0"/>
              <a:t>Bauman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56792"/>
            <a:ext cx="3101330" cy="413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84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Vídeo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2667</TotalTime>
  <Words>631</Words>
  <Application>Microsoft Office PowerPoint</Application>
  <PresentationFormat>Apresentação na tela (4:3)</PresentationFormat>
  <Paragraphs>88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Tema do Office</vt:lpstr>
      <vt:lpstr>A Igreja e os desafios da pós-modernidade</vt:lpstr>
      <vt:lpstr>Apresentação do PowerPoint</vt:lpstr>
      <vt:lpstr>Apresentação do PowerPoint</vt:lpstr>
      <vt:lpstr>Profetas: Homens e mulheres de visão no presente e futuro. Olhos em Deus e no mundo. </vt:lpstr>
      <vt:lpstr>Pós-modernidade</vt:lpstr>
      <vt:lpstr>Quais as características de uma sociedade pós-moderna?</vt:lpstr>
      <vt:lpstr>Como foi construído o pensamento pós-moderno?</vt:lpstr>
      <vt:lpstr>Humanismo renascentista/Iluminismo</vt:lpstr>
      <vt:lpstr>Era moderna</vt:lpstr>
      <vt:lpstr>Humanismo</vt:lpstr>
      <vt:lpstr>O que diz esta imagem sobre o humanismo?</vt:lpstr>
      <vt:lpstr>O grande dilema do homem</vt:lpstr>
      <vt:lpstr>Relativismo</vt:lpstr>
      <vt:lpstr>Apresentação do PowerPoint</vt:lpstr>
      <vt:lpstr>Apresentação do PowerPoint</vt:lpstr>
      <vt:lpstr>Há alguma coisa nova nisso?</vt:lpstr>
      <vt:lpstr>Estratégia antiga do Inimigo</vt:lpstr>
      <vt:lpstr>Relativismo</vt:lpstr>
      <vt:lpstr>Misticismo</vt:lpstr>
      <vt:lpstr>Típico do pensamento moderno</vt:lpstr>
      <vt:lpstr>Ser pós-moderno é ser místico.</vt:lpstr>
      <vt:lpstr>Por que buscam o misticismo?</vt:lpstr>
      <vt:lpstr>Apresentação do PowerPoint</vt:lpstr>
      <vt:lpstr>Traços da revelação geral de Deus</vt:lpstr>
      <vt:lpstr>Ser pós-moderno</vt:lpstr>
      <vt:lpstr>Recapitulando</vt:lpstr>
      <vt:lpstr>Desafios</vt:lpstr>
      <vt:lpstr>O que fazer então?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c017545</dc:creator>
  <cp:lastModifiedBy>house</cp:lastModifiedBy>
  <cp:revision>201</cp:revision>
  <cp:lastPrinted>2013-10-05T14:34:01Z</cp:lastPrinted>
  <dcterms:created xsi:type="dcterms:W3CDTF">2012-12-11T13:56:48Z</dcterms:created>
  <dcterms:modified xsi:type="dcterms:W3CDTF">2014-02-09T12:38:37Z</dcterms:modified>
</cp:coreProperties>
</file>