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  <p:sldMasterId id="2147483699" r:id="rId2"/>
  </p:sldMasterIdLst>
  <p:notesMasterIdLst>
    <p:notesMasterId r:id="rId14"/>
  </p:notesMasterIdLst>
  <p:handoutMasterIdLst>
    <p:handoutMasterId r:id="rId15"/>
  </p:handoutMasterIdLst>
  <p:sldIdLst>
    <p:sldId id="315" r:id="rId3"/>
    <p:sldId id="305" r:id="rId4"/>
    <p:sldId id="357" r:id="rId5"/>
    <p:sldId id="406" r:id="rId6"/>
    <p:sldId id="413" r:id="rId7"/>
    <p:sldId id="414" r:id="rId8"/>
    <p:sldId id="415" r:id="rId9"/>
    <p:sldId id="432" r:id="rId10"/>
    <p:sldId id="417" r:id="rId11"/>
    <p:sldId id="310" r:id="rId12"/>
    <p:sldId id="431" r:id="rId13"/>
  </p:sldIdLst>
  <p:sldSz cx="9906000" cy="6858000" type="A4"/>
  <p:notesSz cx="6858000" cy="9144000"/>
  <p:defaultTextStyle>
    <a:defPPr>
      <a:defRPr lang="en-US"/>
    </a:defPPr>
    <a:lvl1pPr algn="l" defTabSz="238125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238125" indent="219075" algn="l" defTabSz="238125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477838" indent="436563" algn="l" defTabSz="238125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717550" indent="654050" algn="l" defTabSz="238125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957263" indent="871538" algn="l" defTabSz="238125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7B45"/>
    <a:srgbClr val="F99B34"/>
    <a:srgbClr val="DAE3F3"/>
    <a:srgbClr val="F7941E"/>
    <a:srgbClr val="F89C32"/>
    <a:srgbClr val="44749D"/>
    <a:srgbClr val="B56727"/>
    <a:srgbClr val="00A651"/>
    <a:srgbClr val="069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77" autoAdjust="0"/>
    <p:restoredTop sz="87776" autoAdjust="0"/>
  </p:normalViewPr>
  <p:slideViewPr>
    <p:cSldViewPr snapToGrid="0" snapToObjects="1">
      <p:cViewPr varScale="1">
        <p:scale>
          <a:sx n="44" d="100"/>
          <a:sy n="44" d="100"/>
        </p:scale>
        <p:origin x="-414" y="-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1" d="100"/>
          <a:sy n="91" d="100"/>
        </p:scale>
        <p:origin x="328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23948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23948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A8B2537-39AB-4F58-9966-33C68047622C}" type="datetimeFigureOut">
              <a:rPr lang="en-US"/>
              <a:pPr>
                <a:defRPr/>
              </a:pPr>
              <a:t>6/3/2018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23948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23948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69126A9-6A64-4564-AD00-24F9A994E17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94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23948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23948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F2B0C28-14D4-4541-9329-F7928A83F5DE}" type="datetimeFigureOut">
              <a:rPr lang="pt-BR"/>
              <a:pPr>
                <a:defRPr/>
              </a:pPr>
              <a:t>03/06/2018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23948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23948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75230C5-E07D-43DD-8553-361D1210CD2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990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77838" rtl="0" fontAlgn="base">
      <a:spcBef>
        <a:spcPct val="30000"/>
      </a:spcBef>
      <a:spcAft>
        <a:spcPct val="0"/>
      </a:spcAft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38125" algn="l" defTabSz="477838" rtl="0" fontAlgn="base">
      <a:spcBef>
        <a:spcPct val="30000"/>
      </a:spcBef>
      <a:spcAft>
        <a:spcPct val="0"/>
      </a:spcAft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77838" algn="l" defTabSz="477838" rtl="0" fontAlgn="base">
      <a:spcBef>
        <a:spcPct val="30000"/>
      </a:spcBef>
      <a:spcAft>
        <a:spcPct val="0"/>
      </a:spcAft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717550" algn="l" defTabSz="477838" rtl="0" fontAlgn="base">
      <a:spcBef>
        <a:spcPct val="30000"/>
      </a:spcBef>
      <a:spcAft>
        <a:spcPct val="0"/>
      </a:spcAft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57263" algn="l" defTabSz="477838" rtl="0" fontAlgn="base">
      <a:spcBef>
        <a:spcPct val="30000"/>
      </a:spcBef>
      <a:spcAft>
        <a:spcPct val="0"/>
      </a:spcAft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97407" algn="l" defTabSz="478963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436888" algn="l" defTabSz="478963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76370" algn="l" defTabSz="478963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915851" algn="l" defTabSz="478963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/>
          </a:p>
        </p:txBody>
      </p:sp>
      <p:sp>
        <p:nvSpPr>
          <p:cNvPr id="3072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238125" fontAlgn="base">
              <a:spcBef>
                <a:spcPct val="0"/>
              </a:spcBef>
              <a:spcAft>
                <a:spcPct val="0"/>
              </a:spcAft>
            </a:pPr>
            <a:fld id="{93205E23-CED8-4ECF-9277-AB48E42015F9}" type="slidenum">
              <a:rPr lang="pt-BR">
                <a:cs typeface="Arial" charset="0"/>
              </a:rPr>
              <a:pPr defTabSz="238125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t-B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987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>
              <a:spcBef>
                <a:spcPct val="0"/>
              </a:spcBef>
            </a:pPr>
            <a:endParaRPr lang="pt-BR" sz="1200" b="1" dirty="0"/>
          </a:p>
        </p:txBody>
      </p:sp>
      <p:sp>
        <p:nvSpPr>
          <p:cNvPr id="3277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238125" fontAlgn="base">
              <a:spcBef>
                <a:spcPct val="0"/>
              </a:spcBef>
              <a:spcAft>
                <a:spcPct val="0"/>
              </a:spcAft>
            </a:pPr>
            <a:fld id="{6B054A46-4269-4940-821E-A895033171DC}" type="slidenum">
              <a:rPr lang="pt-BR">
                <a:cs typeface="Arial" charset="0"/>
              </a:rPr>
              <a:pPr defTabSz="238125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t-B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345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6349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238125" fontAlgn="base">
              <a:spcBef>
                <a:spcPct val="0"/>
              </a:spcBef>
              <a:spcAft>
                <a:spcPct val="0"/>
              </a:spcAft>
            </a:pPr>
            <a:fld id="{49D637FF-E2C1-4D49-91FF-C04DB5F51565}" type="slidenum">
              <a:rPr lang="pt-BR">
                <a:cs typeface="Arial" charset="0"/>
              </a:rPr>
              <a:pPr defTabSz="238125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t-B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912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z="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77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238125" fontAlgn="base">
              <a:spcBef>
                <a:spcPct val="0"/>
              </a:spcBef>
              <a:spcAft>
                <a:spcPct val="0"/>
              </a:spcAft>
            </a:pPr>
            <a:fld id="{6B054A46-4269-4940-821E-A895033171DC}" type="slidenum">
              <a:rPr lang="pt-BR">
                <a:cs typeface="Arial" charset="0"/>
              </a:rPr>
              <a:pPr defTabSz="238125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t-B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865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z="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77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238125" fontAlgn="base">
              <a:spcBef>
                <a:spcPct val="0"/>
              </a:spcBef>
              <a:spcAft>
                <a:spcPct val="0"/>
              </a:spcAft>
            </a:pPr>
            <a:fld id="{6B054A46-4269-4940-821E-A895033171DC}" type="slidenum">
              <a:rPr lang="pt-BR">
                <a:cs typeface="Arial" charset="0"/>
              </a:rPr>
              <a:pPr defTabSz="238125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pt-B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090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pt-BR" sz="800" dirty="0"/>
              <a:t>EXEMPLO DO CARRO.</a:t>
            </a:r>
          </a:p>
          <a:p>
            <a:pPr>
              <a:lnSpc>
                <a:spcPct val="150000"/>
              </a:lnSpc>
            </a:pPr>
            <a:endParaRPr lang="pt-BR" sz="800" dirty="0"/>
          </a:p>
          <a:p>
            <a:pPr>
              <a:lnSpc>
                <a:spcPct val="150000"/>
              </a:lnSpc>
            </a:pPr>
            <a:r>
              <a:rPr lang="pt-BR" sz="800" dirty="0"/>
              <a:t>REFAZER AGENDA, REDEFINIR PRIORIDADES. </a:t>
            </a:r>
          </a:p>
        </p:txBody>
      </p:sp>
      <p:sp>
        <p:nvSpPr>
          <p:cNvPr id="3277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238125" fontAlgn="base">
              <a:spcBef>
                <a:spcPct val="0"/>
              </a:spcBef>
              <a:spcAft>
                <a:spcPct val="0"/>
              </a:spcAft>
            </a:pPr>
            <a:fld id="{6B054A46-4269-4940-821E-A895033171DC}" type="slidenum">
              <a:rPr lang="pt-BR">
                <a:cs typeface="Arial" charset="0"/>
              </a:rPr>
              <a:pPr defTabSz="238125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pt-B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997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pt-BR" sz="800" dirty="0"/>
              <a:t>EXEMPLO DO CARRO.</a:t>
            </a:r>
          </a:p>
          <a:p>
            <a:pPr>
              <a:lnSpc>
                <a:spcPct val="150000"/>
              </a:lnSpc>
            </a:pPr>
            <a:endParaRPr lang="pt-BR" sz="800" dirty="0"/>
          </a:p>
          <a:p>
            <a:pPr>
              <a:lnSpc>
                <a:spcPct val="150000"/>
              </a:lnSpc>
            </a:pPr>
            <a:r>
              <a:rPr lang="pt-BR" sz="800" dirty="0"/>
              <a:t>REFAZER AGENDA, REDEFINIR PRIORIDADES. </a:t>
            </a:r>
          </a:p>
        </p:txBody>
      </p:sp>
      <p:sp>
        <p:nvSpPr>
          <p:cNvPr id="3277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238125" fontAlgn="base">
              <a:spcBef>
                <a:spcPct val="0"/>
              </a:spcBef>
              <a:spcAft>
                <a:spcPct val="0"/>
              </a:spcAft>
            </a:pPr>
            <a:fld id="{6B054A46-4269-4940-821E-A895033171DC}" type="slidenum">
              <a:rPr lang="pt-BR">
                <a:cs typeface="Arial" charset="0"/>
              </a:rPr>
              <a:pPr defTabSz="238125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t-B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997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endParaRPr lang="pt-BR" sz="800" dirty="0"/>
          </a:p>
        </p:txBody>
      </p:sp>
      <p:sp>
        <p:nvSpPr>
          <p:cNvPr id="3277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238125" fontAlgn="base">
              <a:spcBef>
                <a:spcPct val="0"/>
              </a:spcBef>
              <a:spcAft>
                <a:spcPct val="0"/>
              </a:spcAft>
            </a:pPr>
            <a:fld id="{6B054A46-4269-4940-821E-A895033171DC}" type="slidenum">
              <a:rPr lang="pt-BR">
                <a:cs typeface="Arial" charset="0"/>
              </a:rPr>
              <a:pPr defTabSz="238125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pt-B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552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5D0A0-4D6D-45DF-9A43-53ED9D34836B}" type="datetimeFigureOut">
              <a:rPr lang="en-US"/>
              <a:pPr>
                <a:defRPr/>
              </a:pPr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05BCB-7D30-4F65-9CC2-BF015F6B493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F8B6A-7F5F-45BF-8EFA-79DC2F1443EE}" type="datetimeFigureOut">
              <a:rPr lang="pt-BR"/>
              <a:pPr>
                <a:defRPr/>
              </a:pPr>
              <a:t>03/06/2018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F0F71-F807-49F7-B30B-8A4F9EB7A4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B0543-3D65-404E-8E9D-5A9735EFC7A7}" type="datetimeFigureOut">
              <a:rPr lang="pt-BR"/>
              <a:pPr>
                <a:defRPr/>
              </a:pPr>
              <a:t>03/06/2018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4CC19-EED0-4B77-9E44-1DBB3D4DF7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4E3EA-A1AB-4506-BFBC-C8D1CC96DCC6}" type="datetimeFigureOut">
              <a:rPr lang="pt-BR"/>
              <a:pPr>
                <a:defRPr/>
              </a:pPr>
              <a:t>03/06/2018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53E11-3341-4B0A-93CF-352A349BE0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D905D-B144-4F7D-9B1F-94D8EA028E20}" type="datetimeFigureOut">
              <a:rPr lang="pt-BR"/>
              <a:pPr>
                <a:defRPr/>
              </a:pPr>
              <a:t>03/06/2018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CE408-BCD5-46CE-98EE-EF7241CA67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C6DA1-2900-431B-8E9B-E915C66173B4}" type="datetimeFigureOut">
              <a:rPr lang="pt-BR"/>
              <a:pPr>
                <a:defRPr/>
              </a:pPr>
              <a:t>03/06/2018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A1448-5687-4118-967D-DEE83A5BBB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04629-578B-4020-90B9-28A9D5B69665}" type="datetimeFigureOut">
              <a:rPr lang="pt-BR"/>
              <a:pPr>
                <a:defRPr/>
              </a:pPr>
              <a:t>03/06/2018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697E3-AD51-4EBC-AD04-B872DAAB0A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4"/>
          <p:cNvSpPr/>
          <p:nvPr userDrawn="1"/>
        </p:nvSpPr>
        <p:spPr>
          <a:xfrm>
            <a:off x="0" y="1715170"/>
            <a:ext cx="9906000" cy="5142831"/>
          </a:xfrm>
          <a:prstGeom prst="rect">
            <a:avLst/>
          </a:prstGeom>
          <a:blipFill dpi="0" rotWithShape="1">
            <a:blip r:embed="rId2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anchor="ctr"/>
          <a:lstStyle/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/>
          </a:p>
        </p:txBody>
      </p:sp>
      <p:grpSp>
        <p:nvGrpSpPr>
          <p:cNvPr id="3" name="Agrupar 18"/>
          <p:cNvGrpSpPr>
            <a:grpSpLocks/>
          </p:cNvGrpSpPr>
          <p:nvPr userDrawn="1"/>
        </p:nvGrpSpPr>
        <p:grpSpPr bwMode="auto">
          <a:xfrm>
            <a:off x="6623050" y="6032500"/>
            <a:ext cx="3041650" cy="609600"/>
            <a:chOff x="2058806" y="5195668"/>
            <a:chExt cx="15315827" cy="3324666"/>
          </a:xfrm>
        </p:grpSpPr>
        <p:grpSp>
          <p:nvGrpSpPr>
            <p:cNvPr id="4" name="Agrupar 19"/>
            <p:cNvGrpSpPr>
              <a:grpSpLocks/>
            </p:cNvGrpSpPr>
            <p:nvPr/>
          </p:nvGrpSpPr>
          <p:grpSpPr bwMode="auto">
            <a:xfrm>
              <a:off x="7655266" y="5195668"/>
              <a:ext cx="9719367" cy="3324666"/>
              <a:chOff x="7930850" y="3391317"/>
              <a:chExt cx="12960844" cy="4433466"/>
            </a:xfrm>
          </p:grpSpPr>
          <p:pic>
            <p:nvPicPr>
              <p:cNvPr id="6" name="Imagem 8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1906272" y="3391317"/>
                <a:ext cx="8985422" cy="4433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Imagem 9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930850" y="3391317"/>
                <a:ext cx="3137349" cy="4433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" name="Imagem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58806" y="5586775"/>
              <a:ext cx="4967987" cy="254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96146-09C4-4F3A-8844-864A8AC9EB84}" type="datetimeFigureOut">
              <a:rPr lang="en-US"/>
              <a:pPr>
                <a:defRPr/>
              </a:pPr>
              <a:t>6/3/2018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3941E-3243-4320-BE74-1CE7A4F1559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142945" cy="685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" y="4127501"/>
            <a:ext cx="9906001" cy="27305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9C5D7-6770-4448-823B-D058BB5F0FB0}" type="datetimeFigureOut">
              <a:rPr lang="pt-BR"/>
              <a:pPr>
                <a:defRPr/>
              </a:pPr>
              <a:t>03/06/2018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E695B-F6B7-4B0B-95BC-01BFEA3317D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E2A78-B1BB-4002-8365-97DAB3A8A049}" type="datetimeFigureOut">
              <a:rPr lang="pt-BR"/>
              <a:pPr>
                <a:defRPr/>
              </a:pPr>
              <a:t>03/06/2018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D2BB1-19A2-4F61-9984-0D5C167898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D402E-34BF-493B-81B9-76D3123D8A40}" type="datetimeFigureOut">
              <a:rPr lang="pt-BR"/>
              <a:pPr>
                <a:defRPr/>
              </a:pPr>
              <a:t>03/06/2018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8BE40-AA0D-4ABB-BD15-066526A30C8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ED8B6-FB74-4A79-8909-BE7BC70125B2}" type="datetimeFigureOut">
              <a:rPr lang="pt-BR"/>
              <a:pPr>
                <a:defRPr/>
              </a:pPr>
              <a:t>03/06/2018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9455C-4232-438F-B466-C4E86168B7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91C77-36F2-462A-A105-78B346D0DD40}" type="datetimeFigureOut">
              <a:rPr lang="pt-BR"/>
              <a:pPr>
                <a:defRPr/>
              </a:pPr>
              <a:t>03/06/2018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FED35-A9C6-47EA-AD4D-82C93D4304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1038" y="365125"/>
            <a:ext cx="854392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896" tIns="23948" rIns="47896" bIns="239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1038" y="1825625"/>
            <a:ext cx="8543925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896" tIns="23948" rIns="47896" bIns="239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47896" tIns="23948" rIns="47896" bIns="23948" rtlCol="0" anchor="ctr"/>
          <a:lstStyle>
            <a:lvl1pPr algn="l" defTabSz="239481" fontAlgn="auto">
              <a:spcBef>
                <a:spcPts val="0"/>
              </a:spcBef>
              <a:spcAft>
                <a:spcPts val="0"/>
              </a:spcAft>
              <a:defRPr sz="13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B5E42A-7788-4EDE-B448-F2092F94B048}" type="datetimeFigureOut">
              <a:rPr lang="en-US"/>
              <a:pPr>
                <a:defRPr/>
              </a:pPr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47896" tIns="23948" rIns="47896" bIns="23948" rtlCol="0" anchor="ctr"/>
          <a:lstStyle>
            <a:lvl1pPr algn="ctr" defTabSz="239481" fontAlgn="auto">
              <a:spcBef>
                <a:spcPts val="0"/>
              </a:spcBef>
              <a:spcAft>
                <a:spcPts val="0"/>
              </a:spcAft>
              <a:defRPr sz="13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47896" tIns="23948" rIns="47896" bIns="23948" rtlCol="0" anchor="ctr"/>
          <a:lstStyle>
            <a:lvl1pPr algn="r" defTabSz="239481" fontAlgn="auto">
              <a:spcBef>
                <a:spcPts val="0"/>
              </a:spcBef>
              <a:spcAft>
                <a:spcPts val="0"/>
              </a:spcAft>
              <a:defRPr sz="13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E41394-4B1A-4966-8634-137C3E06C63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7" name="Retângulo 6"/>
          <p:cNvSpPr/>
          <p:nvPr userDrawn="1"/>
        </p:nvSpPr>
        <p:spPr>
          <a:xfrm>
            <a:off x="0" y="1715170"/>
            <a:ext cx="9906000" cy="5142831"/>
          </a:xfrm>
          <a:prstGeom prst="rect">
            <a:avLst/>
          </a:prstGeom>
          <a:blipFill dpi="0" rotWithShape="1">
            <a:blip r:embed="rId6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anchor="ctr"/>
          <a:lstStyle/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/>
          </a:p>
        </p:txBody>
      </p:sp>
      <p:grpSp>
        <p:nvGrpSpPr>
          <p:cNvPr id="1034" name="Agrupar 18"/>
          <p:cNvGrpSpPr>
            <a:grpSpLocks/>
          </p:cNvGrpSpPr>
          <p:nvPr userDrawn="1"/>
        </p:nvGrpSpPr>
        <p:grpSpPr bwMode="auto">
          <a:xfrm>
            <a:off x="6623050" y="6032500"/>
            <a:ext cx="3041650" cy="609600"/>
            <a:chOff x="2058806" y="5195668"/>
            <a:chExt cx="15315827" cy="3324666"/>
          </a:xfrm>
        </p:grpSpPr>
        <p:grpSp>
          <p:nvGrpSpPr>
            <p:cNvPr id="1035" name="Agrupar 19"/>
            <p:cNvGrpSpPr>
              <a:grpSpLocks/>
            </p:cNvGrpSpPr>
            <p:nvPr/>
          </p:nvGrpSpPr>
          <p:grpSpPr bwMode="auto">
            <a:xfrm>
              <a:off x="7655266" y="5195668"/>
              <a:ext cx="9719367" cy="3324666"/>
              <a:chOff x="7930850" y="3391317"/>
              <a:chExt cx="12960844" cy="4433466"/>
            </a:xfrm>
          </p:grpSpPr>
          <p:pic>
            <p:nvPicPr>
              <p:cNvPr id="1037" name="Imagem 10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1906272" y="3391317"/>
                <a:ext cx="8985422" cy="4433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8" name="Imagem 11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930850" y="3391317"/>
                <a:ext cx="3137349" cy="4433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36" name="Imagem 9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58806" y="5586775"/>
              <a:ext cx="4967987" cy="254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17" r:id="rId2"/>
    <p:sldLayoutId id="2147483718" r:id="rId3"/>
    <p:sldLayoutId id="2147483719" r:id="rId4"/>
  </p:sldLayoutIdLst>
  <p:txStyles>
    <p:titleStyle>
      <a:lvl1pPr algn="l" defTabSz="957263" rtl="0" fontAlgn="base">
        <a:lnSpc>
          <a:spcPct val="90000"/>
        </a:lnSpc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57263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itchFamily="34" charset="0"/>
        </a:defRPr>
      </a:lvl2pPr>
      <a:lvl3pPr algn="l" defTabSz="957263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itchFamily="34" charset="0"/>
        </a:defRPr>
      </a:lvl3pPr>
      <a:lvl4pPr algn="l" defTabSz="957263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itchFamily="34" charset="0"/>
        </a:defRPr>
      </a:lvl4pPr>
      <a:lvl5pPr algn="l" defTabSz="957263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itchFamily="34" charset="0"/>
        </a:defRPr>
      </a:lvl5pPr>
      <a:lvl6pPr marL="457200" algn="l" defTabSz="957263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itchFamily="34" charset="0"/>
        </a:defRPr>
      </a:lvl6pPr>
      <a:lvl7pPr marL="914400" algn="l" defTabSz="957263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itchFamily="34" charset="0"/>
        </a:defRPr>
      </a:lvl7pPr>
      <a:lvl8pPr marL="1371600" algn="l" defTabSz="957263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itchFamily="34" charset="0"/>
        </a:defRPr>
      </a:lvl8pPr>
      <a:lvl9pPr marL="1828800" algn="l" defTabSz="957263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itchFamily="34" charset="0"/>
        </a:defRPr>
      </a:lvl9pPr>
    </p:titleStyle>
    <p:bodyStyle>
      <a:lvl1pPr marL="238125" indent="-238125" algn="l" defTabSz="957263" rtl="0" fontAlgn="base">
        <a:lnSpc>
          <a:spcPct val="90000"/>
        </a:lnSpc>
        <a:spcBef>
          <a:spcPts val="105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17550" indent="-238125" algn="l" defTabSz="957263" rtl="0" fontAlgn="base">
        <a:lnSpc>
          <a:spcPct val="90000"/>
        </a:lnSpc>
        <a:spcBef>
          <a:spcPts val="525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96975" indent="-238125" algn="l" defTabSz="957263" rtl="0" fontAlgn="base">
        <a:lnSpc>
          <a:spcPct val="90000"/>
        </a:lnSpc>
        <a:spcBef>
          <a:spcPts val="525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4813" indent="-238125" algn="l" defTabSz="957263" rtl="0" fontAlgn="base">
        <a:lnSpc>
          <a:spcPct val="90000"/>
        </a:lnSpc>
        <a:spcBef>
          <a:spcPts val="525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54238" indent="-238125" algn="l" defTabSz="957263" rtl="0" fontAlgn="base">
        <a:lnSpc>
          <a:spcPct val="90000"/>
        </a:lnSpc>
        <a:spcBef>
          <a:spcPts val="525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819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239481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77B21D-6A94-4677-A77F-23813697F6D5}" type="datetimeFigureOut">
              <a:rPr lang="pt-BR"/>
              <a:pPr>
                <a:defRPr/>
              </a:pPr>
              <a:t>03/06/2018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23948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239481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B0D057-FBA4-4C6E-B8B1-B0C7B7CF972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5" r:id="rId2"/>
    <p:sldLayoutId id="2147483714" r:id="rId3"/>
    <p:sldLayoutId id="2147483713" r:id="rId4"/>
    <p:sldLayoutId id="2147483712" r:id="rId5"/>
    <p:sldLayoutId id="2147483711" r:id="rId6"/>
    <p:sldLayoutId id="2147483710" r:id="rId7"/>
    <p:sldLayoutId id="2147483709" r:id="rId8"/>
    <p:sldLayoutId id="2147483708" r:id="rId9"/>
    <p:sldLayoutId id="2147483707" r:id="rId10"/>
    <p:sldLayoutId id="214748370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Line 5"/>
          <p:cNvSpPr>
            <a:spLocks noChangeShapeType="1"/>
          </p:cNvSpPr>
          <p:nvPr/>
        </p:nvSpPr>
        <p:spPr bwMode="auto">
          <a:xfrm>
            <a:off x="608013" y="-655638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5763" tIns="47882" rIns="95763" bIns="47882"/>
          <a:lstStyle/>
          <a:p>
            <a:endParaRPr lang="pt-BR"/>
          </a:p>
        </p:txBody>
      </p:sp>
      <p:sp>
        <p:nvSpPr>
          <p:cNvPr id="22530" name="Line 6"/>
          <p:cNvSpPr>
            <a:spLocks noChangeShapeType="1"/>
          </p:cNvSpPr>
          <p:nvPr/>
        </p:nvSpPr>
        <p:spPr bwMode="auto">
          <a:xfrm>
            <a:off x="608013" y="-655638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5763" tIns="47882" rIns="95763" bIns="47882"/>
          <a:lstStyle/>
          <a:p>
            <a:endParaRPr lang="pt-BR"/>
          </a:p>
        </p:txBody>
      </p:sp>
      <p:pic>
        <p:nvPicPr>
          <p:cNvPr id="22531" name="Imagem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60963"/>
            <a:ext cx="99060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Imagem 7" descr="Imagem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9488" y="2149475"/>
            <a:ext cx="5407025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/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anchor="ctr"/>
          <a:lstStyle/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19225" y="1704975"/>
            <a:ext cx="6950075" cy="2265363"/>
          </a:xfrm>
          <a:prstGeom prst="rect">
            <a:avLst/>
          </a:prstGeom>
          <a:noFill/>
        </p:spPr>
        <p:txBody>
          <a:bodyPr lIns="47896" tIns="23948" rIns="47896" bIns="23948">
            <a:spAutoFit/>
          </a:bodyPr>
          <a:lstStyle/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spc="-5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rPr>
              <a:t>Que o SENHOR</a:t>
            </a:r>
          </a:p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spc="-5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rPr>
              <a:t>te abençoe e te guarde!</a:t>
            </a:r>
          </a:p>
          <a:p>
            <a:pPr algn="ctr" defTabSz="239481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spc="-59" dirty="0">
                <a:solidFill>
                  <a:schemeClr val="bg1"/>
                </a:solidFill>
                <a:latin typeface="Century Gothic" pitchFamily="34" charset="0"/>
                <a:cs typeface="Arial" panose="020B0604020202020204" pitchFamily="34" charset="0"/>
              </a:rPr>
              <a:t>Tenha um ótimo domingo!</a:t>
            </a:r>
          </a:p>
        </p:txBody>
      </p:sp>
      <p:sp>
        <p:nvSpPr>
          <p:cNvPr id="74755" name="CaixaDeTexto 7"/>
          <p:cNvSpPr txBox="1">
            <a:spLocks noChangeArrowheads="1"/>
          </p:cNvSpPr>
          <p:nvPr/>
        </p:nvSpPr>
        <p:spPr bwMode="auto">
          <a:xfrm>
            <a:off x="3381375" y="5624513"/>
            <a:ext cx="302577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7896" tIns="23948" rIns="47896" bIns="23948">
            <a:spAutoFit/>
          </a:bodyPr>
          <a:lstStyle/>
          <a:p>
            <a:pPr algn="ctr"/>
            <a:r>
              <a:rPr lang="pt-BR">
                <a:solidFill>
                  <a:schemeClr val="bg1"/>
                </a:solidFill>
              </a:rPr>
              <a:t>email@professor.com.br</a:t>
            </a:r>
          </a:p>
        </p:txBody>
      </p:sp>
      <p:sp>
        <p:nvSpPr>
          <p:cNvPr id="2" name="Retângulo 1">
            <a:extLst/>
          </p:cNvPr>
          <p:cNvSpPr/>
          <p:nvPr/>
        </p:nvSpPr>
        <p:spPr>
          <a:xfrm>
            <a:off x="0" y="3868738"/>
            <a:ext cx="9906000" cy="1593850"/>
          </a:xfrm>
          <a:prstGeom prst="rect">
            <a:avLst/>
          </a:prstGeom>
          <a:solidFill>
            <a:srgbClr val="B56727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anchor="ctr"/>
          <a:lstStyle/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grpSp>
        <p:nvGrpSpPr>
          <p:cNvPr id="74757" name="Agrupar 12"/>
          <p:cNvGrpSpPr>
            <a:grpSpLocks/>
          </p:cNvGrpSpPr>
          <p:nvPr/>
        </p:nvGrpSpPr>
        <p:grpSpPr bwMode="auto">
          <a:xfrm>
            <a:off x="2017713" y="4086225"/>
            <a:ext cx="5753100" cy="1152525"/>
            <a:chOff x="2058806" y="5195668"/>
            <a:chExt cx="15315827" cy="3324666"/>
          </a:xfrm>
        </p:grpSpPr>
        <p:grpSp>
          <p:nvGrpSpPr>
            <p:cNvPr id="74758" name="Agrupar 13"/>
            <p:cNvGrpSpPr>
              <a:grpSpLocks/>
            </p:cNvGrpSpPr>
            <p:nvPr/>
          </p:nvGrpSpPr>
          <p:grpSpPr bwMode="auto">
            <a:xfrm>
              <a:off x="7655266" y="5195668"/>
              <a:ext cx="9719367" cy="3324666"/>
              <a:chOff x="7930850" y="3391317"/>
              <a:chExt cx="12960844" cy="4433466"/>
            </a:xfrm>
          </p:grpSpPr>
          <p:pic>
            <p:nvPicPr>
              <p:cNvPr id="74760" name="Imagem 15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1906272" y="3391317"/>
                <a:ext cx="8985422" cy="4433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761" name="Imagem 16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930850" y="3391317"/>
                <a:ext cx="3137349" cy="4433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4759" name="Imagem 1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58806" y="5586775"/>
              <a:ext cx="4967987" cy="254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81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3535431" y="1858863"/>
            <a:ext cx="6129271" cy="817805"/>
          </a:xfrm>
          <a:prstGeom prst="rect">
            <a:avLst/>
          </a:prstGeom>
          <a:noFill/>
        </p:spPr>
        <p:txBody>
          <a:bodyPr lIns="47896" tIns="23948" rIns="47896" bIns="23948">
            <a:spAutoFit/>
          </a:bodyPr>
          <a:lstStyle/>
          <a:p>
            <a:pPr defTabSz="2394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spc="-59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NEEMIAS</a:t>
            </a:r>
          </a:p>
          <a:p>
            <a:pPr defTabSz="2394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spc="-59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Vasos de barro usados de modo surpreendente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535432" y="3364173"/>
            <a:ext cx="6129271" cy="1664191"/>
          </a:xfrm>
          <a:prstGeom prst="rect">
            <a:avLst/>
          </a:prstGeom>
          <a:noFill/>
        </p:spPr>
        <p:txBody>
          <a:bodyPr lIns="47896" tIns="23948" rIns="47896" bIns="23948">
            <a:spAutoFit/>
          </a:bodyPr>
          <a:lstStyle/>
          <a:p>
            <a:pPr defTabSz="2394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300" b="1" dirty="0">
                <a:ln>
                  <a:solidFill>
                    <a:srgbClr val="F7941E"/>
                  </a:solidFill>
                </a:ln>
                <a:solidFill>
                  <a:srgbClr val="F99B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4</a:t>
            </a:r>
            <a:r>
              <a:rPr lang="pt-BR" sz="2300" b="1" dirty="0" smtClean="0">
                <a:ln>
                  <a:solidFill>
                    <a:srgbClr val="F7941E"/>
                  </a:solidFill>
                </a:ln>
                <a:solidFill>
                  <a:srgbClr val="F99B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2300" b="1" dirty="0">
              <a:ln>
                <a:solidFill>
                  <a:srgbClr val="F7941E"/>
                </a:solidFill>
              </a:ln>
              <a:solidFill>
                <a:srgbClr val="F99B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394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300" b="1" dirty="0" smtClean="0">
                <a:ln>
                  <a:solidFill>
                    <a:srgbClr val="F7941E"/>
                  </a:solidFill>
                </a:ln>
                <a:solidFill>
                  <a:srgbClr val="F99B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PRINCÍPIOS BÍBLICOS PARA SER BEM SUCEDIDO NO SERVIÇO</a:t>
            </a:r>
            <a:endParaRPr lang="pt-BR" sz="2300" b="1" dirty="0">
              <a:ln>
                <a:solidFill>
                  <a:srgbClr val="F7941E"/>
                </a:solidFill>
              </a:ln>
              <a:solidFill>
                <a:srgbClr val="F99B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3948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100" b="1" dirty="0">
              <a:ln>
                <a:solidFill>
                  <a:srgbClr val="F7941E"/>
                </a:solidFill>
              </a:ln>
              <a:solidFill>
                <a:srgbClr val="F99B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394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00" b="1" dirty="0" smtClean="0">
                <a:ln>
                  <a:solidFill>
                    <a:srgbClr val="F7941E"/>
                  </a:solidFill>
                </a:ln>
                <a:solidFill>
                  <a:srgbClr val="F99B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ONEIDA MERCADANTE</a:t>
            </a:r>
            <a:endParaRPr lang="pt-BR" sz="1500" b="1" dirty="0">
              <a:ln>
                <a:solidFill>
                  <a:srgbClr val="F7941E"/>
                </a:solidFill>
              </a:ln>
              <a:solidFill>
                <a:srgbClr val="F99B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699" name="Imagem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8" y="1360488"/>
            <a:ext cx="2994025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/>
          </p:cNvPr>
          <p:cNvSpPr/>
          <p:nvPr/>
        </p:nvSpPr>
        <p:spPr>
          <a:xfrm>
            <a:off x="0" y="1"/>
            <a:ext cx="9906000" cy="51703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anchor="ctr"/>
          <a:lstStyle/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RECORDANDO...</a:t>
            </a:r>
            <a:endParaRPr lang="pt-BR" sz="6000" dirty="0">
              <a:ln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196083" y="988362"/>
            <a:ext cx="752819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 smtClean="0"/>
              <a:t>AULA 01 </a:t>
            </a:r>
            <a:r>
              <a:rPr lang="pt-BR" sz="1800" dirty="0" smtClean="0"/>
              <a:t>: Neemias é chamado para uma grande obra.</a:t>
            </a:r>
          </a:p>
          <a:p>
            <a:endParaRPr lang="pt-BR" sz="1800" dirty="0" smtClean="0">
              <a:solidFill>
                <a:schemeClr val="bg1"/>
              </a:solidFill>
            </a:endParaRPr>
          </a:p>
          <a:p>
            <a:r>
              <a:rPr lang="pt-BR" sz="1800" b="1" dirty="0" smtClean="0"/>
              <a:t>AULA 02</a:t>
            </a:r>
            <a:r>
              <a:rPr lang="pt-BR" sz="1800" dirty="0" smtClean="0"/>
              <a:t>: Oração</a:t>
            </a:r>
          </a:p>
          <a:p>
            <a:endParaRPr lang="pt-BR" sz="1800" dirty="0"/>
          </a:p>
          <a:p>
            <a:r>
              <a:rPr lang="pt-BR" sz="1800" b="1" dirty="0" smtClean="0"/>
              <a:t>AULA 03</a:t>
            </a:r>
            <a:r>
              <a:rPr lang="pt-BR" sz="1800" dirty="0" smtClean="0"/>
              <a:t>: Servindo ao Senhor com excelência</a:t>
            </a:r>
          </a:p>
          <a:p>
            <a:endParaRPr lang="pt-BR" dirty="0" smtClean="0"/>
          </a:p>
        </p:txBody>
      </p:sp>
      <p:pic>
        <p:nvPicPr>
          <p:cNvPr id="4" name="Picture 2" descr="Resultado de imagem para muros de jerusalem derrubad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43" y="3268736"/>
            <a:ext cx="9187444" cy="347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>
            <a:extLst/>
          </p:cNvPr>
          <p:cNvSpPr/>
          <p:nvPr/>
        </p:nvSpPr>
        <p:spPr>
          <a:xfrm>
            <a:off x="0" y="0"/>
            <a:ext cx="9906000" cy="8588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anchor="ctr"/>
          <a:lstStyle/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6" name="CaixaDeTexto 25">
            <a:extLst/>
          </p:cNvPr>
          <p:cNvSpPr txBox="1"/>
          <p:nvPr/>
        </p:nvSpPr>
        <p:spPr>
          <a:xfrm>
            <a:off x="28575" y="158750"/>
            <a:ext cx="9877425" cy="602362"/>
          </a:xfrm>
          <a:prstGeom prst="rect">
            <a:avLst/>
          </a:prstGeom>
          <a:noFill/>
        </p:spPr>
        <p:txBody>
          <a:bodyPr lIns="47896" tIns="23948" rIns="47896" bIns="23948">
            <a:spAutoFit/>
          </a:bodyPr>
          <a:lstStyle/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n-cs"/>
              </a:rPr>
              <a:t>	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n-cs"/>
              </a:rPr>
              <a:t>PRINCÍPIOS BÍBLICOS PARA SER BEM SUCEDIDO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88634" y="1212888"/>
            <a:ext cx="59596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“O trabalho em equipe faz o sonho se realizar.”</a:t>
            </a:r>
          </a:p>
          <a:p>
            <a:r>
              <a:rPr lang="pt-BR" sz="1600" dirty="0"/>
              <a:t>                                                                 </a:t>
            </a:r>
            <a:r>
              <a:rPr lang="pt-BR" sz="1600" dirty="0" smtClean="0"/>
              <a:t>       </a:t>
            </a:r>
            <a:r>
              <a:rPr lang="pt-BR" sz="1600" dirty="0"/>
              <a:t>John Maxwell</a:t>
            </a:r>
          </a:p>
          <a:p>
            <a:endParaRPr lang="pt-BR" sz="1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813684" y="2117839"/>
            <a:ext cx="55913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/>
              <a:t>“Os líderes se empenham para que as pessoas não só compreendam a visão, mas também para que a vivenciem e respirem.”</a:t>
            </a:r>
          </a:p>
          <a:p>
            <a:pPr algn="just"/>
            <a:r>
              <a:rPr lang="pt-BR" sz="2000" b="1" dirty="0"/>
              <a:t> </a:t>
            </a:r>
            <a:r>
              <a:rPr lang="pt-BR" sz="2000" b="1" dirty="0" smtClean="0"/>
              <a:t>                                                     </a:t>
            </a:r>
            <a:r>
              <a:rPr lang="pt-BR" sz="1600" dirty="0"/>
              <a:t>Jack </a:t>
            </a:r>
            <a:r>
              <a:rPr lang="pt-BR" sz="1600" dirty="0" err="1"/>
              <a:t>Welch</a:t>
            </a:r>
            <a:endParaRPr lang="pt-BR" sz="1600" dirty="0"/>
          </a:p>
          <a:p>
            <a:pPr algn="just"/>
            <a:endParaRPr lang="pt-BR" sz="16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888634" y="4129709"/>
            <a:ext cx="4961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/>
              <a:t>“A visão é </a:t>
            </a:r>
            <a:r>
              <a:rPr lang="pt-BR" sz="2000" b="1" dirty="0" smtClean="0"/>
              <a:t>a </a:t>
            </a:r>
            <a:r>
              <a:rPr lang="pt-BR" sz="2000" b="1" dirty="0" smtClean="0"/>
              <a:t>mais poderosa arma do líder. É a imagem do futuro que produz paixão.”                        </a:t>
            </a:r>
            <a:r>
              <a:rPr lang="pt-BR" sz="1600" dirty="0" smtClean="0"/>
              <a:t>Bill </a:t>
            </a:r>
            <a:r>
              <a:rPr lang="pt-BR" sz="1600" dirty="0" err="1" smtClean="0"/>
              <a:t>Hybels</a:t>
            </a:r>
            <a:endParaRPr lang="pt-BR" sz="1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6848318" y="1159665"/>
            <a:ext cx="28503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/>
              <a:t>Na década de 1940, um jovem evangelista chamado Billy Graham teve o sonho de pregar para multidões em estádios lotados. Desde aquele ano, 210 milhões de pessoas ouviram Billy Graham pregar ao </a:t>
            </a:r>
            <a:r>
              <a:rPr lang="pt-BR" sz="2000" b="1" dirty="0" smtClean="0"/>
              <a:t>vivo, enquanto </a:t>
            </a:r>
            <a:r>
              <a:rPr lang="pt-BR" sz="2000" b="1" dirty="0"/>
              <a:t>mais de um bilhão já o ouviu pela televisão e pelo rádio.</a:t>
            </a:r>
          </a:p>
          <a:p>
            <a:pPr algn="just"/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/>
          </p:cNvPr>
          <p:cNvSpPr/>
          <p:nvPr/>
        </p:nvSpPr>
        <p:spPr>
          <a:xfrm>
            <a:off x="0" y="0"/>
            <a:ext cx="9906000" cy="85897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anchor="ctr"/>
          <a:lstStyle/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O primeiro princípio do sucesso é a coordenação</a:t>
            </a:r>
            <a:endParaRPr lang="pt-BR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44933" y="1588957"/>
            <a:ext cx="88161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pt-BR" sz="2000" b="1" dirty="0" smtClean="0"/>
              <a:t>Fique inconformado com o caos.</a:t>
            </a:r>
          </a:p>
          <a:p>
            <a:pPr algn="just"/>
            <a:endParaRPr lang="pt-BR" sz="2000" b="1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2000" b="1" dirty="0" smtClean="0"/>
              <a:t>Coloque as pessoas certas no lugar certo . 3.2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pt-BR" sz="2000" b="1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2000" b="1" dirty="0" smtClean="0"/>
              <a:t>Trabalhe com harmonia com os demais.</a:t>
            </a:r>
          </a:p>
          <a:p>
            <a:pPr algn="just"/>
            <a:endParaRPr lang="pt-BR" sz="2000" b="1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2000" b="1" dirty="0" smtClean="0"/>
              <a:t>Aproveite as facilidades. 3.23,28-30</a:t>
            </a:r>
          </a:p>
          <a:p>
            <a:pPr algn="just"/>
            <a:endParaRPr lang="pt-BR" sz="2000" b="1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2000" b="1" dirty="0" smtClean="0"/>
              <a:t>Trabalhe em equipe.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/>
          </p:cNvPr>
          <p:cNvSpPr/>
          <p:nvPr/>
        </p:nvSpPr>
        <p:spPr>
          <a:xfrm>
            <a:off x="0" y="-1"/>
            <a:ext cx="9906000" cy="85897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anchor="ctr"/>
          <a:lstStyle/>
          <a:p>
            <a:pPr defTabSz="23948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14670" y="2934586"/>
            <a:ext cx="6092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  <a:p>
            <a:endParaRPr lang="pt-BR" sz="1200" dirty="0" smtClean="0"/>
          </a:p>
          <a:p>
            <a:endParaRPr lang="pt-BR" sz="1200" dirty="0"/>
          </a:p>
          <a:p>
            <a:endParaRPr lang="pt-BR" sz="1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414670" y="314793"/>
            <a:ext cx="9250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>
                    <a:lumMod val="95000"/>
                  </a:schemeClr>
                </a:solidFill>
              </a:rPr>
              <a:t>O segundo princípio é a cooperação</a:t>
            </a:r>
            <a:endParaRPr lang="pt-BR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84420" y="1738859"/>
            <a:ext cx="864932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pt-BR" sz="2000" b="1" dirty="0" smtClean="0"/>
              <a:t>Não deixe ninguém de fora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2000" b="1" dirty="0" smtClean="0"/>
              <a:t>Os líderes precisam dar o exemplo. O sumo sacerdote foi o primeiro da lista a abraçar a obra. 3.1 Sua posição de liderança não o isentou do trabalho, mas o fez exemplo para os demais. Os sacerdotes, de igual forma, lançaram mão á obra. 3.22,28. Os ourives e perfumistas também se envolveram na obra. 3.8,31.  Os regentes dos 2 distritos  se dispuseram a trabalhar. 3.9,12,14,15,16.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2000" b="1" dirty="0" smtClean="0"/>
              <a:t>As mulheres não podem ficar de fora 3.12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2000" b="1" dirty="0" smtClean="0"/>
              <a:t>Envolva também as pessoas de fora. 3.5,7,13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2000" b="1" dirty="0" smtClean="0"/>
              <a:t>Não espere unanimidade . 3.5 Neemias não permitiu que a rejeição das pessoas tirasse seu entusiasmo e otimismo. Ele trabalhou com quem estava disposto a trabalhar.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/>
          </p:cNvPr>
          <p:cNvSpPr/>
          <p:nvPr/>
        </p:nvSpPr>
        <p:spPr>
          <a:xfrm>
            <a:off x="0" y="0"/>
            <a:ext cx="9906000" cy="85897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anchor="ctr"/>
          <a:lstStyle/>
          <a:p>
            <a:pPr defTabSz="2394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pt-BR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O terceiro princípio é a aprovação</a:t>
            </a:r>
            <a:endParaRPr lang="pt-BR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54912" y="1648047"/>
            <a:ext cx="84741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t-BR" sz="2000" b="1" dirty="0" smtClean="0"/>
              <a:t>Trate as pessoas pelo nome.</a:t>
            </a:r>
          </a:p>
          <a:p>
            <a:endParaRPr lang="pt-BR" sz="2000" b="1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pt-BR" sz="2000" b="1" dirty="0" smtClean="0"/>
              <a:t>Procure sempre motivar os seus trabalhadores.</a:t>
            </a:r>
          </a:p>
          <a:p>
            <a:endParaRPr lang="pt-BR" sz="2000" b="1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pt-BR" sz="2000" b="1" dirty="0" smtClean="0"/>
              <a:t>Leve as pessoas a transcenderem.</a:t>
            </a:r>
          </a:p>
          <a:p>
            <a:endParaRPr lang="pt-BR" sz="2000" b="1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pt-BR" sz="2000" b="1" dirty="0" smtClean="0"/>
              <a:t>Saiba apreciar as grandes e pequenas coisas. 3.13,14 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/>
          </p:cNvPr>
          <p:cNvSpPr/>
          <p:nvPr/>
        </p:nvSpPr>
        <p:spPr>
          <a:xfrm>
            <a:off x="0" y="0"/>
            <a:ext cx="9906000" cy="85897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anchor="ctr"/>
          <a:lstStyle/>
          <a:p>
            <a:pPr defTabSz="2394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pt-BR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O quarto princípio é a comunicação</a:t>
            </a:r>
            <a:endParaRPr lang="pt-BR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54912" y="1617196"/>
            <a:ext cx="8474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t-BR" sz="2000" b="1" dirty="0" smtClean="0"/>
              <a:t>Dê instruções claras.</a:t>
            </a:r>
          </a:p>
          <a:p>
            <a:endParaRPr lang="pt-BR" sz="2000" b="1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pt-BR" sz="2000" b="1" dirty="0" smtClean="0"/>
              <a:t>Delegue autoridade a outros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156666" y="3545094"/>
            <a:ext cx="7792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/>
              <a:t>A liderança que não se importa com a comunicação produz, para si, prejuízo</a:t>
            </a:r>
          </a:p>
          <a:p>
            <a:pPr algn="just"/>
            <a:r>
              <a:rPr lang="pt-BR" sz="1600" dirty="0" smtClean="0"/>
              <a:t>                                                                                                              </a:t>
            </a:r>
            <a:r>
              <a:rPr lang="pt-BR" sz="1400" dirty="0" smtClean="0"/>
              <a:t>David </a:t>
            </a:r>
            <a:r>
              <a:rPr lang="pt-BR" sz="1400" dirty="0" err="1" smtClean="0"/>
              <a:t>Hocking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88117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24763" y="2402958"/>
            <a:ext cx="7740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800" dirty="0"/>
          </a:p>
        </p:txBody>
      </p:sp>
      <p:pic>
        <p:nvPicPr>
          <p:cNvPr id="1026" name="Picture 2" descr="http://proavirtualg15.pbworks.com/f/1161632308/conclus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534" y="149902"/>
            <a:ext cx="4400422" cy="146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79489" y="2772290"/>
            <a:ext cx="824459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pt-BR" sz="1800" b="1" dirty="0"/>
              <a:t>3</a:t>
            </a:r>
            <a:r>
              <a:rPr lang="pt-BR" sz="1800" b="1" dirty="0" smtClean="0"/>
              <a:t>.15 </a:t>
            </a:r>
            <a:r>
              <a:rPr lang="pt-BR" sz="1800" b="1" dirty="0" smtClean="0"/>
              <a:t>– As palavras edificou e reparou estão no pretérito perfeito. Cada um terminou aquilo que começou. Muitos começam, mas não terminam. Muitos começam, mas quando </a:t>
            </a:r>
            <a:r>
              <a:rPr lang="pt-BR" sz="1800" b="1" dirty="0" err="1" smtClean="0"/>
              <a:t>vêem</a:t>
            </a:r>
            <a:r>
              <a:rPr lang="pt-BR" sz="1800" b="1" dirty="0" smtClean="0"/>
              <a:t>  os escombros, os perigos, o ataque dos inimigos, desistem. Contudo, sob a liderança de Neemias, todos começaram e terminaram.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1800" b="1" dirty="0" smtClean="0"/>
              <a:t>Eles todos eram voluntários. Trabalharam com ânimo </a:t>
            </a:r>
            <a:r>
              <a:rPr lang="pt-BR" sz="1800" b="1" dirty="0"/>
              <a:t>,</a:t>
            </a:r>
            <a:r>
              <a:rPr lang="pt-BR" sz="1800" b="1" dirty="0" smtClean="0"/>
              <a:t>empenho e sucesso. Em 52 dias os muros foram levantados.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1800" b="1" dirty="0" smtClean="0"/>
              <a:t>A cidade deixou de ser opróbio, e o que parecia impossível, tornou-se realidade quando todos deram as mãos para fazer a obra.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1800" b="1" dirty="0" smtClean="0"/>
              <a:t>O capital da igreja é fé e coragem.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1800" b="1" dirty="0" smtClean="0"/>
              <a:t>Quando o povo de Deus crê e trabalha, o impossível pode acontecer.</a:t>
            </a:r>
          </a:p>
          <a:p>
            <a:pPr algn="just"/>
            <a:r>
              <a:rPr lang="pt-BR" sz="1800" b="1" dirty="0" smtClean="0"/>
              <a:t>                                                                                       </a:t>
            </a:r>
            <a:r>
              <a:rPr lang="pt-BR" sz="1600" dirty="0" smtClean="0"/>
              <a:t>Hernandes Dias Lopes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6217</TotalTime>
  <Words>573</Words>
  <Application>Microsoft Office PowerPoint</Application>
  <PresentationFormat>Papel A4 (210 x 297 mm)</PresentationFormat>
  <Paragraphs>75</Paragraphs>
  <Slides>11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3" baseType="lpstr">
      <vt:lpstr>Office Theme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EBD IPN 2018</dc:title>
  <dc:creator>Igreja Presbiteriana Nacional</dc:creator>
  <cp:lastModifiedBy>USUARIO</cp:lastModifiedBy>
  <cp:revision>189</cp:revision>
  <dcterms:created xsi:type="dcterms:W3CDTF">2016-03-02T16:16:57Z</dcterms:created>
  <dcterms:modified xsi:type="dcterms:W3CDTF">2018-06-03T14:55:16Z</dcterms:modified>
</cp:coreProperties>
</file>