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23B-BCDE-40C5-A82D-4FEF7EBC2755}" type="datetimeFigureOut">
              <a:rPr lang="pt-BR" smtClean="0"/>
              <a:pPr/>
              <a:t>30/03/2013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9656-5D28-4A39-9B85-5A34597EC0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1707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23B-BCDE-40C5-A82D-4FEF7EBC2755}" type="datetimeFigureOut">
              <a:rPr lang="pt-BR" smtClean="0"/>
              <a:pPr/>
              <a:t>30/03/2013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9656-5D28-4A39-9B85-5A34597EC0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9391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23B-BCDE-40C5-A82D-4FEF7EBC2755}" type="datetimeFigureOut">
              <a:rPr lang="pt-BR" smtClean="0"/>
              <a:pPr/>
              <a:t>30/03/2013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9656-5D28-4A39-9B85-5A34597EC0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0983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23B-BCDE-40C5-A82D-4FEF7EBC2755}" type="datetimeFigureOut">
              <a:rPr lang="pt-BR" smtClean="0"/>
              <a:pPr/>
              <a:t>30/03/2013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9656-5D28-4A39-9B85-5A34597EC0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3203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23B-BCDE-40C5-A82D-4FEF7EBC2755}" type="datetimeFigureOut">
              <a:rPr lang="pt-BR" smtClean="0"/>
              <a:pPr/>
              <a:t>30/03/2013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9656-5D28-4A39-9B85-5A34597EC0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3088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23B-BCDE-40C5-A82D-4FEF7EBC2755}" type="datetimeFigureOut">
              <a:rPr lang="pt-BR" smtClean="0"/>
              <a:pPr/>
              <a:t>30/03/2013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9656-5D28-4A39-9B85-5A34597EC0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9015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23B-BCDE-40C5-A82D-4FEF7EBC2755}" type="datetimeFigureOut">
              <a:rPr lang="pt-BR" smtClean="0"/>
              <a:pPr/>
              <a:t>30/03/2013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9656-5D28-4A39-9B85-5A34597EC0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7151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523B-BCDE-40C5-A82D-4FEF7EBC2755}" type="datetimeFigureOut">
              <a:rPr lang="pt-BR" smtClean="0"/>
              <a:pPr/>
              <a:t>30/03/2013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9656-5D28-4A39-9B85-5A34597EC0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1357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562"/>
            <a:ext cx="8229600" cy="956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384" y="1600200"/>
            <a:ext cx="76024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523B-BCDE-40C5-A82D-4FEF7EBC2755}" type="datetimeFigureOut">
              <a:rPr lang="pt-BR" smtClean="0"/>
              <a:pPr/>
              <a:t>30/03/2013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9656-5D28-4A39-9B85-5A34597EC0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7025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CRIANDO FILHOS NO TEMOR DO SENHOR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07 – A Família Cristã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CRISE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Et</a:t>
            </a:r>
            <a:r>
              <a:rPr lang="pt-BR" dirty="0" smtClean="0"/>
              <a:t> 4:1-17</a:t>
            </a:r>
          </a:p>
          <a:p>
            <a:r>
              <a:rPr lang="pt-BR" dirty="0" err="1" smtClean="0"/>
              <a:t>Mordecai</a:t>
            </a:r>
            <a:r>
              <a:rPr lang="pt-BR" dirty="0" smtClean="0"/>
              <a:t> se humilha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Ester fica doída e manda roupas (4:4)</a:t>
            </a:r>
          </a:p>
          <a:p>
            <a:r>
              <a:rPr lang="pt-BR" b="1" u="sng" dirty="0" smtClean="0">
                <a:solidFill>
                  <a:srgbClr val="FF0000"/>
                </a:solidFill>
              </a:rPr>
              <a:t>Filhos devem se importar com seus pais</a:t>
            </a:r>
          </a:p>
          <a:p>
            <a:r>
              <a:rPr lang="pt-BR" dirty="0" smtClean="0"/>
              <a:t>Ester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a última esperança dos judeus</a:t>
            </a:r>
          </a:p>
          <a:p>
            <a:r>
              <a:rPr lang="pt-BR" dirty="0" smtClean="0"/>
              <a:t>Problema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medo de morrer (4:11)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CRISE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hora da disciplina!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err="1" smtClean="0"/>
              <a:t>Et</a:t>
            </a:r>
            <a:r>
              <a:rPr lang="pt-BR" dirty="0" smtClean="0"/>
              <a:t> 4:13-14</a:t>
            </a:r>
          </a:p>
          <a:p>
            <a:r>
              <a:rPr lang="pt-BR" dirty="0" smtClean="0"/>
              <a:t>Repreensão dura e amorosa:</a:t>
            </a:r>
          </a:p>
          <a:p>
            <a:pPr lvl="1"/>
            <a:r>
              <a:rPr lang="pt-BR" dirty="0" smtClean="0"/>
              <a:t>Correção </a:t>
            </a:r>
            <a:r>
              <a:rPr lang="pt-BR" dirty="0" smtClean="0">
                <a:latin typeface="Times New Roman"/>
                <a:cs typeface="Times New Roman"/>
              </a:rPr>
              <a:t>→ </a:t>
            </a:r>
            <a:r>
              <a:rPr lang="pt-BR" dirty="0" smtClean="0"/>
              <a:t>“não imagines...só tu escaparás”</a:t>
            </a:r>
          </a:p>
          <a:p>
            <a:pPr lvl="1"/>
            <a:r>
              <a:rPr lang="pt-BR" dirty="0" smtClean="0"/>
              <a:t>Fé no Senhor </a:t>
            </a:r>
            <a:r>
              <a:rPr lang="pt-BR" dirty="0" smtClean="0">
                <a:latin typeface="Times New Roman"/>
                <a:cs typeface="Times New Roman"/>
              </a:rPr>
              <a:t>→ </a:t>
            </a:r>
            <a:r>
              <a:rPr lang="pt-BR" dirty="0" smtClean="0"/>
              <a:t>“de outra parte...”</a:t>
            </a:r>
          </a:p>
          <a:p>
            <a:pPr lvl="1"/>
            <a:r>
              <a:rPr lang="pt-BR" dirty="0" smtClean="0"/>
              <a:t>Ameaça da Lei </a:t>
            </a:r>
            <a:r>
              <a:rPr lang="pt-BR" dirty="0" smtClean="0">
                <a:latin typeface="Times New Roman"/>
                <a:cs typeface="Times New Roman"/>
              </a:rPr>
              <a:t>→ </a:t>
            </a:r>
            <a:r>
              <a:rPr lang="pt-BR" dirty="0" smtClean="0"/>
              <a:t>“tu e a casa de teu pai...”</a:t>
            </a:r>
          </a:p>
          <a:p>
            <a:pPr lvl="1"/>
            <a:r>
              <a:rPr lang="pt-BR" dirty="0" smtClean="0"/>
              <a:t>Encorajamento </a:t>
            </a:r>
            <a:r>
              <a:rPr lang="pt-BR" dirty="0" smtClean="0">
                <a:latin typeface="Times New Roman"/>
                <a:cs typeface="Times New Roman"/>
              </a:rPr>
              <a:t>→ </a:t>
            </a:r>
            <a:r>
              <a:rPr lang="pt-BR" dirty="0" smtClean="0"/>
              <a:t>“quem sabe...”</a:t>
            </a:r>
          </a:p>
          <a:p>
            <a:r>
              <a:rPr lang="pt-BR" dirty="0" smtClean="0"/>
              <a:t>A filha obedece</a:t>
            </a:r>
          </a:p>
          <a:p>
            <a:r>
              <a:rPr lang="pt-BR" dirty="0" smtClean="0"/>
              <a:t>O pai obedece </a:t>
            </a:r>
            <a:r>
              <a:rPr lang="pt-BR" dirty="0" smtClean="0">
                <a:latin typeface="Times New Roman"/>
                <a:cs typeface="Times New Roman"/>
              </a:rPr>
              <a:t>→ </a:t>
            </a:r>
            <a:r>
              <a:rPr lang="pt-BR" dirty="0" smtClean="0"/>
              <a:t>“fez segundo Ester...”</a:t>
            </a:r>
          </a:p>
          <a:p>
            <a:r>
              <a:rPr lang="pt-BR" b="1" u="sng" dirty="0" smtClean="0">
                <a:solidFill>
                  <a:srgbClr val="FF0000"/>
                </a:solidFill>
              </a:rPr>
              <a:t>Bons pais ajudam os filhos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RECOMPENSA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Et</a:t>
            </a:r>
            <a:r>
              <a:rPr lang="pt-BR" dirty="0" smtClean="0"/>
              <a:t> 9:23-38</a:t>
            </a:r>
          </a:p>
          <a:p>
            <a:r>
              <a:rPr lang="pt-BR" dirty="0" err="1" smtClean="0"/>
              <a:t>Mordecai</a:t>
            </a:r>
            <a:r>
              <a:rPr lang="pt-BR" dirty="0" smtClean="0"/>
              <a:t>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tipo de Cristo, o Salvador</a:t>
            </a:r>
          </a:p>
          <a:p>
            <a:r>
              <a:rPr lang="pt-BR" dirty="0" smtClean="0"/>
              <a:t>Ester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a única mulher que instituiu uma festa religiosa no AT. Comparável a Moisés e Davi.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pur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221088"/>
            <a:ext cx="1883744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Pais devem amar seus filhos, não provocando-lhes à ira</a:t>
            </a:r>
          </a:p>
          <a:p>
            <a:r>
              <a:rPr lang="pt-BR" dirty="0" smtClean="0"/>
              <a:t>Como? Criando-os na disciplina e na admoestação do Senhor</a:t>
            </a:r>
          </a:p>
          <a:p>
            <a:r>
              <a:rPr lang="pt-BR" dirty="0" smtClean="0"/>
              <a:t>O vínculo não se rompe com a maturidade</a:t>
            </a:r>
          </a:p>
          <a:p>
            <a:pPr lvl="1"/>
            <a:r>
              <a:rPr lang="pt-BR" dirty="0" smtClean="0"/>
              <a:t>Filhos continuam submissos</a:t>
            </a:r>
          </a:p>
          <a:p>
            <a:pPr lvl="1"/>
            <a:r>
              <a:rPr lang="pt-BR" dirty="0" smtClean="0"/>
              <a:t>Pais continuam a educar</a:t>
            </a:r>
          </a:p>
          <a:p>
            <a:r>
              <a:rPr lang="pt-BR" dirty="0" smtClean="0"/>
              <a:t>Pais e filhos devem andar juntos!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Crise familiar do século XXI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resposta bíblica:</a:t>
            </a:r>
          </a:p>
          <a:p>
            <a:pPr lvl="1"/>
            <a:r>
              <a:rPr lang="pt-BR" dirty="0" smtClean="0"/>
              <a:t>Cristo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liderança amorosa e sábia</a:t>
            </a:r>
          </a:p>
          <a:p>
            <a:pPr lvl="1"/>
            <a:r>
              <a:rPr lang="pt-BR" dirty="0" smtClean="0"/>
              <a:t>Igreja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submissão pura e tranquila</a:t>
            </a:r>
          </a:p>
          <a:p>
            <a:r>
              <a:rPr lang="pt-BR" dirty="0" smtClean="0"/>
              <a:t>Casamento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aliança inquebrável</a:t>
            </a:r>
          </a:p>
          <a:p>
            <a:pPr lvl="1"/>
            <a:r>
              <a:rPr lang="pt-BR" dirty="0" smtClean="0"/>
              <a:t>Aliança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sustenta o amor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fidelidade</a:t>
            </a:r>
          </a:p>
          <a:p>
            <a:pPr lvl="1"/>
            <a:r>
              <a:rPr lang="pt-BR" dirty="0" smtClean="0"/>
              <a:t>Adultério e pornografia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err="1" smtClean="0"/>
              <a:t>destróem</a:t>
            </a:r>
            <a:r>
              <a:rPr lang="pt-BR" dirty="0" smtClean="0"/>
              <a:t> o amor e o desejo</a:t>
            </a:r>
          </a:p>
          <a:p>
            <a:pPr lvl="1"/>
            <a:r>
              <a:rPr lang="pt-BR" dirty="0" smtClean="0"/>
              <a:t>Cônjuges salvos e maduros</a:t>
            </a:r>
          </a:p>
        </p:txBody>
      </p:sp>
      <p:pic>
        <p:nvPicPr>
          <p:cNvPr id="4" name="Imagem 3" descr="alianç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265204"/>
            <a:ext cx="2123728" cy="159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Paternidade</a:t>
            </a:r>
          </a:p>
          <a:p>
            <a:pPr lvl="1"/>
            <a:r>
              <a:rPr lang="pt-BR" dirty="0" smtClean="0"/>
              <a:t>Educação bíblica</a:t>
            </a:r>
          </a:p>
          <a:p>
            <a:pPr lvl="1"/>
            <a:r>
              <a:rPr lang="pt-BR" dirty="0" smtClean="0"/>
              <a:t>Zelo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disciplina</a:t>
            </a:r>
          </a:p>
          <a:p>
            <a:pPr lvl="1"/>
            <a:r>
              <a:rPr lang="pt-BR" dirty="0" smtClean="0"/>
              <a:t>Perseverança</a:t>
            </a:r>
          </a:p>
          <a:p>
            <a:r>
              <a:rPr lang="pt-BR" dirty="0" smtClean="0"/>
              <a:t>Filhos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obedecer aos pais</a:t>
            </a:r>
          </a:p>
          <a:p>
            <a:r>
              <a:rPr lang="pt-BR" dirty="0" smtClean="0"/>
              <a:t>Pais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responsáveis pela orientação de seus filhos</a:t>
            </a:r>
            <a:endParaRPr lang="pt-BR" dirty="0"/>
          </a:p>
        </p:txBody>
      </p:sp>
      <p:pic>
        <p:nvPicPr>
          <p:cNvPr id="4" name="Imagem 3" descr="educ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980727"/>
            <a:ext cx="3754760" cy="252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DEVERES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Ef</a:t>
            </a:r>
            <a:r>
              <a:rPr lang="pt-BR" dirty="0" smtClean="0"/>
              <a:t> 6:1-4</a:t>
            </a:r>
          </a:p>
          <a:p>
            <a:r>
              <a:rPr lang="pt-BR" dirty="0" smtClean="0"/>
              <a:t>Filhos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obedecer no Senhor</a:t>
            </a:r>
          </a:p>
          <a:p>
            <a:r>
              <a:rPr lang="pt-BR" dirty="0" smtClean="0"/>
              <a:t>Justiça</a:t>
            </a:r>
          </a:p>
          <a:p>
            <a:pPr lvl="1"/>
            <a:r>
              <a:rPr lang="pt-BR" dirty="0" smtClean="0"/>
              <a:t>Gratidão</a:t>
            </a:r>
          </a:p>
          <a:p>
            <a:pPr lvl="1"/>
            <a:r>
              <a:rPr lang="pt-BR" dirty="0" smtClean="0"/>
              <a:t>Autoridade</a:t>
            </a:r>
          </a:p>
          <a:p>
            <a:endParaRPr lang="pt-BR" dirty="0" smtClean="0"/>
          </a:p>
          <a:p>
            <a:r>
              <a:rPr lang="pt-BR" dirty="0" smtClean="0"/>
              <a:t>Objetivos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prosperidade e longevidade</a:t>
            </a:r>
          </a:p>
        </p:txBody>
      </p:sp>
      <p:pic>
        <p:nvPicPr>
          <p:cNvPr id="4" name="Imagem 3" descr="a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2267744" cy="3095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DEVERES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Pais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não provocar:</a:t>
            </a:r>
          </a:p>
          <a:p>
            <a:pPr lvl="1"/>
            <a:r>
              <a:rPr lang="pt-BR" dirty="0" smtClean="0"/>
              <a:t>Amor</a:t>
            </a:r>
          </a:p>
          <a:p>
            <a:pPr lvl="1"/>
            <a:r>
              <a:rPr lang="pt-BR" dirty="0" smtClean="0"/>
              <a:t>Sabedoria</a:t>
            </a:r>
          </a:p>
          <a:p>
            <a:r>
              <a:rPr lang="pt-BR" dirty="0" smtClean="0"/>
              <a:t>Como? </a:t>
            </a:r>
          </a:p>
          <a:p>
            <a:r>
              <a:rPr lang="pt-BR" dirty="0" smtClean="0"/>
              <a:t>Disciplina (</a:t>
            </a:r>
            <a:r>
              <a:rPr lang="pt-BR" i="1" dirty="0" err="1" smtClean="0"/>
              <a:t>paideia</a:t>
            </a:r>
            <a:r>
              <a:rPr lang="pt-BR" dirty="0" smtClean="0"/>
              <a:t>) </a:t>
            </a:r>
            <a:r>
              <a:rPr lang="pt-BR" dirty="0" smtClean="0">
                <a:solidFill>
                  <a:srgbClr val="FF0000"/>
                </a:solidFill>
              </a:rPr>
              <a:t>do Senhor</a:t>
            </a:r>
          </a:p>
          <a:p>
            <a:pPr lvl="1"/>
            <a:r>
              <a:rPr lang="pt-BR" dirty="0" smtClean="0"/>
              <a:t>Cultivo do corpo, da mente e da moral</a:t>
            </a:r>
          </a:p>
          <a:p>
            <a:pPr lvl="1"/>
            <a:r>
              <a:rPr lang="pt-BR" dirty="0" smtClean="0"/>
              <a:t>Correção do erro e contenção de paixões</a:t>
            </a:r>
          </a:p>
          <a:p>
            <a:pPr lvl="1"/>
            <a:r>
              <a:rPr lang="pt-BR" dirty="0" smtClean="0"/>
              <a:t>Castigos e punições</a:t>
            </a:r>
          </a:p>
          <a:p>
            <a:r>
              <a:rPr lang="pt-BR" dirty="0" smtClean="0"/>
              <a:t>Admoestação </a:t>
            </a:r>
            <a:r>
              <a:rPr lang="pt-BR" dirty="0" smtClean="0">
                <a:solidFill>
                  <a:srgbClr val="FF0000"/>
                </a:solidFill>
              </a:rPr>
              <a:t>do Senhor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conselhos</a:t>
            </a:r>
            <a:endParaRPr lang="pt-BR" dirty="0"/>
          </a:p>
        </p:txBody>
      </p:sp>
      <p:pic>
        <p:nvPicPr>
          <p:cNvPr id="4" name="Imagem 3" descr="discip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7088" y="0"/>
            <a:ext cx="263691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CRIANDO UMA RAINHA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4385" y="1600200"/>
            <a:ext cx="4783760" cy="4525963"/>
          </a:xfrm>
        </p:spPr>
        <p:txBody>
          <a:bodyPr/>
          <a:lstStyle/>
          <a:p>
            <a:r>
              <a:rPr lang="pt-BR" dirty="0" err="1" smtClean="0"/>
              <a:t>Et</a:t>
            </a:r>
            <a:r>
              <a:rPr lang="pt-BR" dirty="0" smtClean="0"/>
              <a:t> 2:1-4</a:t>
            </a:r>
          </a:p>
          <a:p>
            <a:r>
              <a:rPr lang="pt-BR" dirty="0" smtClean="0"/>
              <a:t>Uma rainha deve ser:</a:t>
            </a:r>
          </a:p>
          <a:p>
            <a:pPr lvl="1"/>
            <a:r>
              <a:rPr lang="pt-BR" dirty="0" smtClean="0"/>
              <a:t>Virgem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pura</a:t>
            </a:r>
          </a:p>
          <a:p>
            <a:pPr lvl="1"/>
            <a:r>
              <a:rPr lang="pt-BR" dirty="0" smtClean="0"/>
              <a:t>Boa aparência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bela</a:t>
            </a:r>
          </a:p>
          <a:p>
            <a:pPr lvl="1"/>
            <a:r>
              <a:rPr lang="pt-BR" dirty="0" smtClean="0"/>
              <a:t>Formosura (</a:t>
            </a:r>
            <a:r>
              <a:rPr lang="pt-BR" dirty="0" err="1" smtClean="0"/>
              <a:t>tobh</a:t>
            </a:r>
            <a:r>
              <a:rPr lang="pt-BR" dirty="0" smtClean="0"/>
              <a:t>)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boa, agradável aos sentidos e à índole (temperamento)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 descr="e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980728"/>
            <a:ext cx="2667000" cy="488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CRIANDO UMA RAINHA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Et</a:t>
            </a:r>
            <a:r>
              <a:rPr lang="pt-BR" dirty="0" smtClean="0"/>
              <a:t> 2:5-11</a:t>
            </a:r>
          </a:p>
          <a:p>
            <a:r>
              <a:rPr lang="pt-BR" dirty="0" smtClean="0"/>
              <a:t>Traumas:</a:t>
            </a:r>
          </a:p>
          <a:p>
            <a:pPr lvl="1"/>
            <a:r>
              <a:rPr lang="pt-BR" dirty="0" smtClean="0"/>
              <a:t>Exílio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imigrante e cativa</a:t>
            </a:r>
          </a:p>
          <a:p>
            <a:pPr lvl="1"/>
            <a:r>
              <a:rPr lang="pt-BR" dirty="0" smtClean="0"/>
              <a:t>Perda dos pais na infância</a:t>
            </a:r>
          </a:p>
          <a:p>
            <a:r>
              <a:rPr lang="pt-BR" dirty="0" smtClean="0"/>
              <a:t>Amor de </a:t>
            </a:r>
            <a:r>
              <a:rPr lang="pt-BR" dirty="0" err="1" smtClean="0"/>
              <a:t>Mordecai</a:t>
            </a:r>
            <a:endParaRPr lang="pt-BR" dirty="0" smtClean="0"/>
          </a:p>
          <a:p>
            <a:pPr lvl="1"/>
            <a:r>
              <a:rPr lang="pt-BR" dirty="0" smtClean="0"/>
              <a:t>Adoção</a:t>
            </a:r>
          </a:p>
          <a:p>
            <a:pPr lvl="1"/>
            <a:r>
              <a:rPr lang="pt-BR" dirty="0" smtClean="0"/>
              <a:t>Proximidade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passava </a:t>
            </a:r>
            <a:r>
              <a:rPr lang="pt-BR" b="1" u="sng" dirty="0" smtClean="0"/>
              <a:t>todos os dias</a:t>
            </a:r>
          </a:p>
          <a:p>
            <a:pPr lvl="1"/>
            <a:r>
              <a:rPr lang="pt-BR" dirty="0" smtClean="0"/>
              <a:t>Interesse genuíno</a:t>
            </a:r>
          </a:p>
        </p:txBody>
      </p:sp>
      <p:pic>
        <p:nvPicPr>
          <p:cNvPr id="4" name="Imagem 3" descr="paiefil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204864"/>
            <a:ext cx="2771800" cy="192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CRIANDO UMA RAINHA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Maturidade de Ester:</a:t>
            </a:r>
          </a:p>
          <a:p>
            <a:pPr lvl="1"/>
            <a:r>
              <a:rPr lang="pt-BR" dirty="0" smtClean="0"/>
              <a:t>Alcançava favor (graciosa)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resultado da </a:t>
            </a:r>
            <a:r>
              <a:rPr lang="pt-BR" b="1" u="sng" dirty="0" smtClean="0"/>
              <a:t>disciplina</a:t>
            </a:r>
            <a:r>
              <a:rPr lang="pt-BR" dirty="0" smtClean="0"/>
              <a:t> (cultivo)</a:t>
            </a:r>
          </a:p>
          <a:p>
            <a:pPr lvl="1"/>
            <a:r>
              <a:rPr lang="pt-BR" dirty="0" smtClean="0"/>
              <a:t>Obediente ao pai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b="1" u="sng" dirty="0" smtClean="0"/>
              <a:t>era admoestada</a:t>
            </a:r>
          </a:p>
          <a:p>
            <a:r>
              <a:rPr lang="pt-BR" dirty="0" err="1" smtClean="0"/>
              <a:t>Et</a:t>
            </a:r>
            <a:r>
              <a:rPr lang="pt-BR" dirty="0" smtClean="0"/>
              <a:t> 2:15-23</a:t>
            </a:r>
          </a:p>
          <a:p>
            <a:r>
              <a:rPr lang="pt-BR" dirty="0" smtClean="0"/>
              <a:t>Ester alcançava o favor de todos (2:15)</a:t>
            </a:r>
          </a:p>
          <a:p>
            <a:r>
              <a:rPr lang="pt-BR" dirty="0" smtClean="0"/>
              <a:t>A rainha submissa </a:t>
            </a:r>
            <a:r>
              <a:rPr lang="pt-BR" dirty="0" smtClean="0">
                <a:latin typeface="Times New Roman"/>
                <a:cs typeface="Times New Roman"/>
              </a:rPr>
              <a:t>→ </a:t>
            </a:r>
            <a:r>
              <a:rPr lang="pt-BR" dirty="0" err="1" smtClean="0"/>
              <a:t>Et</a:t>
            </a:r>
            <a:r>
              <a:rPr lang="pt-BR" dirty="0" smtClean="0"/>
              <a:t> 2:20</a:t>
            </a:r>
          </a:p>
          <a:p>
            <a:r>
              <a:rPr lang="pt-BR" dirty="0" smtClean="0"/>
              <a:t>O pai que confia na filha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err="1" smtClean="0"/>
              <a:t>Et</a:t>
            </a:r>
            <a:r>
              <a:rPr lang="pt-BR" dirty="0" smtClean="0"/>
              <a:t> 2:22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CRISE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4385" y="1600200"/>
            <a:ext cx="4279704" cy="4525963"/>
          </a:xfrm>
        </p:spPr>
        <p:txBody>
          <a:bodyPr/>
          <a:lstStyle/>
          <a:p>
            <a:r>
              <a:rPr lang="pt-BR" dirty="0" err="1" smtClean="0"/>
              <a:t>Et</a:t>
            </a:r>
            <a:r>
              <a:rPr lang="pt-BR" dirty="0" smtClean="0"/>
              <a:t> 3:1-11</a:t>
            </a:r>
          </a:p>
          <a:p>
            <a:endParaRPr lang="pt-BR" dirty="0" smtClean="0"/>
          </a:p>
          <a:p>
            <a:r>
              <a:rPr lang="pt-BR" dirty="0" err="1" smtClean="0"/>
              <a:t>Mordecai</a:t>
            </a:r>
            <a:r>
              <a:rPr lang="pt-BR" dirty="0" smtClean="0"/>
              <a:t> temia ao Senhor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curvar-se a </a:t>
            </a:r>
            <a:r>
              <a:rPr lang="pt-BR" dirty="0" err="1" smtClean="0"/>
              <a:t>Hamã</a:t>
            </a:r>
            <a:r>
              <a:rPr lang="pt-BR" dirty="0" smtClean="0"/>
              <a:t> seria idolatria</a:t>
            </a:r>
          </a:p>
          <a:p>
            <a:endParaRPr lang="pt-BR" dirty="0" smtClean="0"/>
          </a:p>
          <a:p>
            <a:r>
              <a:rPr lang="pt-BR" dirty="0" smtClean="0"/>
              <a:t>A vingança de </a:t>
            </a:r>
            <a:r>
              <a:rPr lang="pt-BR" dirty="0" err="1" smtClean="0"/>
              <a:t>Hamã</a:t>
            </a:r>
            <a:r>
              <a:rPr lang="pt-BR" dirty="0" smtClean="0"/>
              <a:t> </a:t>
            </a:r>
            <a:r>
              <a:rPr lang="pt-BR" dirty="0" smtClean="0">
                <a:latin typeface="Times New Roman"/>
                <a:cs typeface="Times New Roman"/>
              </a:rPr>
              <a:t>→  </a:t>
            </a:r>
            <a:r>
              <a:rPr lang="pt-BR" dirty="0" smtClean="0"/>
              <a:t>destruir os judeus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Imagem 3" descr="o gr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84784"/>
            <a:ext cx="3048000" cy="382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ebd2013</Template>
  <TotalTime>104</TotalTime>
  <Words>456</Words>
  <Application>Microsoft Office PowerPoint</Application>
  <PresentationFormat>Apresentação na tela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CRIANDO FILHOS NO TEMOR DO SENHOR</vt:lpstr>
      <vt:lpstr>REVISÃO</vt:lpstr>
      <vt:lpstr>REVISÃO</vt:lpstr>
      <vt:lpstr>OS DEVERES</vt:lpstr>
      <vt:lpstr>OS DEVERES</vt:lpstr>
      <vt:lpstr>CRIANDO UMA RAINHA</vt:lpstr>
      <vt:lpstr>CRIANDO UMA RAINHA</vt:lpstr>
      <vt:lpstr>CRIANDO UMA RAINHA</vt:lpstr>
      <vt:lpstr>A CRISE</vt:lpstr>
      <vt:lpstr>A CRISE</vt:lpstr>
      <vt:lpstr>A CRISE</vt:lpstr>
      <vt:lpstr>A RECOMPENSA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SIGNIFICA SER PAI E MÃE?</dc:title>
  <dc:creator>Usuario</dc:creator>
  <cp:lastModifiedBy>Javã</cp:lastModifiedBy>
  <cp:revision>12</cp:revision>
  <dcterms:created xsi:type="dcterms:W3CDTF">2013-03-24T10:02:26Z</dcterms:created>
  <dcterms:modified xsi:type="dcterms:W3CDTF">2013-03-30T19:14:15Z</dcterms:modified>
</cp:coreProperties>
</file>